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4" r:id="rId6"/>
    <p:sldId id="260" r:id="rId7"/>
    <p:sldId id="263" r:id="rId8"/>
    <p:sldId id="261" r:id="rId9"/>
    <p:sldId id="262" r:id="rId10"/>
  </p:sldIdLst>
  <p:sldSz cx="12192000" cy="6858000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056" userDrawn="1">
          <p15:clr>
            <a:srgbClr val="A4A3A4"/>
          </p15:clr>
        </p15:guide>
        <p15:guide id="3" orient="horz" pos="36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howGuides="1">
      <p:cViewPr varScale="1">
        <p:scale>
          <a:sx n="97" d="100"/>
          <a:sy n="97" d="100"/>
        </p:scale>
        <p:origin x="102" y="450"/>
      </p:cViewPr>
      <p:guideLst>
        <p:guide pos="4056"/>
        <p:guide orient="horz" pos="36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6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77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7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71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64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65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8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9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0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049F-65FB-400B-99EA-5CA2D1D00F38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67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9049F-65FB-400B-99EA-5CA2D1D00F38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E7C66-1C44-45FB-A5DF-E7EE96A1B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2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1.xml"/><Relationship Id="rId18" Type="http://schemas.openxmlformats.org/officeDocument/2006/relationships/image" Target="../media/image7.png"/><Relationship Id="rId3" Type="http://schemas.openxmlformats.org/officeDocument/2006/relationships/tags" Target="../tags/tag3.xml"/><Relationship Id="rId21" Type="http://schemas.openxmlformats.org/officeDocument/2006/relationships/image" Target="../media/image10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6.png"/><Relationship Id="rId2" Type="http://schemas.openxmlformats.org/officeDocument/2006/relationships/tags" Target="../tags/tag2.xml"/><Relationship Id="rId16" Type="http://schemas.openxmlformats.org/officeDocument/2006/relationships/image" Target="../media/image5.png"/><Relationship Id="rId20" Type="http://schemas.openxmlformats.org/officeDocument/2006/relationships/image" Target="../media/image9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4.png"/><Relationship Id="rId10" Type="http://schemas.openxmlformats.org/officeDocument/2006/relationships/tags" Target="../tags/tag10.xml"/><Relationship Id="rId19" Type="http://schemas.openxmlformats.org/officeDocument/2006/relationships/image" Target="../media/image8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3.png"/><Relationship Id="rId2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image" Target="../media/image13.png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tags" Target="../tags/tag14.xml"/><Relationship Id="rId16" Type="http://schemas.openxmlformats.org/officeDocument/2006/relationships/image" Target="../media/image16.png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7.xml"/><Relationship Id="rId15" Type="http://schemas.openxmlformats.org/officeDocument/2006/relationships/image" Target="../media/image15.png"/><Relationship Id="rId10" Type="http://schemas.openxmlformats.org/officeDocument/2006/relationships/tags" Target="../tags/tag22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2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10" Type="http://schemas.openxmlformats.org/officeDocument/2006/relationships/image" Target="../media/image18.png"/><Relationship Id="rId4" Type="http://schemas.openxmlformats.org/officeDocument/2006/relationships/tags" Target="../tags/tag26.xml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41" b="9288"/>
          <a:stretch/>
        </p:blipFill>
        <p:spPr>
          <a:xfrm>
            <a:off x="-6253163" y="642257"/>
            <a:ext cx="6858000" cy="5573486"/>
          </a:xfrm>
          <a:prstGeom prst="rect">
            <a:avLst/>
          </a:prstGeom>
        </p:spPr>
      </p:pic>
      <p:grpSp>
        <p:nvGrpSpPr>
          <p:cNvPr id="52" name="Group 51"/>
          <p:cNvGrpSpPr/>
          <p:nvPr/>
        </p:nvGrpSpPr>
        <p:grpSpPr>
          <a:xfrm>
            <a:off x="1785937" y="1495425"/>
            <a:ext cx="8620125" cy="3867150"/>
            <a:chOff x="1785937" y="1495425"/>
            <a:chExt cx="8620125" cy="38671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5937" y="1495425"/>
              <a:ext cx="8620125" cy="386715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6477000" y="1981200"/>
              <a:ext cx="609600" cy="2133600"/>
            </a:xfrm>
            <a:prstGeom prst="rect">
              <a:avLst/>
            </a:prstGeom>
            <a:noFill/>
            <a:ln w="57150">
              <a:solidFill>
                <a:srgbClr val="FFFF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67200" y="1600200"/>
              <a:ext cx="2133600" cy="609600"/>
            </a:xfrm>
            <a:prstGeom prst="rect">
              <a:avLst/>
            </a:prstGeom>
            <a:noFill/>
            <a:ln w="57150">
              <a:solidFill>
                <a:srgbClr val="FFFF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429000" y="1905000"/>
              <a:ext cx="685800" cy="2133600"/>
            </a:xfrm>
            <a:prstGeom prst="rect">
              <a:avLst/>
            </a:prstGeom>
            <a:noFill/>
            <a:ln w="57150">
              <a:solidFill>
                <a:srgbClr val="FFFF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44091" y="2376488"/>
              <a:ext cx="1728109" cy="1738312"/>
            </a:xfrm>
            <a:prstGeom prst="rect">
              <a:avLst/>
            </a:prstGeom>
            <a:noFill/>
            <a:ln w="57150">
              <a:solidFill>
                <a:srgbClr val="FFFF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4449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10821877" y="-5867400"/>
            <a:ext cx="11430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preamble detection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2649200" y="-5867400"/>
            <a:ext cx="11430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frequency offset estimator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5697200" y="-5867400"/>
            <a:ext cx="11430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estimator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5697200" y="-4037155"/>
            <a:ext cx="11430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estimator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0246" y="-5494188"/>
            <a:ext cx="103619" cy="11428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851" y="-5415683"/>
            <a:ext cx="440381" cy="251429"/>
          </a:xfrm>
          <a:prstGeom prst="rect">
            <a:avLst/>
          </a:prstGeom>
        </p:spPr>
      </p:pic>
      <p:sp>
        <p:nvSpPr>
          <p:cNvPr id="40" name="Flowchart: Summing Junction 39"/>
          <p:cNvSpPr/>
          <p:nvPr/>
        </p:nvSpPr>
        <p:spPr>
          <a:xfrm>
            <a:off x="14483862" y="-5562600"/>
            <a:ext cx="533400" cy="533400"/>
          </a:xfrm>
          <a:prstGeom prst="flowChartSummingJuncti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13792200" y="-5295901"/>
            <a:ext cx="691662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0" idx="6"/>
            <a:endCxn id="36" idx="1"/>
          </p:cNvCxnSpPr>
          <p:nvPr/>
        </p:nvCxnSpPr>
        <p:spPr>
          <a:xfrm>
            <a:off x="15017262" y="-5295900"/>
            <a:ext cx="6799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endCxn id="37" idx="1"/>
          </p:cNvCxnSpPr>
          <p:nvPr/>
        </p:nvCxnSpPr>
        <p:spPr>
          <a:xfrm rot="16200000" flipH="1">
            <a:off x="14612093" y="-4550762"/>
            <a:ext cx="1830246" cy="3399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53" idx="2"/>
            <a:endCxn id="40" idx="4"/>
          </p:cNvCxnSpPr>
          <p:nvPr/>
        </p:nvCxnSpPr>
        <p:spPr>
          <a:xfrm rot="16200000" flipH="1">
            <a:off x="13392405" y="-6387358"/>
            <a:ext cx="270105" cy="2446209"/>
          </a:xfrm>
          <a:prstGeom prst="bentConnector3">
            <a:avLst>
              <a:gd name="adj1" fmla="val 3031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5011400" y="-5295900"/>
            <a:ext cx="6916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6840200" y="-5295900"/>
            <a:ext cx="6916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2200" y="-5417043"/>
            <a:ext cx="146286" cy="242286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>
            <a:off x="16840200" y="-3465655"/>
            <a:ext cx="6916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7809" y="-3602798"/>
            <a:ext cx="274286" cy="274286"/>
          </a:xfrm>
          <a:prstGeom prst="rect">
            <a:avLst/>
          </a:prstGeom>
        </p:spPr>
      </p:pic>
      <p:cxnSp>
        <p:nvCxnSpPr>
          <p:cNvPr id="50" name="Straight Arrow Connector 49"/>
          <p:cNvCxnSpPr>
            <a:stCxn id="34" idx="3"/>
            <a:endCxn id="35" idx="1"/>
          </p:cNvCxnSpPr>
          <p:nvPr/>
        </p:nvCxnSpPr>
        <p:spPr>
          <a:xfrm>
            <a:off x="11964877" y="-5295900"/>
            <a:ext cx="6843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0127266" y="-5295901"/>
            <a:ext cx="6843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8673" y="-5561155"/>
            <a:ext cx="396190" cy="185905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11962436" y="-5691222"/>
            <a:ext cx="683833" cy="391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24318" y="-2436955"/>
            <a:ext cx="8565062" cy="2133600"/>
            <a:chOff x="1402114" y="4114800"/>
            <a:chExt cx="8565062" cy="2133600"/>
          </a:xfrm>
        </p:grpSpPr>
        <p:sp>
          <p:nvSpPr>
            <p:cNvPr id="13" name="Rectangle 12"/>
            <p:cNvSpPr/>
            <p:nvPr/>
          </p:nvSpPr>
          <p:spPr>
            <a:xfrm>
              <a:off x="2432538" y="5105400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compute</a:t>
              </a: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equalizer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255476" y="4344844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apply</a:t>
              </a: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equalizer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924800" y="4344844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SxS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detector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090138" y="4344844"/>
              <a:ext cx="1143000" cy="1143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apply</a:t>
              </a: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detection</a:t>
              </a: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filter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Straight Arrow Connector 16"/>
            <p:cNvCxnSpPr>
              <a:endCxn id="26" idx="1"/>
            </p:cNvCxnSpPr>
            <p:nvPr/>
          </p:nvCxnSpPr>
          <p:spPr>
            <a:xfrm>
              <a:off x="1673794" y="4686300"/>
              <a:ext cx="257694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5408103" y="4919999"/>
              <a:ext cx="69166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7231661" y="4916339"/>
              <a:ext cx="69166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Picture 19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6114" y="5549892"/>
              <a:ext cx="146286" cy="242286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2114" y="5903477"/>
              <a:ext cx="274286" cy="274286"/>
            </a:xfrm>
            <a:prstGeom prst="rect">
              <a:avLst/>
            </a:prstGeom>
          </p:spPr>
        </p:pic>
        <p:cxnSp>
          <p:nvCxnSpPr>
            <p:cNvPr id="22" name="Straight Arrow Connector 21"/>
            <p:cNvCxnSpPr/>
            <p:nvPr/>
          </p:nvCxnSpPr>
          <p:spPr>
            <a:xfrm flipV="1">
              <a:off x="1745261" y="5671033"/>
              <a:ext cx="69166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1745261" y="6035397"/>
              <a:ext cx="69166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/>
            <p:nvPr/>
          </p:nvCxnSpPr>
          <p:spPr>
            <a:xfrm flipV="1">
              <a:off x="3577826" y="5147158"/>
              <a:ext cx="678461" cy="5334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4253999" y="4572000"/>
              <a:ext cx="1143000" cy="1143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250735" y="4114800"/>
              <a:ext cx="1143000" cy="1143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32538" y="4800600"/>
              <a:ext cx="1143000" cy="1143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Elbow Connector 27"/>
            <p:cNvCxnSpPr>
              <a:stCxn id="29" idx="2"/>
              <a:endCxn id="27" idx="1"/>
            </p:cNvCxnSpPr>
            <p:nvPr/>
          </p:nvCxnSpPr>
          <p:spPr>
            <a:xfrm rot="16200000" flipH="1">
              <a:off x="1916958" y="4856519"/>
              <a:ext cx="685801" cy="34536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1745261" y="4267200"/>
              <a:ext cx="683833" cy="4190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0" name="Picture 29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3938" y="4794439"/>
              <a:ext cx="143238" cy="243810"/>
            </a:xfrm>
            <a:prstGeom prst="rect">
              <a:avLst/>
            </a:prstGeom>
          </p:spPr>
        </p:pic>
        <p:cxnSp>
          <p:nvCxnSpPr>
            <p:cNvPr id="31" name="Straight Arrow Connector 30"/>
            <p:cNvCxnSpPr/>
            <p:nvPr/>
          </p:nvCxnSpPr>
          <p:spPr>
            <a:xfrm>
              <a:off x="9067800" y="4916344"/>
              <a:ext cx="69166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Picture 31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7448" y="4617335"/>
              <a:ext cx="103619" cy="114286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7238" y="5491987"/>
              <a:ext cx="112762" cy="115810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3745" y="-1833507"/>
            <a:ext cx="214857" cy="1523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1053" y="-5596283"/>
            <a:ext cx="246857" cy="21638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0304933" y="-2513155"/>
            <a:ext cx="5463526" cy="2362200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110859" y="-2360755"/>
            <a:ext cx="3276600" cy="14478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3537841" y="4981843"/>
            <a:ext cx="62484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537841" y="5820043"/>
            <a:ext cx="62484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Global Memory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4" name="Straight Arrow Connector 123"/>
          <p:cNvCxnSpPr>
            <a:endCxn id="111" idx="0"/>
          </p:cNvCxnSpPr>
          <p:nvPr/>
        </p:nvCxnSpPr>
        <p:spPr>
          <a:xfrm>
            <a:off x="6662041" y="5575356"/>
            <a:ext cx="0" cy="24468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3461641" y="4905643"/>
            <a:ext cx="6400800" cy="1600200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47876" y="5521077"/>
            <a:ext cx="1424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off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GPU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chip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065028" y="2861062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on GPU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chip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Rectangle 202"/>
          <p:cNvSpPr/>
          <p:nvPr/>
        </p:nvSpPr>
        <p:spPr>
          <a:xfrm rot="16200000">
            <a:off x="8976572" y="3671415"/>
            <a:ext cx="5075343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Host Memory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5" name="Elbow Connector 204"/>
          <p:cNvCxnSpPr>
            <a:stCxn id="203" idx="0"/>
            <a:endCxn id="111" idx="3"/>
          </p:cNvCxnSpPr>
          <p:nvPr/>
        </p:nvCxnSpPr>
        <p:spPr>
          <a:xfrm rot="10800000" flipV="1">
            <a:off x="9786241" y="3968170"/>
            <a:ext cx="1431246" cy="2148629"/>
          </a:xfrm>
          <a:prstGeom prst="bentConnector5">
            <a:avLst>
              <a:gd name="adj1" fmla="val 15972"/>
              <a:gd name="adj2" fmla="val -5"/>
              <a:gd name="adj3" fmla="val 84028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tangle 212"/>
          <p:cNvSpPr/>
          <p:nvPr/>
        </p:nvSpPr>
        <p:spPr>
          <a:xfrm>
            <a:off x="9885071" y="3352800"/>
            <a:ext cx="13324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PCI Express</a:t>
            </a:r>
          </a:p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7924800" y="1506700"/>
            <a:ext cx="1828800" cy="30780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8001000" y="3838845"/>
            <a:ext cx="5715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8648700" y="3838845"/>
            <a:ext cx="10287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Shared Memory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8001000" y="3172096"/>
            <a:ext cx="16764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8001000" y="1911834"/>
            <a:ext cx="1676400" cy="11870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Threads on CUDA Cores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8439091" y="1524601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SM-M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3546192" y="1506700"/>
            <a:ext cx="1828800" cy="30780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622392" y="3838845"/>
            <a:ext cx="5715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270092" y="3838845"/>
            <a:ext cx="10287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Shared Memory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622392" y="3172096"/>
            <a:ext cx="16764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3622392" y="1911834"/>
            <a:ext cx="1676400" cy="11870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Threads on CUDA Cores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105367" y="1524601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SM-0</a:t>
            </a:r>
            <a:endParaRPr lang="en-US" dirty="0"/>
          </a:p>
        </p:txBody>
      </p:sp>
      <p:sp>
        <p:nvSpPr>
          <p:cNvPr id="70" name="Oval 69"/>
          <p:cNvSpPr/>
          <p:nvPr/>
        </p:nvSpPr>
        <p:spPr>
          <a:xfrm flipH="1">
            <a:off x="7482841" y="30228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 flipH="1">
            <a:off x="7635241" y="30228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 flipH="1">
            <a:off x="7787641" y="30228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3461641" y="1430500"/>
            <a:ext cx="6400800" cy="323045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5562600" y="1506700"/>
            <a:ext cx="1828800" cy="30780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5638800" y="3838845"/>
            <a:ext cx="5715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6286500" y="3838845"/>
            <a:ext cx="10287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Shared Memory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5638800" y="3172096"/>
            <a:ext cx="1676400" cy="593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5638800" y="1911834"/>
            <a:ext cx="1676400" cy="11870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Threads on CUDA Cores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6121775" y="1524601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SM-1</a:t>
            </a:r>
            <a:endParaRPr lang="en-US" dirty="0"/>
          </a:p>
        </p:txBody>
      </p:sp>
      <p:grpSp>
        <p:nvGrpSpPr>
          <p:cNvPr id="170" name="Group 169"/>
          <p:cNvGrpSpPr/>
          <p:nvPr/>
        </p:nvGrpSpPr>
        <p:grpSpPr>
          <a:xfrm>
            <a:off x="4141128" y="1974619"/>
            <a:ext cx="638928" cy="533400"/>
            <a:chOff x="838200" y="952500"/>
            <a:chExt cx="638928" cy="533400"/>
          </a:xfrm>
        </p:grpSpPr>
        <p:grpSp>
          <p:nvGrpSpPr>
            <p:cNvPr id="171" name="Group 170"/>
            <p:cNvGrpSpPr/>
            <p:nvPr/>
          </p:nvGrpSpPr>
          <p:grpSpPr>
            <a:xfrm>
              <a:off x="838200" y="952500"/>
              <a:ext cx="91968" cy="533400"/>
              <a:chOff x="838200" y="952500"/>
              <a:chExt cx="91968" cy="533400"/>
            </a:xfrm>
          </p:grpSpPr>
          <p:sp>
            <p:nvSpPr>
              <p:cNvPr id="225" name="Freeform 224"/>
              <p:cNvSpPr/>
              <p:nvPr/>
            </p:nvSpPr>
            <p:spPr>
              <a:xfrm>
                <a:off x="83820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6" name="Straight Connector 225"/>
              <p:cNvCxnSpPr/>
              <p:nvPr/>
            </p:nvCxnSpPr>
            <p:spPr>
              <a:xfrm>
                <a:off x="88418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9" name="Group 198"/>
            <p:cNvGrpSpPr/>
            <p:nvPr/>
          </p:nvGrpSpPr>
          <p:grpSpPr>
            <a:xfrm>
              <a:off x="994474" y="952500"/>
              <a:ext cx="91968" cy="533400"/>
              <a:chOff x="993910" y="952500"/>
              <a:chExt cx="91968" cy="533400"/>
            </a:xfrm>
          </p:grpSpPr>
          <p:sp>
            <p:nvSpPr>
              <p:cNvPr id="223" name="Freeform 222"/>
              <p:cNvSpPr/>
              <p:nvPr/>
            </p:nvSpPr>
            <p:spPr>
              <a:xfrm>
                <a:off x="99391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103989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0" name="Group 199"/>
            <p:cNvGrpSpPr/>
            <p:nvPr/>
          </p:nvGrpSpPr>
          <p:grpSpPr>
            <a:xfrm>
              <a:off x="1150748" y="952500"/>
              <a:ext cx="91968" cy="533400"/>
              <a:chOff x="1149620" y="952500"/>
              <a:chExt cx="91968" cy="533400"/>
            </a:xfrm>
          </p:grpSpPr>
          <p:sp>
            <p:nvSpPr>
              <p:cNvPr id="221" name="Freeform 220"/>
              <p:cNvSpPr/>
              <p:nvPr/>
            </p:nvSpPr>
            <p:spPr>
              <a:xfrm>
                <a:off x="114962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2" name="Straight Connector 221"/>
              <p:cNvCxnSpPr/>
              <p:nvPr/>
            </p:nvCxnSpPr>
            <p:spPr>
              <a:xfrm>
                <a:off x="119560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1" name="Group 200"/>
            <p:cNvGrpSpPr/>
            <p:nvPr/>
          </p:nvGrpSpPr>
          <p:grpSpPr>
            <a:xfrm>
              <a:off x="916337" y="952500"/>
              <a:ext cx="91968" cy="533400"/>
              <a:chOff x="916055" y="952500"/>
              <a:chExt cx="91968" cy="533400"/>
            </a:xfrm>
          </p:grpSpPr>
          <p:sp>
            <p:nvSpPr>
              <p:cNvPr id="219" name="Freeform 218"/>
              <p:cNvSpPr/>
              <p:nvPr/>
            </p:nvSpPr>
            <p:spPr>
              <a:xfrm>
                <a:off x="91605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0" name="Straight Connector 219"/>
              <p:cNvCxnSpPr/>
              <p:nvPr/>
            </p:nvCxnSpPr>
            <p:spPr>
              <a:xfrm>
                <a:off x="96203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Group 203"/>
            <p:cNvGrpSpPr/>
            <p:nvPr/>
          </p:nvGrpSpPr>
          <p:grpSpPr>
            <a:xfrm>
              <a:off x="1072611" y="952500"/>
              <a:ext cx="91968" cy="533400"/>
              <a:chOff x="1071765" y="952500"/>
              <a:chExt cx="91968" cy="533400"/>
            </a:xfrm>
          </p:grpSpPr>
          <p:sp>
            <p:nvSpPr>
              <p:cNvPr id="216" name="Freeform 215"/>
              <p:cNvSpPr/>
              <p:nvPr/>
            </p:nvSpPr>
            <p:spPr>
              <a:xfrm>
                <a:off x="107176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7" name="Straight Connector 216"/>
              <p:cNvCxnSpPr/>
              <p:nvPr/>
            </p:nvCxnSpPr>
            <p:spPr>
              <a:xfrm>
                <a:off x="111774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Group 205"/>
            <p:cNvGrpSpPr/>
            <p:nvPr/>
          </p:nvGrpSpPr>
          <p:grpSpPr>
            <a:xfrm>
              <a:off x="1228885" y="952500"/>
              <a:ext cx="91968" cy="533400"/>
              <a:chOff x="1227475" y="952500"/>
              <a:chExt cx="91968" cy="533400"/>
            </a:xfrm>
          </p:grpSpPr>
          <p:sp>
            <p:nvSpPr>
              <p:cNvPr id="214" name="Freeform 213"/>
              <p:cNvSpPr/>
              <p:nvPr/>
            </p:nvSpPr>
            <p:spPr>
              <a:xfrm>
                <a:off x="122747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5" name="Straight Connector 214"/>
              <p:cNvCxnSpPr/>
              <p:nvPr/>
            </p:nvCxnSpPr>
            <p:spPr>
              <a:xfrm>
                <a:off x="127345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7" name="Group 206"/>
            <p:cNvGrpSpPr/>
            <p:nvPr/>
          </p:nvGrpSpPr>
          <p:grpSpPr>
            <a:xfrm>
              <a:off x="1307022" y="952500"/>
              <a:ext cx="91968" cy="533400"/>
              <a:chOff x="1307305" y="952500"/>
              <a:chExt cx="91968" cy="533400"/>
            </a:xfrm>
          </p:grpSpPr>
          <p:sp>
            <p:nvSpPr>
              <p:cNvPr id="211" name="Freeform 210"/>
              <p:cNvSpPr/>
              <p:nvPr/>
            </p:nvSpPr>
            <p:spPr>
              <a:xfrm>
                <a:off x="130730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2" name="Straight Connector 211"/>
              <p:cNvCxnSpPr/>
              <p:nvPr/>
            </p:nvCxnSpPr>
            <p:spPr>
              <a:xfrm>
                <a:off x="135328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8" name="Group 207"/>
            <p:cNvGrpSpPr/>
            <p:nvPr/>
          </p:nvGrpSpPr>
          <p:grpSpPr>
            <a:xfrm>
              <a:off x="1385160" y="952500"/>
              <a:ext cx="91968" cy="533400"/>
              <a:chOff x="1385160" y="952500"/>
              <a:chExt cx="91968" cy="533400"/>
            </a:xfrm>
          </p:grpSpPr>
          <p:sp>
            <p:nvSpPr>
              <p:cNvPr id="209" name="Freeform 208"/>
              <p:cNvSpPr/>
              <p:nvPr/>
            </p:nvSpPr>
            <p:spPr>
              <a:xfrm>
                <a:off x="138516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0" name="Straight Connector 209"/>
              <p:cNvCxnSpPr/>
              <p:nvPr/>
            </p:nvCxnSpPr>
            <p:spPr>
              <a:xfrm>
                <a:off x="143114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2" name="Group 251"/>
          <p:cNvGrpSpPr/>
          <p:nvPr/>
        </p:nvGrpSpPr>
        <p:grpSpPr>
          <a:xfrm>
            <a:off x="6157536" y="1974619"/>
            <a:ext cx="638928" cy="533400"/>
            <a:chOff x="838200" y="952500"/>
            <a:chExt cx="638928" cy="533400"/>
          </a:xfrm>
        </p:grpSpPr>
        <p:grpSp>
          <p:nvGrpSpPr>
            <p:cNvPr id="253" name="Group 252"/>
            <p:cNvGrpSpPr/>
            <p:nvPr/>
          </p:nvGrpSpPr>
          <p:grpSpPr>
            <a:xfrm>
              <a:off x="838200" y="952500"/>
              <a:ext cx="91968" cy="533400"/>
              <a:chOff x="838200" y="952500"/>
              <a:chExt cx="91968" cy="533400"/>
            </a:xfrm>
          </p:grpSpPr>
          <p:sp>
            <p:nvSpPr>
              <p:cNvPr id="275" name="Freeform 274"/>
              <p:cNvSpPr/>
              <p:nvPr/>
            </p:nvSpPr>
            <p:spPr>
              <a:xfrm>
                <a:off x="83820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6" name="Straight Connector 275"/>
              <p:cNvCxnSpPr/>
              <p:nvPr/>
            </p:nvCxnSpPr>
            <p:spPr>
              <a:xfrm>
                <a:off x="88418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4" name="Group 253"/>
            <p:cNvGrpSpPr/>
            <p:nvPr/>
          </p:nvGrpSpPr>
          <p:grpSpPr>
            <a:xfrm>
              <a:off x="994474" y="952500"/>
              <a:ext cx="91968" cy="533400"/>
              <a:chOff x="993910" y="952500"/>
              <a:chExt cx="91968" cy="533400"/>
            </a:xfrm>
          </p:grpSpPr>
          <p:sp>
            <p:nvSpPr>
              <p:cNvPr id="273" name="Freeform 272"/>
              <p:cNvSpPr/>
              <p:nvPr/>
            </p:nvSpPr>
            <p:spPr>
              <a:xfrm>
                <a:off x="99391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4" name="Straight Connector 273"/>
              <p:cNvCxnSpPr/>
              <p:nvPr/>
            </p:nvCxnSpPr>
            <p:spPr>
              <a:xfrm>
                <a:off x="103989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5" name="Group 254"/>
            <p:cNvGrpSpPr/>
            <p:nvPr/>
          </p:nvGrpSpPr>
          <p:grpSpPr>
            <a:xfrm>
              <a:off x="1150748" y="952500"/>
              <a:ext cx="91968" cy="533400"/>
              <a:chOff x="1149620" y="952500"/>
              <a:chExt cx="91968" cy="533400"/>
            </a:xfrm>
          </p:grpSpPr>
          <p:sp>
            <p:nvSpPr>
              <p:cNvPr id="271" name="Freeform 270"/>
              <p:cNvSpPr/>
              <p:nvPr/>
            </p:nvSpPr>
            <p:spPr>
              <a:xfrm>
                <a:off x="114962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2" name="Straight Connector 271"/>
              <p:cNvCxnSpPr/>
              <p:nvPr/>
            </p:nvCxnSpPr>
            <p:spPr>
              <a:xfrm>
                <a:off x="119560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6" name="Group 255"/>
            <p:cNvGrpSpPr/>
            <p:nvPr/>
          </p:nvGrpSpPr>
          <p:grpSpPr>
            <a:xfrm>
              <a:off x="916337" y="952500"/>
              <a:ext cx="91968" cy="533400"/>
              <a:chOff x="916055" y="952500"/>
              <a:chExt cx="91968" cy="533400"/>
            </a:xfrm>
          </p:grpSpPr>
          <p:sp>
            <p:nvSpPr>
              <p:cNvPr id="269" name="Freeform 268"/>
              <p:cNvSpPr/>
              <p:nvPr/>
            </p:nvSpPr>
            <p:spPr>
              <a:xfrm>
                <a:off x="91605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0" name="Straight Connector 269"/>
              <p:cNvCxnSpPr/>
              <p:nvPr/>
            </p:nvCxnSpPr>
            <p:spPr>
              <a:xfrm>
                <a:off x="96203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7" name="Group 256"/>
            <p:cNvGrpSpPr/>
            <p:nvPr/>
          </p:nvGrpSpPr>
          <p:grpSpPr>
            <a:xfrm>
              <a:off x="1072611" y="952500"/>
              <a:ext cx="91968" cy="533400"/>
              <a:chOff x="1071765" y="952500"/>
              <a:chExt cx="91968" cy="533400"/>
            </a:xfrm>
          </p:grpSpPr>
          <p:sp>
            <p:nvSpPr>
              <p:cNvPr id="267" name="Freeform 266"/>
              <p:cNvSpPr/>
              <p:nvPr/>
            </p:nvSpPr>
            <p:spPr>
              <a:xfrm>
                <a:off x="107176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8" name="Straight Connector 267"/>
              <p:cNvCxnSpPr/>
              <p:nvPr/>
            </p:nvCxnSpPr>
            <p:spPr>
              <a:xfrm>
                <a:off x="111774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8" name="Group 257"/>
            <p:cNvGrpSpPr/>
            <p:nvPr/>
          </p:nvGrpSpPr>
          <p:grpSpPr>
            <a:xfrm>
              <a:off x="1228885" y="952500"/>
              <a:ext cx="91968" cy="533400"/>
              <a:chOff x="1227475" y="952500"/>
              <a:chExt cx="91968" cy="533400"/>
            </a:xfrm>
          </p:grpSpPr>
          <p:sp>
            <p:nvSpPr>
              <p:cNvPr id="265" name="Freeform 264"/>
              <p:cNvSpPr/>
              <p:nvPr/>
            </p:nvSpPr>
            <p:spPr>
              <a:xfrm>
                <a:off x="122747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6" name="Straight Connector 265"/>
              <p:cNvCxnSpPr/>
              <p:nvPr/>
            </p:nvCxnSpPr>
            <p:spPr>
              <a:xfrm>
                <a:off x="127345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9" name="Group 258"/>
            <p:cNvGrpSpPr/>
            <p:nvPr/>
          </p:nvGrpSpPr>
          <p:grpSpPr>
            <a:xfrm>
              <a:off x="1307022" y="952500"/>
              <a:ext cx="91968" cy="533400"/>
              <a:chOff x="1307305" y="952500"/>
              <a:chExt cx="91968" cy="533400"/>
            </a:xfrm>
          </p:grpSpPr>
          <p:sp>
            <p:nvSpPr>
              <p:cNvPr id="263" name="Freeform 262"/>
              <p:cNvSpPr/>
              <p:nvPr/>
            </p:nvSpPr>
            <p:spPr>
              <a:xfrm>
                <a:off x="130730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4" name="Straight Connector 263"/>
              <p:cNvCxnSpPr/>
              <p:nvPr/>
            </p:nvCxnSpPr>
            <p:spPr>
              <a:xfrm>
                <a:off x="135328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0" name="Group 259"/>
            <p:cNvGrpSpPr/>
            <p:nvPr/>
          </p:nvGrpSpPr>
          <p:grpSpPr>
            <a:xfrm>
              <a:off x="1385160" y="952500"/>
              <a:ext cx="91968" cy="533400"/>
              <a:chOff x="1385160" y="952500"/>
              <a:chExt cx="91968" cy="533400"/>
            </a:xfrm>
          </p:grpSpPr>
          <p:sp>
            <p:nvSpPr>
              <p:cNvPr id="261" name="Freeform 260"/>
              <p:cNvSpPr/>
              <p:nvPr/>
            </p:nvSpPr>
            <p:spPr>
              <a:xfrm>
                <a:off x="138516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2" name="Straight Connector 261"/>
              <p:cNvCxnSpPr/>
              <p:nvPr/>
            </p:nvCxnSpPr>
            <p:spPr>
              <a:xfrm>
                <a:off x="143114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7" name="Group 276"/>
          <p:cNvGrpSpPr/>
          <p:nvPr/>
        </p:nvGrpSpPr>
        <p:grpSpPr>
          <a:xfrm>
            <a:off x="8519736" y="1974619"/>
            <a:ext cx="638928" cy="533400"/>
            <a:chOff x="838200" y="952500"/>
            <a:chExt cx="638928" cy="533400"/>
          </a:xfrm>
        </p:grpSpPr>
        <p:grpSp>
          <p:nvGrpSpPr>
            <p:cNvPr id="278" name="Group 277"/>
            <p:cNvGrpSpPr/>
            <p:nvPr/>
          </p:nvGrpSpPr>
          <p:grpSpPr>
            <a:xfrm>
              <a:off x="838200" y="952500"/>
              <a:ext cx="91968" cy="533400"/>
              <a:chOff x="838200" y="952500"/>
              <a:chExt cx="91968" cy="533400"/>
            </a:xfrm>
          </p:grpSpPr>
          <p:sp>
            <p:nvSpPr>
              <p:cNvPr id="300" name="Freeform 299"/>
              <p:cNvSpPr/>
              <p:nvPr/>
            </p:nvSpPr>
            <p:spPr>
              <a:xfrm>
                <a:off x="83820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1" name="Straight Connector 300"/>
              <p:cNvCxnSpPr/>
              <p:nvPr/>
            </p:nvCxnSpPr>
            <p:spPr>
              <a:xfrm>
                <a:off x="88418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9" name="Group 278"/>
            <p:cNvGrpSpPr/>
            <p:nvPr/>
          </p:nvGrpSpPr>
          <p:grpSpPr>
            <a:xfrm>
              <a:off x="994474" y="952500"/>
              <a:ext cx="91968" cy="533400"/>
              <a:chOff x="993910" y="952500"/>
              <a:chExt cx="91968" cy="533400"/>
            </a:xfrm>
          </p:grpSpPr>
          <p:sp>
            <p:nvSpPr>
              <p:cNvPr id="298" name="Freeform 297"/>
              <p:cNvSpPr/>
              <p:nvPr/>
            </p:nvSpPr>
            <p:spPr>
              <a:xfrm>
                <a:off x="99391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9" name="Straight Connector 298"/>
              <p:cNvCxnSpPr/>
              <p:nvPr/>
            </p:nvCxnSpPr>
            <p:spPr>
              <a:xfrm>
                <a:off x="103989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0" name="Group 279"/>
            <p:cNvGrpSpPr/>
            <p:nvPr/>
          </p:nvGrpSpPr>
          <p:grpSpPr>
            <a:xfrm>
              <a:off x="1150748" y="952500"/>
              <a:ext cx="91968" cy="533400"/>
              <a:chOff x="1149620" y="952500"/>
              <a:chExt cx="91968" cy="533400"/>
            </a:xfrm>
          </p:grpSpPr>
          <p:sp>
            <p:nvSpPr>
              <p:cNvPr id="296" name="Freeform 295"/>
              <p:cNvSpPr/>
              <p:nvPr/>
            </p:nvSpPr>
            <p:spPr>
              <a:xfrm>
                <a:off x="114962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7" name="Straight Connector 296"/>
              <p:cNvCxnSpPr/>
              <p:nvPr/>
            </p:nvCxnSpPr>
            <p:spPr>
              <a:xfrm>
                <a:off x="119560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1" name="Group 280"/>
            <p:cNvGrpSpPr/>
            <p:nvPr/>
          </p:nvGrpSpPr>
          <p:grpSpPr>
            <a:xfrm>
              <a:off x="916337" y="952500"/>
              <a:ext cx="91968" cy="533400"/>
              <a:chOff x="916055" y="952500"/>
              <a:chExt cx="91968" cy="533400"/>
            </a:xfrm>
          </p:grpSpPr>
          <p:sp>
            <p:nvSpPr>
              <p:cNvPr id="294" name="Freeform 293"/>
              <p:cNvSpPr/>
              <p:nvPr/>
            </p:nvSpPr>
            <p:spPr>
              <a:xfrm>
                <a:off x="91605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5" name="Straight Connector 294"/>
              <p:cNvCxnSpPr/>
              <p:nvPr/>
            </p:nvCxnSpPr>
            <p:spPr>
              <a:xfrm>
                <a:off x="96203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2" name="Group 281"/>
            <p:cNvGrpSpPr/>
            <p:nvPr/>
          </p:nvGrpSpPr>
          <p:grpSpPr>
            <a:xfrm>
              <a:off x="1072611" y="952500"/>
              <a:ext cx="91968" cy="533400"/>
              <a:chOff x="1071765" y="952500"/>
              <a:chExt cx="91968" cy="533400"/>
            </a:xfrm>
          </p:grpSpPr>
          <p:sp>
            <p:nvSpPr>
              <p:cNvPr id="292" name="Freeform 291"/>
              <p:cNvSpPr/>
              <p:nvPr/>
            </p:nvSpPr>
            <p:spPr>
              <a:xfrm>
                <a:off x="107176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3" name="Straight Connector 292"/>
              <p:cNvCxnSpPr/>
              <p:nvPr/>
            </p:nvCxnSpPr>
            <p:spPr>
              <a:xfrm>
                <a:off x="111774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3" name="Group 282"/>
            <p:cNvGrpSpPr/>
            <p:nvPr/>
          </p:nvGrpSpPr>
          <p:grpSpPr>
            <a:xfrm>
              <a:off x="1228885" y="952500"/>
              <a:ext cx="91968" cy="533400"/>
              <a:chOff x="1227475" y="952500"/>
              <a:chExt cx="91968" cy="533400"/>
            </a:xfrm>
          </p:grpSpPr>
          <p:sp>
            <p:nvSpPr>
              <p:cNvPr id="290" name="Freeform 289"/>
              <p:cNvSpPr/>
              <p:nvPr/>
            </p:nvSpPr>
            <p:spPr>
              <a:xfrm>
                <a:off x="122747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1" name="Straight Connector 290"/>
              <p:cNvCxnSpPr/>
              <p:nvPr/>
            </p:nvCxnSpPr>
            <p:spPr>
              <a:xfrm>
                <a:off x="127345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4" name="Group 283"/>
            <p:cNvGrpSpPr/>
            <p:nvPr/>
          </p:nvGrpSpPr>
          <p:grpSpPr>
            <a:xfrm>
              <a:off x="1307022" y="952500"/>
              <a:ext cx="91968" cy="533400"/>
              <a:chOff x="1307305" y="952500"/>
              <a:chExt cx="91968" cy="533400"/>
            </a:xfrm>
          </p:grpSpPr>
          <p:sp>
            <p:nvSpPr>
              <p:cNvPr id="288" name="Freeform 287"/>
              <p:cNvSpPr/>
              <p:nvPr/>
            </p:nvSpPr>
            <p:spPr>
              <a:xfrm>
                <a:off x="130730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135328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5" name="Group 284"/>
            <p:cNvGrpSpPr/>
            <p:nvPr/>
          </p:nvGrpSpPr>
          <p:grpSpPr>
            <a:xfrm>
              <a:off x="1385160" y="952500"/>
              <a:ext cx="91968" cy="533400"/>
              <a:chOff x="1385160" y="952500"/>
              <a:chExt cx="91968" cy="533400"/>
            </a:xfrm>
          </p:grpSpPr>
          <p:sp>
            <p:nvSpPr>
              <p:cNvPr id="286" name="Freeform 285"/>
              <p:cNvSpPr/>
              <p:nvPr/>
            </p:nvSpPr>
            <p:spPr>
              <a:xfrm>
                <a:off x="138516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7" name="Straight Connector 286"/>
              <p:cNvCxnSpPr/>
              <p:nvPr/>
            </p:nvCxnSpPr>
            <p:spPr>
              <a:xfrm>
                <a:off x="143114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8" name="Elbow Connector 77"/>
          <p:cNvCxnSpPr>
            <a:stCxn id="56" idx="2"/>
            <a:endCxn id="73" idx="0"/>
          </p:cNvCxnSpPr>
          <p:nvPr/>
        </p:nvCxnSpPr>
        <p:spPr>
          <a:xfrm rot="16200000" flipH="1">
            <a:off x="5010349" y="3330150"/>
            <a:ext cx="549485" cy="275389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145" idx="2"/>
            <a:endCxn id="73" idx="0"/>
          </p:cNvCxnSpPr>
          <p:nvPr/>
        </p:nvCxnSpPr>
        <p:spPr>
          <a:xfrm rot="16200000" flipH="1">
            <a:off x="6018553" y="4338354"/>
            <a:ext cx="549485" cy="73749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173" idx="2"/>
            <a:endCxn id="73" idx="0"/>
          </p:cNvCxnSpPr>
          <p:nvPr/>
        </p:nvCxnSpPr>
        <p:spPr>
          <a:xfrm rot="5400000">
            <a:off x="7199654" y="3894746"/>
            <a:ext cx="549485" cy="162470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88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" name="Group 378"/>
          <p:cNvGrpSpPr/>
          <p:nvPr/>
        </p:nvGrpSpPr>
        <p:grpSpPr>
          <a:xfrm>
            <a:off x="9220201" y="1557530"/>
            <a:ext cx="2171700" cy="2778015"/>
            <a:chOff x="861060" y="3200400"/>
            <a:chExt cx="3346607" cy="4280943"/>
          </a:xfrm>
        </p:grpSpPr>
        <p:grpSp>
          <p:nvGrpSpPr>
            <p:cNvPr id="378" name="Group 377"/>
            <p:cNvGrpSpPr/>
            <p:nvPr/>
          </p:nvGrpSpPr>
          <p:grpSpPr>
            <a:xfrm>
              <a:off x="861060" y="3200400"/>
              <a:ext cx="3346607" cy="4280943"/>
              <a:chOff x="861060" y="3200400"/>
              <a:chExt cx="3346607" cy="4280943"/>
            </a:xfrm>
          </p:grpSpPr>
          <p:sp>
            <p:nvSpPr>
              <p:cNvPr id="324" name="Rectangle 323"/>
              <p:cNvSpPr/>
              <p:nvPr/>
            </p:nvSpPr>
            <p:spPr>
              <a:xfrm>
                <a:off x="1464730" y="7176542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5" name="Rectangle 324"/>
              <p:cNvSpPr/>
              <p:nvPr/>
            </p:nvSpPr>
            <p:spPr>
              <a:xfrm>
                <a:off x="1769530" y="7176542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6" name="Rectangle 325"/>
              <p:cNvSpPr/>
              <p:nvPr/>
            </p:nvSpPr>
            <p:spPr>
              <a:xfrm>
                <a:off x="2074330" y="7176542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7" name="Rectangle 326"/>
              <p:cNvSpPr/>
              <p:nvPr/>
            </p:nvSpPr>
            <p:spPr>
              <a:xfrm>
                <a:off x="2379130" y="7176542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8" name="Rectangle 327"/>
              <p:cNvSpPr/>
              <p:nvPr/>
            </p:nvSpPr>
            <p:spPr>
              <a:xfrm>
                <a:off x="2683930" y="7176542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9" name="Rectangle 328"/>
              <p:cNvSpPr/>
              <p:nvPr/>
            </p:nvSpPr>
            <p:spPr>
              <a:xfrm>
                <a:off x="2988730" y="7176542"/>
                <a:ext cx="304800" cy="3048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74" name="Group 373"/>
              <p:cNvGrpSpPr/>
              <p:nvPr/>
            </p:nvGrpSpPr>
            <p:grpSpPr>
              <a:xfrm>
                <a:off x="861060" y="3200400"/>
                <a:ext cx="3346607" cy="4280943"/>
                <a:chOff x="861060" y="3200400"/>
                <a:chExt cx="3346607" cy="4280943"/>
              </a:xfrm>
            </p:grpSpPr>
            <p:grpSp>
              <p:nvGrpSpPr>
                <p:cNvPr id="373" name="Group 372"/>
                <p:cNvGrpSpPr/>
                <p:nvPr/>
              </p:nvGrpSpPr>
              <p:grpSpPr>
                <a:xfrm>
                  <a:off x="861060" y="3200400"/>
                  <a:ext cx="1219200" cy="914400"/>
                  <a:chOff x="914400" y="3200400"/>
                  <a:chExt cx="1219200" cy="914400"/>
                </a:xfrm>
              </p:grpSpPr>
              <p:sp>
                <p:nvSpPr>
                  <p:cNvPr id="197" name="Rectangle 196"/>
                  <p:cNvSpPr/>
                  <p:nvPr/>
                </p:nvSpPr>
                <p:spPr>
                  <a:xfrm>
                    <a:off x="1219200" y="3429000"/>
                    <a:ext cx="304800" cy="30480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  <a:endPara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222" name="Picture 221"/>
                  <p:cNvPicPr>
                    <a:picLocks noChangeAspect="1"/>
                  </p:cNvPicPr>
                  <p:nvPr>
                    <p:custDataLst>
                      <p:tags r:id="rId9"/>
                    </p:custDataLst>
                  </p:nvPr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14400" y="3200400"/>
                    <a:ext cx="294095" cy="214857"/>
                  </a:xfrm>
                  <a:prstGeom prst="rect">
                    <a:avLst/>
                  </a:prstGeom>
                </p:spPr>
              </p:pic>
              <p:sp>
                <p:nvSpPr>
                  <p:cNvPr id="199" name="Rectangle 198"/>
                  <p:cNvSpPr/>
                  <p:nvPr/>
                </p:nvSpPr>
                <p:spPr>
                  <a:xfrm>
                    <a:off x="1828800" y="3429000"/>
                    <a:ext cx="304800" cy="30480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  <a:endPara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223" name="Picture 222"/>
                  <p:cNvPicPr>
                    <a:picLocks noChangeAspect="1"/>
                  </p:cNvPicPr>
                  <p:nvPr>
                    <p:custDataLst>
                      <p:tags r:id="rId10"/>
                    </p:custDataLst>
                  </p:nvPr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524000" y="3200402"/>
                    <a:ext cx="281905" cy="211809"/>
                  </a:xfrm>
                  <a:prstGeom prst="rect">
                    <a:avLst/>
                  </a:prstGeom>
                </p:spPr>
              </p:pic>
              <p:sp>
                <p:nvSpPr>
                  <p:cNvPr id="202" name="Flowchart: Or 201"/>
                  <p:cNvSpPr/>
                  <p:nvPr/>
                </p:nvSpPr>
                <p:spPr>
                  <a:xfrm>
                    <a:off x="1592580" y="3924300"/>
                    <a:ext cx="167640" cy="190500"/>
                  </a:xfrm>
                  <a:prstGeom prst="flowChartOr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12" name="Straight Arrow Connector 211"/>
                  <p:cNvCxnSpPr>
                    <a:stCxn id="197" idx="2"/>
                    <a:endCxn id="202" idx="1"/>
                  </p:cNvCxnSpPr>
                  <p:nvPr/>
                </p:nvCxnSpPr>
                <p:spPr>
                  <a:xfrm>
                    <a:off x="1371600" y="3733801"/>
                    <a:ext cx="245530" cy="21839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Straight Arrow Connector 214"/>
                  <p:cNvCxnSpPr>
                    <a:stCxn id="199" idx="2"/>
                    <a:endCxn id="202" idx="7"/>
                  </p:cNvCxnSpPr>
                  <p:nvPr/>
                </p:nvCxnSpPr>
                <p:spPr>
                  <a:xfrm flipH="1">
                    <a:off x="1735670" y="3733801"/>
                    <a:ext cx="245530" cy="21839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7" name="Rectangle 236"/>
                <p:cNvSpPr/>
                <p:nvPr/>
              </p:nvSpPr>
              <p:spPr>
                <a:xfrm>
                  <a:off x="2209800" y="4343400"/>
                  <a:ext cx="304800" cy="3048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pic>
              <p:nvPicPr>
                <p:cNvPr id="238" name="Picture 237"/>
                <p:cNvPicPr>
                  <a:picLocks noChangeAspect="1"/>
                </p:cNvPicPr>
                <p:nvPr>
                  <p:custDataLst>
                    <p:tags r:id="rId4"/>
                  </p:custDataLst>
                </p:nvPr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05000" y="4114800"/>
                  <a:ext cx="294095" cy="214857"/>
                </a:xfrm>
                <a:prstGeom prst="rect">
                  <a:avLst/>
                </a:prstGeom>
              </p:spPr>
            </p:pic>
            <p:sp>
              <p:nvSpPr>
                <p:cNvPr id="239" name="Rectangle 238"/>
                <p:cNvSpPr/>
                <p:nvPr/>
              </p:nvSpPr>
              <p:spPr>
                <a:xfrm>
                  <a:off x="2819400" y="4343400"/>
                  <a:ext cx="304800" cy="3048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240" name="Picture 239"/>
                <p:cNvPicPr>
                  <a:picLocks noChangeAspect="1"/>
                </p:cNvPicPr>
                <p:nvPr>
                  <p:custDataLst>
                    <p:tags r:id="rId5"/>
                  </p:custDataLst>
                </p:nvPr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14600" y="4114802"/>
                  <a:ext cx="281905" cy="211809"/>
                </a:xfrm>
                <a:prstGeom prst="rect">
                  <a:avLst/>
                </a:prstGeom>
              </p:spPr>
            </p:pic>
            <p:sp>
              <p:nvSpPr>
                <p:cNvPr id="241" name="Flowchart: Or 240"/>
                <p:cNvSpPr/>
                <p:nvPr/>
              </p:nvSpPr>
              <p:spPr>
                <a:xfrm>
                  <a:off x="2583180" y="4838700"/>
                  <a:ext cx="167640" cy="190500"/>
                </a:xfrm>
                <a:prstGeom prst="flowChartOr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4" name="Straight Arrow Connector 243"/>
                <p:cNvCxnSpPr>
                  <a:stCxn id="237" idx="2"/>
                  <a:endCxn id="241" idx="1"/>
                </p:cNvCxnSpPr>
                <p:nvPr/>
              </p:nvCxnSpPr>
              <p:spPr>
                <a:xfrm>
                  <a:off x="2362200" y="4648201"/>
                  <a:ext cx="245530" cy="21839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Arrow Connector 244"/>
                <p:cNvCxnSpPr>
                  <a:stCxn id="239" idx="2"/>
                  <a:endCxn id="241" idx="7"/>
                </p:cNvCxnSpPr>
                <p:nvPr/>
              </p:nvCxnSpPr>
              <p:spPr>
                <a:xfrm flipH="1">
                  <a:off x="2726270" y="4648201"/>
                  <a:ext cx="245530" cy="21839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0" name="Rectangle 329"/>
                <p:cNvSpPr/>
                <p:nvPr/>
              </p:nvSpPr>
              <p:spPr>
                <a:xfrm>
                  <a:off x="3293530" y="7176542"/>
                  <a:ext cx="304800" cy="3048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1" name="Rectangle 330"/>
                <p:cNvSpPr/>
                <p:nvPr/>
              </p:nvSpPr>
              <p:spPr>
                <a:xfrm>
                  <a:off x="3598330" y="7176542"/>
                  <a:ext cx="304800" cy="30480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</a:t>
                  </a:r>
                  <a:endPara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41" name="Picture 340"/>
                <p:cNvPicPr>
                  <a:picLocks noChangeAspect="1"/>
                </p:cNvPicPr>
                <p:nvPr>
                  <p:custDataLst>
                    <p:tags r:id="rId6"/>
                  </p:custDataLst>
                </p:nvPr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59930" y="6947942"/>
                  <a:ext cx="278857" cy="213333"/>
                </a:xfrm>
                <a:prstGeom prst="rect">
                  <a:avLst/>
                </a:prstGeom>
              </p:spPr>
            </p:pic>
            <p:grpSp>
              <p:nvGrpSpPr>
                <p:cNvPr id="356" name="Group 355"/>
                <p:cNvGrpSpPr/>
                <p:nvPr/>
              </p:nvGrpSpPr>
              <p:grpSpPr>
                <a:xfrm>
                  <a:off x="2988467" y="5715000"/>
                  <a:ext cx="1219200" cy="914400"/>
                  <a:chOff x="3048000" y="5181600"/>
                  <a:chExt cx="1219200" cy="914400"/>
                </a:xfrm>
              </p:grpSpPr>
              <p:sp>
                <p:nvSpPr>
                  <p:cNvPr id="349" name="Rectangle 348"/>
                  <p:cNvSpPr/>
                  <p:nvPr/>
                </p:nvSpPr>
                <p:spPr>
                  <a:xfrm>
                    <a:off x="3352800" y="5410200"/>
                    <a:ext cx="304800" cy="30480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7</a:t>
                    </a:r>
                    <a:endPara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350" name="Picture 349"/>
                  <p:cNvPicPr>
                    <a:picLocks noChangeAspect="1"/>
                  </p:cNvPicPr>
                  <p:nvPr>
                    <p:custDataLst>
                      <p:tags r:id="rId7"/>
                    </p:custDataLst>
                  </p:nvPr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48000" y="5181600"/>
                    <a:ext cx="294095" cy="214857"/>
                  </a:xfrm>
                  <a:prstGeom prst="rect">
                    <a:avLst/>
                  </a:prstGeom>
                </p:spPr>
              </p:pic>
              <p:sp>
                <p:nvSpPr>
                  <p:cNvPr id="351" name="Rectangle 350"/>
                  <p:cNvSpPr/>
                  <p:nvPr/>
                </p:nvSpPr>
                <p:spPr>
                  <a:xfrm>
                    <a:off x="3962400" y="5410200"/>
                    <a:ext cx="304800" cy="30480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7</a:t>
                    </a:r>
                  </a:p>
                </p:txBody>
              </p:sp>
              <p:pic>
                <p:nvPicPr>
                  <p:cNvPr id="352" name="Picture 351"/>
                  <p:cNvPicPr>
                    <a:picLocks noChangeAspect="1"/>
                  </p:cNvPicPr>
                  <p:nvPr>
                    <p:custDataLst>
                      <p:tags r:id="rId8"/>
                    </p:custDataLst>
                  </p:nvPr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57600" y="5181602"/>
                    <a:ext cx="281905" cy="211809"/>
                  </a:xfrm>
                  <a:prstGeom prst="rect">
                    <a:avLst/>
                  </a:prstGeom>
                </p:spPr>
              </p:pic>
              <p:sp>
                <p:nvSpPr>
                  <p:cNvPr id="353" name="Flowchart: Or 352"/>
                  <p:cNvSpPr/>
                  <p:nvPr/>
                </p:nvSpPr>
                <p:spPr>
                  <a:xfrm>
                    <a:off x="3726180" y="5905500"/>
                    <a:ext cx="167640" cy="190500"/>
                  </a:xfrm>
                  <a:prstGeom prst="flowChartOr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54" name="Straight Arrow Connector 353"/>
                  <p:cNvCxnSpPr>
                    <a:stCxn id="349" idx="2"/>
                    <a:endCxn id="353" idx="1"/>
                  </p:cNvCxnSpPr>
                  <p:nvPr/>
                </p:nvCxnSpPr>
                <p:spPr>
                  <a:xfrm>
                    <a:off x="3505200" y="5715001"/>
                    <a:ext cx="245530" cy="21839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5" name="Straight Arrow Connector 354"/>
                  <p:cNvCxnSpPr>
                    <a:stCxn id="351" idx="2"/>
                    <a:endCxn id="353" idx="7"/>
                  </p:cNvCxnSpPr>
                  <p:nvPr/>
                </p:nvCxnSpPr>
                <p:spPr>
                  <a:xfrm flipH="1">
                    <a:off x="3869270" y="5715001"/>
                    <a:ext cx="245530" cy="21839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60" name="Group 359"/>
                <p:cNvGrpSpPr/>
                <p:nvPr/>
              </p:nvGrpSpPr>
              <p:grpSpPr>
                <a:xfrm rot="3048679">
                  <a:off x="2948940" y="5274538"/>
                  <a:ext cx="350519" cy="45719"/>
                  <a:chOff x="7482841" y="3022869"/>
                  <a:chExt cx="350519" cy="45719"/>
                </a:xfrm>
              </p:grpSpPr>
              <p:sp>
                <p:nvSpPr>
                  <p:cNvPr id="357" name="Oval 356"/>
                  <p:cNvSpPr/>
                  <p:nvPr/>
                </p:nvSpPr>
                <p:spPr>
                  <a:xfrm flipH="1">
                    <a:off x="7482841" y="3022869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8" name="Oval 357"/>
                  <p:cNvSpPr/>
                  <p:nvPr/>
                </p:nvSpPr>
                <p:spPr>
                  <a:xfrm flipH="1">
                    <a:off x="7635241" y="3022869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9" name="Oval 358"/>
                  <p:cNvSpPr/>
                  <p:nvPr/>
                </p:nvSpPr>
                <p:spPr>
                  <a:xfrm flipH="1">
                    <a:off x="7787641" y="3022869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363" name="Straight Arrow Connector 362"/>
                <p:cNvCxnSpPr>
                  <a:stCxn id="202" idx="4"/>
                  <a:endCxn id="324" idx="0"/>
                </p:cNvCxnSpPr>
                <p:nvPr/>
              </p:nvCxnSpPr>
              <p:spPr>
                <a:xfrm flipH="1">
                  <a:off x="1617130" y="4114800"/>
                  <a:ext cx="5930" cy="306174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Straight Arrow Connector 365"/>
                <p:cNvCxnSpPr>
                  <a:stCxn id="241" idx="4"/>
                  <a:endCxn id="325" idx="0"/>
                </p:cNvCxnSpPr>
                <p:nvPr/>
              </p:nvCxnSpPr>
              <p:spPr>
                <a:xfrm flipH="1">
                  <a:off x="1921930" y="5029200"/>
                  <a:ext cx="745070" cy="214734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69" name="Straight Arrow Connector 368"/>
            <p:cNvCxnSpPr>
              <a:stCxn id="353" idx="4"/>
              <a:endCxn id="331" idx="0"/>
            </p:cNvCxnSpPr>
            <p:nvPr/>
          </p:nvCxnSpPr>
          <p:spPr>
            <a:xfrm>
              <a:off x="3750467" y="6629400"/>
              <a:ext cx="263" cy="54714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3" name="Rectangle 502"/>
          <p:cNvSpPr/>
          <p:nvPr/>
        </p:nvSpPr>
        <p:spPr>
          <a:xfrm>
            <a:off x="8496300" y="2761871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4" name="Straight Arrow Connector 503"/>
          <p:cNvCxnSpPr/>
          <p:nvPr/>
        </p:nvCxnSpPr>
        <p:spPr>
          <a:xfrm>
            <a:off x="9090753" y="1557530"/>
            <a:ext cx="0" cy="278513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3" name="Group 252"/>
          <p:cNvGrpSpPr/>
          <p:nvPr/>
        </p:nvGrpSpPr>
        <p:grpSpPr>
          <a:xfrm>
            <a:off x="2282925" y="2174101"/>
            <a:ext cx="4291136" cy="3376871"/>
            <a:chOff x="2282925" y="2174101"/>
            <a:chExt cx="4291136" cy="3376871"/>
          </a:xfrm>
        </p:grpSpPr>
        <p:sp>
          <p:nvSpPr>
            <p:cNvPr id="12" name="Flowchart: Or 11"/>
            <p:cNvSpPr/>
            <p:nvPr/>
          </p:nvSpPr>
          <p:spPr>
            <a:xfrm>
              <a:off x="4135321" y="4282134"/>
              <a:ext cx="109271" cy="124172"/>
            </a:xfrm>
            <a:prstGeom prst="flowChartO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Or 12"/>
            <p:cNvSpPr/>
            <p:nvPr/>
          </p:nvSpPr>
          <p:spPr>
            <a:xfrm>
              <a:off x="4333996" y="4282134"/>
              <a:ext cx="109271" cy="124172"/>
            </a:xfrm>
            <a:prstGeom prst="flowChartO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Or 13"/>
            <p:cNvSpPr/>
            <p:nvPr/>
          </p:nvSpPr>
          <p:spPr>
            <a:xfrm>
              <a:off x="4532672" y="4282134"/>
              <a:ext cx="109271" cy="124172"/>
            </a:xfrm>
            <a:prstGeom prst="flowChartO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Or 14"/>
            <p:cNvSpPr/>
            <p:nvPr/>
          </p:nvSpPr>
          <p:spPr>
            <a:xfrm>
              <a:off x="4731347" y="4282134"/>
              <a:ext cx="109271" cy="124172"/>
            </a:xfrm>
            <a:prstGeom prst="flowChartO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Or 15"/>
            <p:cNvSpPr/>
            <p:nvPr/>
          </p:nvSpPr>
          <p:spPr>
            <a:xfrm>
              <a:off x="4930022" y="4282134"/>
              <a:ext cx="109271" cy="124172"/>
            </a:xfrm>
            <a:prstGeom prst="flowChartO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Or 16"/>
            <p:cNvSpPr/>
            <p:nvPr/>
          </p:nvSpPr>
          <p:spPr>
            <a:xfrm>
              <a:off x="5128698" y="4282134"/>
              <a:ext cx="109271" cy="124172"/>
            </a:xfrm>
            <a:prstGeom prst="flowChartO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Or 17"/>
            <p:cNvSpPr/>
            <p:nvPr/>
          </p:nvSpPr>
          <p:spPr>
            <a:xfrm>
              <a:off x="5327373" y="4282134"/>
              <a:ext cx="109271" cy="124172"/>
            </a:xfrm>
            <a:prstGeom prst="flowChartO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Or 18"/>
            <p:cNvSpPr/>
            <p:nvPr/>
          </p:nvSpPr>
          <p:spPr>
            <a:xfrm>
              <a:off x="5526049" y="4282134"/>
              <a:ext cx="109271" cy="124172"/>
            </a:xfrm>
            <a:prstGeom prst="flowChartO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196580" y="3462599"/>
              <a:ext cx="1589403" cy="198676"/>
              <a:chOff x="3196580" y="3462599"/>
              <a:chExt cx="1589403" cy="19867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196580" y="3462599"/>
                <a:ext cx="198675" cy="1986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3395256" y="3462599"/>
                <a:ext cx="198675" cy="1986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593931" y="3462599"/>
                <a:ext cx="198675" cy="1986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792606" y="3462599"/>
                <a:ext cx="198675" cy="1986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991282" y="3462599"/>
                <a:ext cx="198675" cy="1986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189957" y="3462599"/>
                <a:ext cx="198675" cy="1986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388632" y="3462599"/>
                <a:ext cx="198675" cy="1986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587308" y="3462599"/>
                <a:ext cx="198675" cy="1986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4984658" y="3462599"/>
              <a:ext cx="1589403" cy="198676"/>
              <a:chOff x="4984658" y="3462599"/>
              <a:chExt cx="1589403" cy="198676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4984658" y="3462599"/>
                <a:ext cx="198675" cy="1986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183334" y="3462599"/>
                <a:ext cx="198675" cy="1986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382009" y="3462599"/>
                <a:ext cx="198675" cy="1986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580684" y="3462599"/>
                <a:ext cx="198675" cy="1986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779360" y="3462599"/>
                <a:ext cx="198675" cy="1986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978035" y="3462599"/>
                <a:ext cx="198675" cy="1986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176710" y="3462599"/>
                <a:ext cx="198675" cy="1986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6375386" y="3462599"/>
                <a:ext cx="198675" cy="1986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8" name="Straight Arrow Connector 37"/>
            <p:cNvCxnSpPr>
              <a:stCxn id="5" idx="2"/>
              <a:endCxn id="13" idx="1"/>
            </p:cNvCxnSpPr>
            <p:nvPr/>
          </p:nvCxnSpPr>
          <p:spPr>
            <a:xfrm>
              <a:off x="3494594" y="3661275"/>
              <a:ext cx="855404" cy="63904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4" idx="2"/>
              <a:endCxn id="12" idx="1"/>
            </p:cNvCxnSpPr>
            <p:nvPr/>
          </p:nvCxnSpPr>
          <p:spPr>
            <a:xfrm>
              <a:off x="3295918" y="3661275"/>
              <a:ext cx="855405" cy="63904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6" idx="2"/>
              <a:endCxn id="14" idx="1"/>
            </p:cNvCxnSpPr>
            <p:nvPr/>
          </p:nvCxnSpPr>
          <p:spPr>
            <a:xfrm>
              <a:off x="3693269" y="3661275"/>
              <a:ext cx="855405" cy="63904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7" idx="2"/>
              <a:endCxn id="15" idx="1"/>
            </p:cNvCxnSpPr>
            <p:nvPr/>
          </p:nvCxnSpPr>
          <p:spPr>
            <a:xfrm>
              <a:off x="3891944" y="3661275"/>
              <a:ext cx="855405" cy="63904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8" idx="2"/>
              <a:endCxn id="16" idx="1"/>
            </p:cNvCxnSpPr>
            <p:nvPr/>
          </p:nvCxnSpPr>
          <p:spPr>
            <a:xfrm>
              <a:off x="4090620" y="3661275"/>
              <a:ext cx="855404" cy="63904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9" idx="2"/>
              <a:endCxn id="17" idx="1"/>
            </p:cNvCxnSpPr>
            <p:nvPr/>
          </p:nvCxnSpPr>
          <p:spPr>
            <a:xfrm>
              <a:off x="4289295" y="3661275"/>
              <a:ext cx="855405" cy="63904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10" idx="2"/>
              <a:endCxn id="18" idx="1"/>
            </p:cNvCxnSpPr>
            <p:nvPr/>
          </p:nvCxnSpPr>
          <p:spPr>
            <a:xfrm>
              <a:off x="4487970" y="3661275"/>
              <a:ext cx="855405" cy="63904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11" idx="2"/>
              <a:endCxn id="19" idx="1"/>
            </p:cNvCxnSpPr>
            <p:nvPr/>
          </p:nvCxnSpPr>
          <p:spPr>
            <a:xfrm>
              <a:off x="4686646" y="3661275"/>
              <a:ext cx="855405" cy="63904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21" idx="2"/>
              <a:endCxn id="12" idx="7"/>
            </p:cNvCxnSpPr>
            <p:nvPr/>
          </p:nvCxnSpPr>
          <p:spPr>
            <a:xfrm flipH="1">
              <a:off x="4228590" y="3661275"/>
              <a:ext cx="855406" cy="63904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22" idx="2"/>
              <a:endCxn id="13" idx="7"/>
            </p:cNvCxnSpPr>
            <p:nvPr/>
          </p:nvCxnSpPr>
          <p:spPr>
            <a:xfrm flipH="1">
              <a:off x="4427265" y="3661275"/>
              <a:ext cx="855407" cy="63904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23" idx="2"/>
              <a:endCxn id="14" idx="7"/>
            </p:cNvCxnSpPr>
            <p:nvPr/>
          </p:nvCxnSpPr>
          <p:spPr>
            <a:xfrm flipH="1">
              <a:off x="4625941" y="3661275"/>
              <a:ext cx="855406" cy="63904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24" idx="2"/>
              <a:endCxn id="15" idx="7"/>
            </p:cNvCxnSpPr>
            <p:nvPr/>
          </p:nvCxnSpPr>
          <p:spPr>
            <a:xfrm flipH="1">
              <a:off x="4824616" y="3661275"/>
              <a:ext cx="855406" cy="63904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25" idx="2"/>
              <a:endCxn id="16" idx="7"/>
            </p:cNvCxnSpPr>
            <p:nvPr/>
          </p:nvCxnSpPr>
          <p:spPr>
            <a:xfrm flipH="1">
              <a:off x="5023291" y="3661275"/>
              <a:ext cx="855407" cy="63904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26" idx="2"/>
              <a:endCxn id="17" idx="7"/>
            </p:cNvCxnSpPr>
            <p:nvPr/>
          </p:nvCxnSpPr>
          <p:spPr>
            <a:xfrm flipH="1">
              <a:off x="5221967" y="3661275"/>
              <a:ext cx="855406" cy="63904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27" idx="2"/>
              <a:endCxn id="18" idx="7"/>
            </p:cNvCxnSpPr>
            <p:nvPr/>
          </p:nvCxnSpPr>
          <p:spPr>
            <a:xfrm flipH="1">
              <a:off x="5420642" y="3661275"/>
              <a:ext cx="855406" cy="63904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28" idx="2"/>
              <a:endCxn id="19" idx="7"/>
            </p:cNvCxnSpPr>
            <p:nvPr/>
          </p:nvCxnSpPr>
          <p:spPr>
            <a:xfrm flipH="1">
              <a:off x="5619318" y="3661275"/>
              <a:ext cx="855406" cy="63904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4090619" y="4604981"/>
              <a:ext cx="1589403" cy="198676"/>
              <a:chOff x="4090619" y="4604981"/>
              <a:chExt cx="1589403" cy="198676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4090619" y="4604981"/>
                <a:ext cx="198675" cy="1986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4289295" y="4604981"/>
                <a:ext cx="198675" cy="1986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4487970" y="4604981"/>
                <a:ext cx="198675" cy="1986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4686645" y="4604981"/>
                <a:ext cx="198675" cy="1986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4885321" y="4604981"/>
                <a:ext cx="198675" cy="1986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5083996" y="4604981"/>
                <a:ext cx="198675" cy="1986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5282671" y="4604981"/>
                <a:ext cx="198675" cy="1986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5481347" y="4604981"/>
                <a:ext cx="198675" cy="1986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03" name="Straight Arrow Connector 102"/>
            <p:cNvCxnSpPr>
              <a:stCxn id="12" idx="4"/>
              <a:endCxn id="91" idx="0"/>
            </p:cNvCxnSpPr>
            <p:nvPr/>
          </p:nvCxnSpPr>
          <p:spPr>
            <a:xfrm>
              <a:off x="4189957" y="4406306"/>
              <a:ext cx="0" cy="19867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13" idx="4"/>
              <a:endCxn id="92" idx="0"/>
            </p:cNvCxnSpPr>
            <p:nvPr/>
          </p:nvCxnSpPr>
          <p:spPr>
            <a:xfrm>
              <a:off x="4388632" y="4406306"/>
              <a:ext cx="0" cy="19867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14" idx="4"/>
              <a:endCxn id="93" idx="0"/>
            </p:cNvCxnSpPr>
            <p:nvPr/>
          </p:nvCxnSpPr>
          <p:spPr>
            <a:xfrm>
              <a:off x="4587308" y="4406306"/>
              <a:ext cx="0" cy="19867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15" idx="4"/>
              <a:endCxn id="94" idx="0"/>
            </p:cNvCxnSpPr>
            <p:nvPr/>
          </p:nvCxnSpPr>
          <p:spPr>
            <a:xfrm>
              <a:off x="4785983" y="4406306"/>
              <a:ext cx="0" cy="19867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16" idx="4"/>
              <a:endCxn id="95" idx="0"/>
            </p:cNvCxnSpPr>
            <p:nvPr/>
          </p:nvCxnSpPr>
          <p:spPr>
            <a:xfrm>
              <a:off x="4984658" y="4406306"/>
              <a:ext cx="0" cy="19867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17" idx="4"/>
              <a:endCxn id="96" idx="0"/>
            </p:cNvCxnSpPr>
            <p:nvPr/>
          </p:nvCxnSpPr>
          <p:spPr>
            <a:xfrm>
              <a:off x="5183334" y="4406306"/>
              <a:ext cx="0" cy="19867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18" idx="4"/>
              <a:endCxn id="97" idx="0"/>
            </p:cNvCxnSpPr>
            <p:nvPr/>
          </p:nvCxnSpPr>
          <p:spPr>
            <a:xfrm>
              <a:off x="5382009" y="4406306"/>
              <a:ext cx="0" cy="19867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9" idx="4"/>
              <a:endCxn id="98" idx="0"/>
            </p:cNvCxnSpPr>
            <p:nvPr/>
          </p:nvCxnSpPr>
          <p:spPr>
            <a:xfrm>
              <a:off x="5580684" y="4406306"/>
              <a:ext cx="0" cy="19867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7" name="Picture 126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1944" y="4455975"/>
              <a:ext cx="185738" cy="139055"/>
            </a:xfrm>
            <a:prstGeom prst="rect">
              <a:avLst/>
            </a:prstGeom>
          </p:spPr>
        </p:pic>
        <p:pic>
          <p:nvPicPr>
            <p:cNvPr id="131" name="Picture 130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7905" y="3313592"/>
              <a:ext cx="195670" cy="140049"/>
            </a:xfrm>
            <a:prstGeom prst="rect">
              <a:avLst/>
            </a:prstGeom>
          </p:spPr>
        </p:pic>
        <p:pic>
          <p:nvPicPr>
            <p:cNvPr id="130" name="Picture 129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5983" y="3313593"/>
              <a:ext cx="187725" cy="138062"/>
            </a:xfrm>
            <a:prstGeom prst="rect">
              <a:avLst/>
            </a:prstGeom>
          </p:spPr>
        </p:pic>
        <p:sp>
          <p:nvSpPr>
            <p:cNvPr id="497" name="Rectangle 496"/>
            <p:cNvSpPr/>
            <p:nvPr/>
          </p:nvSpPr>
          <p:spPr>
            <a:xfrm>
              <a:off x="2282925" y="3873958"/>
              <a:ext cx="5950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8" name="Straight Arrow Connector 497"/>
            <p:cNvCxnSpPr/>
            <p:nvPr/>
          </p:nvCxnSpPr>
          <p:spPr>
            <a:xfrm>
              <a:off x="2910748" y="2177987"/>
              <a:ext cx="0" cy="336937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Rectangle 204"/>
            <p:cNvSpPr/>
            <p:nvPr/>
          </p:nvSpPr>
          <p:spPr>
            <a:xfrm>
              <a:off x="3534081" y="2174101"/>
              <a:ext cx="914400" cy="548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Host to</a:t>
              </a: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Device</a:t>
              </a: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4458472" y="5002332"/>
              <a:ext cx="914400" cy="548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Device to Host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5322159" y="2710742"/>
              <a:ext cx="914400" cy="548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Host to</a:t>
              </a: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Device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691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" name="Group 451"/>
          <p:cNvGrpSpPr/>
          <p:nvPr/>
        </p:nvGrpSpPr>
        <p:grpSpPr>
          <a:xfrm>
            <a:off x="1524000" y="1600200"/>
            <a:ext cx="3657600" cy="914401"/>
            <a:chOff x="1524000" y="1600200"/>
            <a:chExt cx="3657600" cy="914401"/>
          </a:xfrm>
        </p:grpSpPr>
        <p:grpSp>
          <p:nvGrpSpPr>
            <p:cNvPr id="235" name="Group 234"/>
            <p:cNvGrpSpPr/>
            <p:nvPr/>
          </p:nvGrpSpPr>
          <p:grpSpPr>
            <a:xfrm>
              <a:off x="1524000" y="1600201"/>
              <a:ext cx="914400" cy="914400"/>
              <a:chOff x="1524000" y="1600201"/>
              <a:chExt cx="914400" cy="914400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1524000" y="1600201"/>
                <a:ext cx="914400" cy="914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0</a:t>
                </a:r>
              </a:p>
            </p:txBody>
          </p:sp>
          <p:grpSp>
            <p:nvGrpSpPr>
              <p:cNvPr id="183" name="Group 182"/>
              <p:cNvGrpSpPr/>
              <p:nvPr/>
            </p:nvGrpSpPr>
            <p:grpSpPr>
              <a:xfrm>
                <a:off x="1661736" y="1670050"/>
                <a:ext cx="638928" cy="533400"/>
                <a:chOff x="838200" y="952500"/>
                <a:chExt cx="638928" cy="533400"/>
              </a:xfrm>
            </p:grpSpPr>
            <p:grpSp>
              <p:nvGrpSpPr>
                <p:cNvPr id="182" name="Group 181"/>
                <p:cNvGrpSpPr/>
                <p:nvPr/>
              </p:nvGrpSpPr>
              <p:grpSpPr>
                <a:xfrm>
                  <a:off x="838200" y="952500"/>
                  <a:ext cx="91968" cy="533400"/>
                  <a:chOff x="838200" y="952500"/>
                  <a:chExt cx="91968" cy="533400"/>
                </a:xfrm>
              </p:grpSpPr>
              <p:sp>
                <p:nvSpPr>
                  <p:cNvPr id="81" name="Freeform 80"/>
                  <p:cNvSpPr/>
                  <p:nvPr/>
                </p:nvSpPr>
                <p:spPr>
                  <a:xfrm>
                    <a:off x="83820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2" name="Straight Connector 81"/>
                  <p:cNvCxnSpPr/>
                  <p:nvPr/>
                </p:nvCxnSpPr>
                <p:spPr>
                  <a:xfrm>
                    <a:off x="88418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0" name="Group 179"/>
                <p:cNvGrpSpPr/>
                <p:nvPr/>
              </p:nvGrpSpPr>
              <p:grpSpPr>
                <a:xfrm>
                  <a:off x="994474" y="952500"/>
                  <a:ext cx="91968" cy="533400"/>
                  <a:chOff x="993910" y="952500"/>
                  <a:chExt cx="91968" cy="533400"/>
                </a:xfrm>
              </p:grpSpPr>
              <p:sp>
                <p:nvSpPr>
                  <p:cNvPr id="83" name="Freeform 82"/>
                  <p:cNvSpPr/>
                  <p:nvPr/>
                </p:nvSpPr>
                <p:spPr>
                  <a:xfrm>
                    <a:off x="99391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4" name="Straight Connector 83"/>
                  <p:cNvCxnSpPr/>
                  <p:nvPr/>
                </p:nvCxnSpPr>
                <p:spPr>
                  <a:xfrm>
                    <a:off x="103989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8" name="Group 177"/>
                <p:cNvGrpSpPr/>
                <p:nvPr/>
              </p:nvGrpSpPr>
              <p:grpSpPr>
                <a:xfrm>
                  <a:off x="1150748" y="952500"/>
                  <a:ext cx="91968" cy="533400"/>
                  <a:chOff x="1149620" y="952500"/>
                  <a:chExt cx="91968" cy="533400"/>
                </a:xfrm>
              </p:grpSpPr>
              <p:sp>
                <p:nvSpPr>
                  <p:cNvPr id="85" name="Freeform 84"/>
                  <p:cNvSpPr/>
                  <p:nvPr/>
                </p:nvSpPr>
                <p:spPr>
                  <a:xfrm>
                    <a:off x="114962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6" name="Straight Connector 85"/>
                  <p:cNvCxnSpPr/>
                  <p:nvPr/>
                </p:nvCxnSpPr>
                <p:spPr>
                  <a:xfrm>
                    <a:off x="119560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1" name="Group 180"/>
                <p:cNvGrpSpPr/>
                <p:nvPr/>
              </p:nvGrpSpPr>
              <p:grpSpPr>
                <a:xfrm>
                  <a:off x="916337" y="952500"/>
                  <a:ext cx="91968" cy="533400"/>
                  <a:chOff x="916055" y="952500"/>
                  <a:chExt cx="91968" cy="533400"/>
                </a:xfrm>
              </p:grpSpPr>
              <p:sp>
                <p:nvSpPr>
                  <p:cNvPr id="87" name="Freeform 86"/>
                  <p:cNvSpPr/>
                  <p:nvPr/>
                </p:nvSpPr>
                <p:spPr>
                  <a:xfrm>
                    <a:off x="91605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8" name="Straight Connector 87"/>
                  <p:cNvCxnSpPr/>
                  <p:nvPr/>
                </p:nvCxnSpPr>
                <p:spPr>
                  <a:xfrm>
                    <a:off x="96203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1072611" y="952500"/>
                  <a:ext cx="91968" cy="533400"/>
                  <a:chOff x="1071765" y="952500"/>
                  <a:chExt cx="91968" cy="533400"/>
                </a:xfrm>
              </p:grpSpPr>
              <p:sp>
                <p:nvSpPr>
                  <p:cNvPr id="89" name="Freeform 88"/>
                  <p:cNvSpPr/>
                  <p:nvPr/>
                </p:nvSpPr>
                <p:spPr>
                  <a:xfrm>
                    <a:off x="107176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0" name="Straight Connector 89"/>
                  <p:cNvCxnSpPr/>
                  <p:nvPr/>
                </p:nvCxnSpPr>
                <p:spPr>
                  <a:xfrm>
                    <a:off x="111774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7" name="Group 176"/>
                <p:cNvGrpSpPr/>
                <p:nvPr/>
              </p:nvGrpSpPr>
              <p:grpSpPr>
                <a:xfrm>
                  <a:off x="1228885" y="952500"/>
                  <a:ext cx="91968" cy="533400"/>
                  <a:chOff x="1227475" y="952500"/>
                  <a:chExt cx="91968" cy="533400"/>
                </a:xfrm>
              </p:grpSpPr>
              <p:sp>
                <p:nvSpPr>
                  <p:cNvPr id="91" name="Freeform 90"/>
                  <p:cNvSpPr/>
                  <p:nvPr/>
                </p:nvSpPr>
                <p:spPr>
                  <a:xfrm>
                    <a:off x="122747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2" name="Straight Connector 91"/>
                  <p:cNvCxnSpPr/>
                  <p:nvPr/>
                </p:nvCxnSpPr>
                <p:spPr>
                  <a:xfrm>
                    <a:off x="127345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6" name="Group 175"/>
                <p:cNvGrpSpPr/>
                <p:nvPr/>
              </p:nvGrpSpPr>
              <p:grpSpPr>
                <a:xfrm>
                  <a:off x="1307022" y="952500"/>
                  <a:ext cx="91968" cy="533400"/>
                  <a:chOff x="1307305" y="952500"/>
                  <a:chExt cx="91968" cy="533400"/>
                </a:xfrm>
              </p:grpSpPr>
              <p:sp>
                <p:nvSpPr>
                  <p:cNvPr id="171" name="Freeform 170"/>
                  <p:cNvSpPr/>
                  <p:nvPr/>
                </p:nvSpPr>
                <p:spPr>
                  <a:xfrm>
                    <a:off x="130730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2" name="Straight Connector 171"/>
                  <p:cNvCxnSpPr/>
                  <p:nvPr/>
                </p:nvCxnSpPr>
                <p:spPr>
                  <a:xfrm>
                    <a:off x="135328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5" name="Group 174"/>
                <p:cNvGrpSpPr/>
                <p:nvPr/>
              </p:nvGrpSpPr>
              <p:grpSpPr>
                <a:xfrm>
                  <a:off x="1385160" y="952500"/>
                  <a:ext cx="91968" cy="533400"/>
                  <a:chOff x="1385160" y="952500"/>
                  <a:chExt cx="91968" cy="533400"/>
                </a:xfrm>
              </p:grpSpPr>
              <p:sp>
                <p:nvSpPr>
                  <p:cNvPr id="173" name="Freeform 172"/>
                  <p:cNvSpPr/>
                  <p:nvPr/>
                </p:nvSpPr>
                <p:spPr>
                  <a:xfrm>
                    <a:off x="138516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4" name="Straight Connector 173"/>
                  <p:cNvCxnSpPr/>
                  <p:nvPr/>
                </p:nvCxnSpPr>
                <p:spPr>
                  <a:xfrm>
                    <a:off x="143114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36" name="Group 235"/>
            <p:cNvGrpSpPr/>
            <p:nvPr/>
          </p:nvGrpSpPr>
          <p:grpSpPr>
            <a:xfrm>
              <a:off x="2438400" y="1600201"/>
              <a:ext cx="914400" cy="914400"/>
              <a:chOff x="1524000" y="1600201"/>
              <a:chExt cx="914400" cy="914400"/>
            </a:xfrm>
          </p:grpSpPr>
          <p:sp>
            <p:nvSpPr>
              <p:cNvPr id="237" name="Rectangle 236"/>
              <p:cNvSpPr/>
              <p:nvPr/>
            </p:nvSpPr>
            <p:spPr>
              <a:xfrm>
                <a:off x="1524000" y="1600201"/>
                <a:ext cx="914400" cy="914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1</a:t>
                </a:r>
              </a:p>
            </p:txBody>
          </p:sp>
          <p:grpSp>
            <p:nvGrpSpPr>
              <p:cNvPr id="238" name="Group 237"/>
              <p:cNvGrpSpPr/>
              <p:nvPr/>
            </p:nvGrpSpPr>
            <p:grpSpPr>
              <a:xfrm>
                <a:off x="1661736" y="1670050"/>
                <a:ext cx="638928" cy="533400"/>
                <a:chOff x="838200" y="952500"/>
                <a:chExt cx="638928" cy="533400"/>
              </a:xfrm>
            </p:grpSpPr>
            <p:grpSp>
              <p:nvGrpSpPr>
                <p:cNvPr id="239" name="Group 238"/>
                <p:cNvGrpSpPr/>
                <p:nvPr/>
              </p:nvGrpSpPr>
              <p:grpSpPr>
                <a:xfrm>
                  <a:off x="838200" y="952500"/>
                  <a:ext cx="91968" cy="533400"/>
                  <a:chOff x="838200" y="952500"/>
                  <a:chExt cx="91968" cy="533400"/>
                </a:xfrm>
              </p:grpSpPr>
              <p:sp>
                <p:nvSpPr>
                  <p:cNvPr id="261" name="Freeform 260"/>
                  <p:cNvSpPr/>
                  <p:nvPr/>
                </p:nvSpPr>
                <p:spPr>
                  <a:xfrm>
                    <a:off x="83820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62" name="Straight Connector 261"/>
                  <p:cNvCxnSpPr/>
                  <p:nvPr/>
                </p:nvCxnSpPr>
                <p:spPr>
                  <a:xfrm>
                    <a:off x="88418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0" name="Group 239"/>
                <p:cNvGrpSpPr/>
                <p:nvPr/>
              </p:nvGrpSpPr>
              <p:grpSpPr>
                <a:xfrm>
                  <a:off x="994474" y="952500"/>
                  <a:ext cx="91968" cy="533400"/>
                  <a:chOff x="993910" y="952500"/>
                  <a:chExt cx="91968" cy="533400"/>
                </a:xfrm>
              </p:grpSpPr>
              <p:sp>
                <p:nvSpPr>
                  <p:cNvPr id="259" name="Freeform 258"/>
                  <p:cNvSpPr/>
                  <p:nvPr/>
                </p:nvSpPr>
                <p:spPr>
                  <a:xfrm>
                    <a:off x="99391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60" name="Straight Connector 259"/>
                  <p:cNvCxnSpPr/>
                  <p:nvPr/>
                </p:nvCxnSpPr>
                <p:spPr>
                  <a:xfrm>
                    <a:off x="103989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1" name="Group 240"/>
                <p:cNvGrpSpPr/>
                <p:nvPr/>
              </p:nvGrpSpPr>
              <p:grpSpPr>
                <a:xfrm>
                  <a:off x="1150748" y="952500"/>
                  <a:ext cx="91968" cy="533400"/>
                  <a:chOff x="1149620" y="952500"/>
                  <a:chExt cx="91968" cy="533400"/>
                </a:xfrm>
              </p:grpSpPr>
              <p:sp>
                <p:nvSpPr>
                  <p:cNvPr id="257" name="Freeform 256"/>
                  <p:cNvSpPr/>
                  <p:nvPr/>
                </p:nvSpPr>
                <p:spPr>
                  <a:xfrm>
                    <a:off x="114962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58" name="Straight Connector 257"/>
                  <p:cNvCxnSpPr/>
                  <p:nvPr/>
                </p:nvCxnSpPr>
                <p:spPr>
                  <a:xfrm>
                    <a:off x="119560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2" name="Group 241"/>
                <p:cNvGrpSpPr/>
                <p:nvPr/>
              </p:nvGrpSpPr>
              <p:grpSpPr>
                <a:xfrm>
                  <a:off x="916337" y="952500"/>
                  <a:ext cx="91968" cy="533400"/>
                  <a:chOff x="916055" y="952500"/>
                  <a:chExt cx="91968" cy="533400"/>
                </a:xfrm>
              </p:grpSpPr>
              <p:sp>
                <p:nvSpPr>
                  <p:cNvPr id="255" name="Freeform 254"/>
                  <p:cNvSpPr/>
                  <p:nvPr/>
                </p:nvSpPr>
                <p:spPr>
                  <a:xfrm>
                    <a:off x="91605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56" name="Straight Connector 255"/>
                  <p:cNvCxnSpPr/>
                  <p:nvPr/>
                </p:nvCxnSpPr>
                <p:spPr>
                  <a:xfrm>
                    <a:off x="96203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3" name="Group 242"/>
                <p:cNvGrpSpPr/>
                <p:nvPr/>
              </p:nvGrpSpPr>
              <p:grpSpPr>
                <a:xfrm>
                  <a:off x="1072611" y="952500"/>
                  <a:ext cx="91968" cy="533400"/>
                  <a:chOff x="1071765" y="952500"/>
                  <a:chExt cx="91968" cy="533400"/>
                </a:xfrm>
              </p:grpSpPr>
              <p:sp>
                <p:nvSpPr>
                  <p:cNvPr id="253" name="Freeform 252"/>
                  <p:cNvSpPr/>
                  <p:nvPr/>
                </p:nvSpPr>
                <p:spPr>
                  <a:xfrm>
                    <a:off x="107176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54" name="Straight Connector 253"/>
                  <p:cNvCxnSpPr/>
                  <p:nvPr/>
                </p:nvCxnSpPr>
                <p:spPr>
                  <a:xfrm>
                    <a:off x="111774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4" name="Group 243"/>
                <p:cNvGrpSpPr/>
                <p:nvPr/>
              </p:nvGrpSpPr>
              <p:grpSpPr>
                <a:xfrm>
                  <a:off x="1228885" y="952500"/>
                  <a:ext cx="91968" cy="533400"/>
                  <a:chOff x="1227475" y="952500"/>
                  <a:chExt cx="91968" cy="533400"/>
                </a:xfrm>
              </p:grpSpPr>
              <p:sp>
                <p:nvSpPr>
                  <p:cNvPr id="251" name="Freeform 250"/>
                  <p:cNvSpPr/>
                  <p:nvPr/>
                </p:nvSpPr>
                <p:spPr>
                  <a:xfrm>
                    <a:off x="122747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52" name="Straight Connector 251"/>
                  <p:cNvCxnSpPr/>
                  <p:nvPr/>
                </p:nvCxnSpPr>
                <p:spPr>
                  <a:xfrm>
                    <a:off x="127345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5" name="Group 244"/>
                <p:cNvGrpSpPr/>
                <p:nvPr/>
              </p:nvGrpSpPr>
              <p:grpSpPr>
                <a:xfrm>
                  <a:off x="1307022" y="952500"/>
                  <a:ext cx="91968" cy="533400"/>
                  <a:chOff x="1307305" y="952500"/>
                  <a:chExt cx="91968" cy="533400"/>
                </a:xfrm>
              </p:grpSpPr>
              <p:sp>
                <p:nvSpPr>
                  <p:cNvPr id="249" name="Freeform 248"/>
                  <p:cNvSpPr/>
                  <p:nvPr/>
                </p:nvSpPr>
                <p:spPr>
                  <a:xfrm>
                    <a:off x="130730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50" name="Straight Connector 249"/>
                  <p:cNvCxnSpPr/>
                  <p:nvPr/>
                </p:nvCxnSpPr>
                <p:spPr>
                  <a:xfrm>
                    <a:off x="135328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6" name="Group 245"/>
                <p:cNvGrpSpPr/>
                <p:nvPr/>
              </p:nvGrpSpPr>
              <p:grpSpPr>
                <a:xfrm>
                  <a:off x="1385160" y="952500"/>
                  <a:ext cx="91968" cy="533400"/>
                  <a:chOff x="1385160" y="952500"/>
                  <a:chExt cx="91968" cy="533400"/>
                </a:xfrm>
              </p:grpSpPr>
              <p:sp>
                <p:nvSpPr>
                  <p:cNvPr id="247" name="Freeform 246"/>
                  <p:cNvSpPr/>
                  <p:nvPr/>
                </p:nvSpPr>
                <p:spPr>
                  <a:xfrm>
                    <a:off x="138516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8" name="Straight Connector 247"/>
                  <p:cNvCxnSpPr/>
                  <p:nvPr/>
                </p:nvCxnSpPr>
                <p:spPr>
                  <a:xfrm>
                    <a:off x="143114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63" name="Group 262"/>
            <p:cNvGrpSpPr/>
            <p:nvPr/>
          </p:nvGrpSpPr>
          <p:grpSpPr>
            <a:xfrm>
              <a:off x="3352800" y="1600200"/>
              <a:ext cx="914400" cy="914400"/>
              <a:chOff x="1524000" y="1600201"/>
              <a:chExt cx="914400" cy="914400"/>
            </a:xfrm>
          </p:grpSpPr>
          <p:sp>
            <p:nvSpPr>
              <p:cNvPr id="264" name="Rectangle 263"/>
              <p:cNvSpPr/>
              <p:nvPr/>
            </p:nvSpPr>
            <p:spPr>
              <a:xfrm>
                <a:off x="1524000" y="1600201"/>
                <a:ext cx="914400" cy="914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2</a:t>
                </a:r>
              </a:p>
            </p:txBody>
          </p:sp>
          <p:grpSp>
            <p:nvGrpSpPr>
              <p:cNvPr id="265" name="Group 264"/>
              <p:cNvGrpSpPr/>
              <p:nvPr/>
            </p:nvGrpSpPr>
            <p:grpSpPr>
              <a:xfrm>
                <a:off x="1661736" y="1670050"/>
                <a:ext cx="638928" cy="533400"/>
                <a:chOff x="838200" y="952500"/>
                <a:chExt cx="638928" cy="533400"/>
              </a:xfrm>
            </p:grpSpPr>
            <p:grpSp>
              <p:nvGrpSpPr>
                <p:cNvPr id="266" name="Group 265"/>
                <p:cNvGrpSpPr/>
                <p:nvPr/>
              </p:nvGrpSpPr>
              <p:grpSpPr>
                <a:xfrm>
                  <a:off x="838200" y="952500"/>
                  <a:ext cx="91968" cy="533400"/>
                  <a:chOff x="838200" y="952500"/>
                  <a:chExt cx="91968" cy="533400"/>
                </a:xfrm>
              </p:grpSpPr>
              <p:sp>
                <p:nvSpPr>
                  <p:cNvPr id="288" name="Freeform 287"/>
                  <p:cNvSpPr/>
                  <p:nvPr/>
                </p:nvSpPr>
                <p:spPr>
                  <a:xfrm>
                    <a:off x="83820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9" name="Straight Connector 288"/>
                  <p:cNvCxnSpPr/>
                  <p:nvPr/>
                </p:nvCxnSpPr>
                <p:spPr>
                  <a:xfrm>
                    <a:off x="88418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7" name="Group 266"/>
                <p:cNvGrpSpPr/>
                <p:nvPr/>
              </p:nvGrpSpPr>
              <p:grpSpPr>
                <a:xfrm>
                  <a:off x="994474" y="952500"/>
                  <a:ext cx="91968" cy="533400"/>
                  <a:chOff x="993910" y="952500"/>
                  <a:chExt cx="91968" cy="533400"/>
                </a:xfrm>
              </p:grpSpPr>
              <p:sp>
                <p:nvSpPr>
                  <p:cNvPr id="286" name="Freeform 285"/>
                  <p:cNvSpPr/>
                  <p:nvPr/>
                </p:nvSpPr>
                <p:spPr>
                  <a:xfrm>
                    <a:off x="99391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7" name="Straight Connector 286"/>
                  <p:cNvCxnSpPr/>
                  <p:nvPr/>
                </p:nvCxnSpPr>
                <p:spPr>
                  <a:xfrm>
                    <a:off x="103989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8" name="Group 267"/>
                <p:cNvGrpSpPr/>
                <p:nvPr/>
              </p:nvGrpSpPr>
              <p:grpSpPr>
                <a:xfrm>
                  <a:off x="1150748" y="952500"/>
                  <a:ext cx="91968" cy="533400"/>
                  <a:chOff x="1149620" y="952500"/>
                  <a:chExt cx="91968" cy="533400"/>
                </a:xfrm>
              </p:grpSpPr>
              <p:sp>
                <p:nvSpPr>
                  <p:cNvPr id="284" name="Freeform 283"/>
                  <p:cNvSpPr/>
                  <p:nvPr/>
                </p:nvSpPr>
                <p:spPr>
                  <a:xfrm>
                    <a:off x="114962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5" name="Straight Connector 284"/>
                  <p:cNvCxnSpPr/>
                  <p:nvPr/>
                </p:nvCxnSpPr>
                <p:spPr>
                  <a:xfrm>
                    <a:off x="119560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9" name="Group 268"/>
                <p:cNvGrpSpPr/>
                <p:nvPr/>
              </p:nvGrpSpPr>
              <p:grpSpPr>
                <a:xfrm>
                  <a:off x="916337" y="952500"/>
                  <a:ext cx="91968" cy="533400"/>
                  <a:chOff x="916055" y="952500"/>
                  <a:chExt cx="91968" cy="533400"/>
                </a:xfrm>
              </p:grpSpPr>
              <p:sp>
                <p:nvSpPr>
                  <p:cNvPr id="282" name="Freeform 281"/>
                  <p:cNvSpPr/>
                  <p:nvPr/>
                </p:nvSpPr>
                <p:spPr>
                  <a:xfrm>
                    <a:off x="91605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3" name="Straight Connector 282"/>
                  <p:cNvCxnSpPr/>
                  <p:nvPr/>
                </p:nvCxnSpPr>
                <p:spPr>
                  <a:xfrm>
                    <a:off x="96203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0" name="Group 269"/>
                <p:cNvGrpSpPr/>
                <p:nvPr/>
              </p:nvGrpSpPr>
              <p:grpSpPr>
                <a:xfrm>
                  <a:off x="1072611" y="952500"/>
                  <a:ext cx="91968" cy="533400"/>
                  <a:chOff x="1071765" y="952500"/>
                  <a:chExt cx="91968" cy="533400"/>
                </a:xfrm>
              </p:grpSpPr>
              <p:sp>
                <p:nvSpPr>
                  <p:cNvPr id="280" name="Freeform 279"/>
                  <p:cNvSpPr/>
                  <p:nvPr/>
                </p:nvSpPr>
                <p:spPr>
                  <a:xfrm>
                    <a:off x="107176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1" name="Straight Connector 280"/>
                  <p:cNvCxnSpPr/>
                  <p:nvPr/>
                </p:nvCxnSpPr>
                <p:spPr>
                  <a:xfrm>
                    <a:off x="111774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1" name="Group 270"/>
                <p:cNvGrpSpPr/>
                <p:nvPr/>
              </p:nvGrpSpPr>
              <p:grpSpPr>
                <a:xfrm>
                  <a:off x="1228885" y="952500"/>
                  <a:ext cx="91968" cy="533400"/>
                  <a:chOff x="1227475" y="952500"/>
                  <a:chExt cx="91968" cy="533400"/>
                </a:xfrm>
              </p:grpSpPr>
              <p:sp>
                <p:nvSpPr>
                  <p:cNvPr id="278" name="Freeform 277"/>
                  <p:cNvSpPr/>
                  <p:nvPr/>
                </p:nvSpPr>
                <p:spPr>
                  <a:xfrm>
                    <a:off x="122747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9" name="Straight Connector 278"/>
                  <p:cNvCxnSpPr/>
                  <p:nvPr/>
                </p:nvCxnSpPr>
                <p:spPr>
                  <a:xfrm>
                    <a:off x="127345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2" name="Group 271"/>
                <p:cNvGrpSpPr/>
                <p:nvPr/>
              </p:nvGrpSpPr>
              <p:grpSpPr>
                <a:xfrm>
                  <a:off x="1307022" y="952500"/>
                  <a:ext cx="91968" cy="533400"/>
                  <a:chOff x="1307305" y="952500"/>
                  <a:chExt cx="91968" cy="533400"/>
                </a:xfrm>
              </p:grpSpPr>
              <p:sp>
                <p:nvSpPr>
                  <p:cNvPr id="276" name="Freeform 275"/>
                  <p:cNvSpPr/>
                  <p:nvPr/>
                </p:nvSpPr>
                <p:spPr>
                  <a:xfrm>
                    <a:off x="130730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7" name="Straight Connector 276"/>
                  <p:cNvCxnSpPr/>
                  <p:nvPr/>
                </p:nvCxnSpPr>
                <p:spPr>
                  <a:xfrm>
                    <a:off x="135328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3" name="Group 272"/>
                <p:cNvGrpSpPr/>
                <p:nvPr/>
              </p:nvGrpSpPr>
              <p:grpSpPr>
                <a:xfrm>
                  <a:off x="1385160" y="952500"/>
                  <a:ext cx="91968" cy="533400"/>
                  <a:chOff x="1385160" y="952500"/>
                  <a:chExt cx="91968" cy="533400"/>
                </a:xfrm>
              </p:grpSpPr>
              <p:sp>
                <p:nvSpPr>
                  <p:cNvPr id="274" name="Freeform 273"/>
                  <p:cNvSpPr/>
                  <p:nvPr/>
                </p:nvSpPr>
                <p:spPr>
                  <a:xfrm>
                    <a:off x="138516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5" name="Straight Connector 274"/>
                  <p:cNvCxnSpPr/>
                  <p:nvPr/>
                </p:nvCxnSpPr>
                <p:spPr>
                  <a:xfrm>
                    <a:off x="143114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90" name="Group 289"/>
            <p:cNvGrpSpPr/>
            <p:nvPr/>
          </p:nvGrpSpPr>
          <p:grpSpPr>
            <a:xfrm>
              <a:off x="4267200" y="1600200"/>
              <a:ext cx="914400" cy="914400"/>
              <a:chOff x="1524000" y="1600201"/>
              <a:chExt cx="914400" cy="914400"/>
            </a:xfrm>
          </p:grpSpPr>
          <p:sp>
            <p:nvSpPr>
              <p:cNvPr id="291" name="Rectangle 290"/>
              <p:cNvSpPr/>
              <p:nvPr/>
            </p:nvSpPr>
            <p:spPr>
              <a:xfrm>
                <a:off x="1524000" y="1600201"/>
                <a:ext cx="914400" cy="914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3</a:t>
                </a:r>
              </a:p>
            </p:txBody>
          </p:sp>
          <p:grpSp>
            <p:nvGrpSpPr>
              <p:cNvPr id="292" name="Group 291"/>
              <p:cNvGrpSpPr/>
              <p:nvPr/>
            </p:nvGrpSpPr>
            <p:grpSpPr>
              <a:xfrm>
                <a:off x="1661736" y="1670050"/>
                <a:ext cx="638928" cy="533400"/>
                <a:chOff x="838200" y="952500"/>
                <a:chExt cx="638928" cy="533400"/>
              </a:xfrm>
            </p:grpSpPr>
            <p:grpSp>
              <p:nvGrpSpPr>
                <p:cNvPr id="293" name="Group 292"/>
                <p:cNvGrpSpPr/>
                <p:nvPr/>
              </p:nvGrpSpPr>
              <p:grpSpPr>
                <a:xfrm>
                  <a:off x="838200" y="952500"/>
                  <a:ext cx="91968" cy="533400"/>
                  <a:chOff x="838200" y="952500"/>
                  <a:chExt cx="91968" cy="533400"/>
                </a:xfrm>
              </p:grpSpPr>
              <p:sp>
                <p:nvSpPr>
                  <p:cNvPr id="315" name="Freeform 314"/>
                  <p:cNvSpPr/>
                  <p:nvPr/>
                </p:nvSpPr>
                <p:spPr>
                  <a:xfrm>
                    <a:off x="83820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16" name="Straight Connector 315"/>
                  <p:cNvCxnSpPr/>
                  <p:nvPr/>
                </p:nvCxnSpPr>
                <p:spPr>
                  <a:xfrm>
                    <a:off x="88418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4" name="Group 293"/>
                <p:cNvGrpSpPr/>
                <p:nvPr/>
              </p:nvGrpSpPr>
              <p:grpSpPr>
                <a:xfrm>
                  <a:off x="994474" y="952500"/>
                  <a:ext cx="91968" cy="533400"/>
                  <a:chOff x="993910" y="952500"/>
                  <a:chExt cx="91968" cy="533400"/>
                </a:xfrm>
              </p:grpSpPr>
              <p:sp>
                <p:nvSpPr>
                  <p:cNvPr id="313" name="Freeform 312"/>
                  <p:cNvSpPr/>
                  <p:nvPr/>
                </p:nvSpPr>
                <p:spPr>
                  <a:xfrm>
                    <a:off x="99391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14" name="Straight Connector 313"/>
                  <p:cNvCxnSpPr/>
                  <p:nvPr/>
                </p:nvCxnSpPr>
                <p:spPr>
                  <a:xfrm>
                    <a:off x="103989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5" name="Group 294"/>
                <p:cNvGrpSpPr/>
                <p:nvPr/>
              </p:nvGrpSpPr>
              <p:grpSpPr>
                <a:xfrm>
                  <a:off x="1150748" y="952500"/>
                  <a:ext cx="91968" cy="533400"/>
                  <a:chOff x="1149620" y="952500"/>
                  <a:chExt cx="91968" cy="533400"/>
                </a:xfrm>
              </p:grpSpPr>
              <p:sp>
                <p:nvSpPr>
                  <p:cNvPr id="311" name="Freeform 310"/>
                  <p:cNvSpPr/>
                  <p:nvPr/>
                </p:nvSpPr>
                <p:spPr>
                  <a:xfrm>
                    <a:off x="114962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12" name="Straight Connector 311"/>
                  <p:cNvCxnSpPr/>
                  <p:nvPr/>
                </p:nvCxnSpPr>
                <p:spPr>
                  <a:xfrm>
                    <a:off x="119560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6" name="Group 295"/>
                <p:cNvGrpSpPr/>
                <p:nvPr/>
              </p:nvGrpSpPr>
              <p:grpSpPr>
                <a:xfrm>
                  <a:off x="916337" y="952500"/>
                  <a:ext cx="91968" cy="533400"/>
                  <a:chOff x="916055" y="952500"/>
                  <a:chExt cx="91968" cy="533400"/>
                </a:xfrm>
              </p:grpSpPr>
              <p:sp>
                <p:nvSpPr>
                  <p:cNvPr id="309" name="Freeform 308"/>
                  <p:cNvSpPr/>
                  <p:nvPr/>
                </p:nvSpPr>
                <p:spPr>
                  <a:xfrm>
                    <a:off x="91605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10" name="Straight Connector 309"/>
                  <p:cNvCxnSpPr/>
                  <p:nvPr/>
                </p:nvCxnSpPr>
                <p:spPr>
                  <a:xfrm>
                    <a:off x="96203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7" name="Group 296"/>
                <p:cNvGrpSpPr/>
                <p:nvPr/>
              </p:nvGrpSpPr>
              <p:grpSpPr>
                <a:xfrm>
                  <a:off x="1072611" y="952500"/>
                  <a:ext cx="91968" cy="533400"/>
                  <a:chOff x="1071765" y="952500"/>
                  <a:chExt cx="91968" cy="533400"/>
                </a:xfrm>
              </p:grpSpPr>
              <p:sp>
                <p:nvSpPr>
                  <p:cNvPr id="307" name="Freeform 306"/>
                  <p:cNvSpPr/>
                  <p:nvPr/>
                </p:nvSpPr>
                <p:spPr>
                  <a:xfrm>
                    <a:off x="107176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8" name="Straight Connector 307"/>
                  <p:cNvCxnSpPr/>
                  <p:nvPr/>
                </p:nvCxnSpPr>
                <p:spPr>
                  <a:xfrm>
                    <a:off x="111774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8" name="Group 297"/>
                <p:cNvGrpSpPr/>
                <p:nvPr/>
              </p:nvGrpSpPr>
              <p:grpSpPr>
                <a:xfrm>
                  <a:off x="1228885" y="952500"/>
                  <a:ext cx="91968" cy="533400"/>
                  <a:chOff x="1227475" y="952500"/>
                  <a:chExt cx="91968" cy="533400"/>
                </a:xfrm>
              </p:grpSpPr>
              <p:sp>
                <p:nvSpPr>
                  <p:cNvPr id="305" name="Freeform 304"/>
                  <p:cNvSpPr/>
                  <p:nvPr/>
                </p:nvSpPr>
                <p:spPr>
                  <a:xfrm>
                    <a:off x="122747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6" name="Straight Connector 305"/>
                  <p:cNvCxnSpPr/>
                  <p:nvPr/>
                </p:nvCxnSpPr>
                <p:spPr>
                  <a:xfrm>
                    <a:off x="127345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9" name="Group 298"/>
                <p:cNvGrpSpPr/>
                <p:nvPr/>
              </p:nvGrpSpPr>
              <p:grpSpPr>
                <a:xfrm>
                  <a:off x="1307022" y="952500"/>
                  <a:ext cx="91968" cy="533400"/>
                  <a:chOff x="1307305" y="952500"/>
                  <a:chExt cx="91968" cy="533400"/>
                </a:xfrm>
              </p:grpSpPr>
              <p:sp>
                <p:nvSpPr>
                  <p:cNvPr id="303" name="Freeform 302"/>
                  <p:cNvSpPr/>
                  <p:nvPr/>
                </p:nvSpPr>
                <p:spPr>
                  <a:xfrm>
                    <a:off x="1307305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4" name="Straight Connector 303"/>
                  <p:cNvCxnSpPr/>
                  <p:nvPr/>
                </p:nvCxnSpPr>
                <p:spPr>
                  <a:xfrm>
                    <a:off x="1353289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Group 299"/>
                <p:cNvGrpSpPr/>
                <p:nvPr/>
              </p:nvGrpSpPr>
              <p:grpSpPr>
                <a:xfrm>
                  <a:off x="1385160" y="952500"/>
                  <a:ext cx="91968" cy="533400"/>
                  <a:chOff x="1385160" y="952500"/>
                  <a:chExt cx="91968" cy="533400"/>
                </a:xfrm>
              </p:grpSpPr>
              <p:sp>
                <p:nvSpPr>
                  <p:cNvPr id="301" name="Freeform 300"/>
                  <p:cNvSpPr/>
                  <p:nvPr/>
                </p:nvSpPr>
                <p:spPr>
                  <a:xfrm>
                    <a:off x="1385160" y="952500"/>
                    <a:ext cx="91968" cy="483661"/>
                  </a:xfrm>
                  <a:custGeom>
                    <a:avLst/>
                    <a:gdLst>
                      <a:gd name="connsiteX0" fmla="*/ 151904 w 302029"/>
                      <a:gd name="connsiteY0" fmla="*/ 0 h 1138237"/>
                      <a:gd name="connsiteX1" fmla="*/ 4267 w 302029"/>
                      <a:gd name="connsiteY1" fmla="*/ 378619 h 1138237"/>
                      <a:gd name="connsiteX2" fmla="*/ 299542 w 302029"/>
                      <a:gd name="connsiteY2" fmla="*/ 762000 h 1138237"/>
                      <a:gd name="connsiteX3" fmla="*/ 151904 w 302029"/>
                      <a:gd name="connsiteY3" fmla="*/ 1138237 h 1138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29" h="1138237">
                        <a:moveTo>
                          <a:pt x="151904" y="0"/>
                        </a:moveTo>
                        <a:cubicBezTo>
                          <a:pt x="65782" y="125809"/>
                          <a:pt x="-20339" y="251619"/>
                          <a:pt x="4267" y="378619"/>
                        </a:cubicBezTo>
                        <a:cubicBezTo>
                          <a:pt x="28873" y="505619"/>
                          <a:pt x="274936" y="635397"/>
                          <a:pt x="299542" y="762000"/>
                        </a:cubicBezTo>
                        <a:cubicBezTo>
                          <a:pt x="324148" y="888603"/>
                          <a:pt x="158254" y="1083468"/>
                          <a:pt x="151904" y="113823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2" name="Straight Connector 301"/>
                  <p:cNvCxnSpPr/>
                  <p:nvPr/>
                </p:nvCxnSpPr>
                <p:spPr>
                  <a:xfrm>
                    <a:off x="1431144" y="1436161"/>
                    <a:ext cx="0" cy="4973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317" name="Group 316"/>
          <p:cNvGrpSpPr/>
          <p:nvPr/>
        </p:nvGrpSpPr>
        <p:grpSpPr>
          <a:xfrm>
            <a:off x="6096000" y="1600199"/>
            <a:ext cx="914400" cy="914400"/>
            <a:chOff x="1524000" y="1600201"/>
            <a:chExt cx="914400" cy="914400"/>
          </a:xfrm>
        </p:grpSpPr>
        <p:sp>
          <p:nvSpPr>
            <p:cNvPr id="318" name="Rectangle 317"/>
            <p:cNvSpPr/>
            <p:nvPr/>
          </p:nvSpPr>
          <p:spPr>
            <a:xfrm>
              <a:off x="1524000" y="1600201"/>
              <a:ext cx="914400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0</a:t>
              </a:r>
            </a:p>
          </p:txBody>
        </p:sp>
        <p:grpSp>
          <p:nvGrpSpPr>
            <p:cNvPr id="319" name="Group 318"/>
            <p:cNvGrpSpPr/>
            <p:nvPr/>
          </p:nvGrpSpPr>
          <p:grpSpPr>
            <a:xfrm>
              <a:off x="1661736" y="1670050"/>
              <a:ext cx="638928" cy="533400"/>
              <a:chOff x="838200" y="952500"/>
              <a:chExt cx="638928" cy="533400"/>
            </a:xfrm>
          </p:grpSpPr>
          <p:grpSp>
            <p:nvGrpSpPr>
              <p:cNvPr id="320" name="Group 319"/>
              <p:cNvGrpSpPr/>
              <p:nvPr/>
            </p:nvGrpSpPr>
            <p:grpSpPr>
              <a:xfrm>
                <a:off x="838200" y="952500"/>
                <a:ext cx="91968" cy="533400"/>
                <a:chOff x="838200" y="952500"/>
                <a:chExt cx="91968" cy="533400"/>
              </a:xfrm>
            </p:grpSpPr>
            <p:sp>
              <p:nvSpPr>
                <p:cNvPr id="342" name="Freeform 341"/>
                <p:cNvSpPr/>
                <p:nvPr/>
              </p:nvSpPr>
              <p:spPr>
                <a:xfrm>
                  <a:off x="83820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3" name="Straight Connector 342"/>
                <p:cNvCxnSpPr/>
                <p:nvPr/>
              </p:nvCxnSpPr>
              <p:spPr>
                <a:xfrm>
                  <a:off x="88418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1" name="Group 320"/>
              <p:cNvGrpSpPr/>
              <p:nvPr/>
            </p:nvGrpSpPr>
            <p:grpSpPr>
              <a:xfrm>
                <a:off x="994474" y="952500"/>
                <a:ext cx="91968" cy="533400"/>
                <a:chOff x="993910" y="952500"/>
                <a:chExt cx="91968" cy="533400"/>
              </a:xfrm>
            </p:grpSpPr>
            <p:sp>
              <p:nvSpPr>
                <p:cNvPr id="340" name="Freeform 339"/>
                <p:cNvSpPr/>
                <p:nvPr/>
              </p:nvSpPr>
              <p:spPr>
                <a:xfrm>
                  <a:off x="99391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1" name="Straight Connector 340"/>
                <p:cNvCxnSpPr/>
                <p:nvPr/>
              </p:nvCxnSpPr>
              <p:spPr>
                <a:xfrm>
                  <a:off x="103989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2" name="Group 321"/>
              <p:cNvGrpSpPr/>
              <p:nvPr/>
            </p:nvGrpSpPr>
            <p:grpSpPr>
              <a:xfrm>
                <a:off x="1150748" y="952500"/>
                <a:ext cx="91968" cy="533400"/>
                <a:chOff x="1149620" y="952500"/>
                <a:chExt cx="91968" cy="533400"/>
              </a:xfrm>
            </p:grpSpPr>
            <p:sp>
              <p:nvSpPr>
                <p:cNvPr id="338" name="Freeform 337"/>
                <p:cNvSpPr/>
                <p:nvPr/>
              </p:nvSpPr>
              <p:spPr>
                <a:xfrm>
                  <a:off x="114962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9" name="Straight Connector 338"/>
                <p:cNvCxnSpPr/>
                <p:nvPr/>
              </p:nvCxnSpPr>
              <p:spPr>
                <a:xfrm>
                  <a:off x="119560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3" name="Group 322"/>
              <p:cNvGrpSpPr/>
              <p:nvPr/>
            </p:nvGrpSpPr>
            <p:grpSpPr>
              <a:xfrm>
                <a:off x="916337" y="952500"/>
                <a:ext cx="91968" cy="533400"/>
                <a:chOff x="916055" y="952500"/>
                <a:chExt cx="91968" cy="533400"/>
              </a:xfrm>
            </p:grpSpPr>
            <p:sp>
              <p:nvSpPr>
                <p:cNvPr id="336" name="Freeform 335"/>
                <p:cNvSpPr/>
                <p:nvPr/>
              </p:nvSpPr>
              <p:spPr>
                <a:xfrm>
                  <a:off x="91605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7" name="Straight Connector 336"/>
                <p:cNvCxnSpPr/>
                <p:nvPr/>
              </p:nvCxnSpPr>
              <p:spPr>
                <a:xfrm>
                  <a:off x="96203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4" name="Group 323"/>
              <p:cNvGrpSpPr/>
              <p:nvPr/>
            </p:nvGrpSpPr>
            <p:grpSpPr>
              <a:xfrm>
                <a:off x="1072611" y="952500"/>
                <a:ext cx="91968" cy="533400"/>
                <a:chOff x="1071765" y="952500"/>
                <a:chExt cx="91968" cy="533400"/>
              </a:xfrm>
            </p:grpSpPr>
            <p:sp>
              <p:nvSpPr>
                <p:cNvPr id="334" name="Freeform 333"/>
                <p:cNvSpPr/>
                <p:nvPr/>
              </p:nvSpPr>
              <p:spPr>
                <a:xfrm>
                  <a:off x="107176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5" name="Straight Connector 334"/>
                <p:cNvCxnSpPr/>
                <p:nvPr/>
              </p:nvCxnSpPr>
              <p:spPr>
                <a:xfrm>
                  <a:off x="111774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5" name="Group 324"/>
              <p:cNvGrpSpPr/>
              <p:nvPr/>
            </p:nvGrpSpPr>
            <p:grpSpPr>
              <a:xfrm>
                <a:off x="1228885" y="952500"/>
                <a:ext cx="91968" cy="533400"/>
                <a:chOff x="1227475" y="952500"/>
                <a:chExt cx="91968" cy="533400"/>
              </a:xfrm>
            </p:grpSpPr>
            <p:sp>
              <p:nvSpPr>
                <p:cNvPr id="332" name="Freeform 331"/>
                <p:cNvSpPr/>
                <p:nvPr/>
              </p:nvSpPr>
              <p:spPr>
                <a:xfrm>
                  <a:off x="122747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3" name="Straight Connector 332"/>
                <p:cNvCxnSpPr/>
                <p:nvPr/>
              </p:nvCxnSpPr>
              <p:spPr>
                <a:xfrm>
                  <a:off x="127345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6" name="Group 325"/>
              <p:cNvGrpSpPr/>
              <p:nvPr/>
            </p:nvGrpSpPr>
            <p:grpSpPr>
              <a:xfrm>
                <a:off x="1307022" y="952500"/>
                <a:ext cx="91968" cy="533400"/>
                <a:chOff x="1307305" y="952500"/>
                <a:chExt cx="91968" cy="533400"/>
              </a:xfrm>
            </p:grpSpPr>
            <p:sp>
              <p:nvSpPr>
                <p:cNvPr id="330" name="Freeform 329"/>
                <p:cNvSpPr/>
                <p:nvPr/>
              </p:nvSpPr>
              <p:spPr>
                <a:xfrm>
                  <a:off x="130730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1" name="Straight Connector 330"/>
                <p:cNvCxnSpPr/>
                <p:nvPr/>
              </p:nvCxnSpPr>
              <p:spPr>
                <a:xfrm>
                  <a:off x="135328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7" name="Group 326"/>
              <p:cNvGrpSpPr/>
              <p:nvPr/>
            </p:nvGrpSpPr>
            <p:grpSpPr>
              <a:xfrm>
                <a:off x="1385160" y="952500"/>
                <a:ext cx="91968" cy="533400"/>
                <a:chOff x="1385160" y="952500"/>
                <a:chExt cx="91968" cy="533400"/>
              </a:xfrm>
            </p:grpSpPr>
            <p:sp>
              <p:nvSpPr>
                <p:cNvPr id="328" name="Freeform 327"/>
                <p:cNvSpPr/>
                <p:nvPr/>
              </p:nvSpPr>
              <p:spPr>
                <a:xfrm>
                  <a:off x="138516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9" name="Straight Connector 328"/>
                <p:cNvCxnSpPr/>
                <p:nvPr/>
              </p:nvCxnSpPr>
              <p:spPr>
                <a:xfrm>
                  <a:off x="143114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44" name="Group 343"/>
          <p:cNvGrpSpPr/>
          <p:nvPr/>
        </p:nvGrpSpPr>
        <p:grpSpPr>
          <a:xfrm>
            <a:off x="7010400" y="1600199"/>
            <a:ext cx="914400" cy="914400"/>
            <a:chOff x="1524000" y="1600201"/>
            <a:chExt cx="914400" cy="914400"/>
          </a:xfrm>
        </p:grpSpPr>
        <p:sp>
          <p:nvSpPr>
            <p:cNvPr id="345" name="Rectangle 344"/>
            <p:cNvSpPr/>
            <p:nvPr/>
          </p:nvSpPr>
          <p:spPr>
            <a:xfrm>
              <a:off x="1524000" y="1600201"/>
              <a:ext cx="914400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1</a:t>
              </a:r>
            </a:p>
          </p:txBody>
        </p:sp>
        <p:grpSp>
          <p:nvGrpSpPr>
            <p:cNvPr id="346" name="Group 345"/>
            <p:cNvGrpSpPr/>
            <p:nvPr/>
          </p:nvGrpSpPr>
          <p:grpSpPr>
            <a:xfrm>
              <a:off x="1661736" y="1670050"/>
              <a:ext cx="638928" cy="533400"/>
              <a:chOff x="838200" y="952500"/>
              <a:chExt cx="638928" cy="533400"/>
            </a:xfrm>
          </p:grpSpPr>
          <p:grpSp>
            <p:nvGrpSpPr>
              <p:cNvPr id="347" name="Group 346"/>
              <p:cNvGrpSpPr/>
              <p:nvPr/>
            </p:nvGrpSpPr>
            <p:grpSpPr>
              <a:xfrm>
                <a:off x="838200" y="952500"/>
                <a:ext cx="91968" cy="533400"/>
                <a:chOff x="838200" y="952500"/>
                <a:chExt cx="91968" cy="533400"/>
              </a:xfrm>
            </p:grpSpPr>
            <p:sp>
              <p:nvSpPr>
                <p:cNvPr id="369" name="Freeform 368"/>
                <p:cNvSpPr/>
                <p:nvPr/>
              </p:nvSpPr>
              <p:spPr>
                <a:xfrm>
                  <a:off x="83820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0" name="Straight Connector 369"/>
                <p:cNvCxnSpPr/>
                <p:nvPr/>
              </p:nvCxnSpPr>
              <p:spPr>
                <a:xfrm>
                  <a:off x="88418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8" name="Group 347"/>
              <p:cNvGrpSpPr/>
              <p:nvPr/>
            </p:nvGrpSpPr>
            <p:grpSpPr>
              <a:xfrm>
                <a:off x="994474" y="952500"/>
                <a:ext cx="91968" cy="533400"/>
                <a:chOff x="993910" y="952500"/>
                <a:chExt cx="91968" cy="533400"/>
              </a:xfrm>
            </p:grpSpPr>
            <p:sp>
              <p:nvSpPr>
                <p:cNvPr id="367" name="Freeform 366"/>
                <p:cNvSpPr/>
                <p:nvPr/>
              </p:nvSpPr>
              <p:spPr>
                <a:xfrm>
                  <a:off x="99391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8" name="Straight Connector 367"/>
                <p:cNvCxnSpPr/>
                <p:nvPr/>
              </p:nvCxnSpPr>
              <p:spPr>
                <a:xfrm>
                  <a:off x="103989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9" name="Group 348"/>
              <p:cNvGrpSpPr/>
              <p:nvPr/>
            </p:nvGrpSpPr>
            <p:grpSpPr>
              <a:xfrm>
                <a:off x="1150748" y="952500"/>
                <a:ext cx="91968" cy="533400"/>
                <a:chOff x="1149620" y="952500"/>
                <a:chExt cx="91968" cy="533400"/>
              </a:xfrm>
            </p:grpSpPr>
            <p:sp>
              <p:nvSpPr>
                <p:cNvPr id="365" name="Freeform 364"/>
                <p:cNvSpPr/>
                <p:nvPr/>
              </p:nvSpPr>
              <p:spPr>
                <a:xfrm>
                  <a:off x="114962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6" name="Straight Connector 365"/>
                <p:cNvCxnSpPr/>
                <p:nvPr/>
              </p:nvCxnSpPr>
              <p:spPr>
                <a:xfrm>
                  <a:off x="119560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0" name="Group 349"/>
              <p:cNvGrpSpPr/>
              <p:nvPr/>
            </p:nvGrpSpPr>
            <p:grpSpPr>
              <a:xfrm>
                <a:off x="916337" y="952500"/>
                <a:ext cx="91968" cy="533400"/>
                <a:chOff x="916055" y="952500"/>
                <a:chExt cx="91968" cy="533400"/>
              </a:xfrm>
            </p:grpSpPr>
            <p:sp>
              <p:nvSpPr>
                <p:cNvPr id="363" name="Freeform 362"/>
                <p:cNvSpPr/>
                <p:nvPr/>
              </p:nvSpPr>
              <p:spPr>
                <a:xfrm>
                  <a:off x="91605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4" name="Straight Connector 363"/>
                <p:cNvCxnSpPr/>
                <p:nvPr/>
              </p:nvCxnSpPr>
              <p:spPr>
                <a:xfrm>
                  <a:off x="96203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1" name="Group 350"/>
              <p:cNvGrpSpPr/>
              <p:nvPr/>
            </p:nvGrpSpPr>
            <p:grpSpPr>
              <a:xfrm>
                <a:off x="1072611" y="952500"/>
                <a:ext cx="91968" cy="533400"/>
                <a:chOff x="1071765" y="952500"/>
                <a:chExt cx="91968" cy="533400"/>
              </a:xfrm>
            </p:grpSpPr>
            <p:sp>
              <p:nvSpPr>
                <p:cNvPr id="361" name="Freeform 360"/>
                <p:cNvSpPr/>
                <p:nvPr/>
              </p:nvSpPr>
              <p:spPr>
                <a:xfrm>
                  <a:off x="107176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2" name="Straight Connector 361"/>
                <p:cNvCxnSpPr/>
                <p:nvPr/>
              </p:nvCxnSpPr>
              <p:spPr>
                <a:xfrm>
                  <a:off x="111774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2" name="Group 351"/>
              <p:cNvGrpSpPr/>
              <p:nvPr/>
            </p:nvGrpSpPr>
            <p:grpSpPr>
              <a:xfrm>
                <a:off x="1228885" y="952500"/>
                <a:ext cx="91968" cy="533400"/>
                <a:chOff x="1227475" y="952500"/>
                <a:chExt cx="91968" cy="533400"/>
              </a:xfrm>
            </p:grpSpPr>
            <p:sp>
              <p:nvSpPr>
                <p:cNvPr id="359" name="Freeform 358"/>
                <p:cNvSpPr/>
                <p:nvPr/>
              </p:nvSpPr>
              <p:spPr>
                <a:xfrm>
                  <a:off x="122747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0" name="Straight Connector 359"/>
                <p:cNvCxnSpPr/>
                <p:nvPr/>
              </p:nvCxnSpPr>
              <p:spPr>
                <a:xfrm>
                  <a:off x="127345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3" name="Group 352"/>
              <p:cNvGrpSpPr/>
              <p:nvPr/>
            </p:nvGrpSpPr>
            <p:grpSpPr>
              <a:xfrm>
                <a:off x="1307022" y="952500"/>
                <a:ext cx="91968" cy="533400"/>
                <a:chOff x="1307305" y="952500"/>
                <a:chExt cx="91968" cy="533400"/>
              </a:xfrm>
            </p:grpSpPr>
            <p:sp>
              <p:nvSpPr>
                <p:cNvPr id="357" name="Freeform 356"/>
                <p:cNvSpPr/>
                <p:nvPr/>
              </p:nvSpPr>
              <p:spPr>
                <a:xfrm>
                  <a:off x="130730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8" name="Straight Connector 357"/>
                <p:cNvCxnSpPr/>
                <p:nvPr/>
              </p:nvCxnSpPr>
              <p:spPr>
                <a:xfrm>
                  <a:off x="135328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4" name="Group 353"/>
              <p:cNvGrpSpPr/>
              <p:nvPr/>
            </p:nvGrpSpPr>
            <p:grpSpPr>
              <a:xfrm>
                <a:off x="1385160" y="952500"/>
                <a:ext cx="91968" cy="533400"/>
                <a:chOff x="1385160" y="952500"/>
                <a:chExt cx="91968" cy="533400"/>
              </a:xfrm>
            </p:grpSpPr>
            <p:sp>
              <p:nvSpPr>
                <p:cNvPr id="355" name="Freeform 354"/>
                <p:cNvSpPr/>
                <p:nvPr/>
              </p:nvSpPr>
              <p:spPr>
                <a:xfrm>
                  <a:off x="138516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6" name="Straight Connector 355"/>
                <p:cNvCxnSpPr/>
                <p:nvPr/>
              </p:nvCxnSpPr>
              <p:spPr>
                <a:xfrm>
                  <a:off x="143114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71" name="Group 370"/>
          <p:cNvGrpSpPr/>
          <p:nvPr/>
        </p:nvGrpSpPr>
        <p:grpSpPr>
          <a:xfrm>
            <a:off x="7924800" y="1600199"/>
            <a:ext cx="914400" cy="914400"/>
            <a:chOff x="1524000" y="1600201"/>
            <a:chExt cx="914400" cy="914400"/>
          </a:xfrm>
        </p:grpSpPr>
        <p:sp>
          <p:nvSpPr>
            <p:cNvPr id="372" name="Rectangle 371"/>
            <p:cNvSpPr/>
            <p:nvPr/>
          </p:nvSpPr>
          <p:spPr>
            <a:xfrm>
              <a:off x="1524000" y="1600201"/>
              <a:ext cx="914400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2</a:t>
              </a:r>
            </a:p>
          </p:txBody>
        </p:sp>
        <p:grpSp>
          <p:nvGrpSpPr>
            <p:cNvPr id="373" name="Group 372"/>
            <p:cNvGrpSpPr/>
            <p:nvPr/>
          </p:nvGrpSpPr>
          <p:grpSpPr>
            <a:xfrm>
              <a:off x="1661736" y="1670050"/>
              <a:ext cx="638928" cy="533400"/>
              <a:chOff x="838200" y="952500"/>
              <a:chExt cx="638928" cy="533400"/>
            </a:xfrm>
          </p:grpSpPr>
          <p:grpSp>
            <p:nvGrpSpPr>
              <p:cNvPr id="374" name="Group 373"/>
              <p:cNvGrpSpPr/>
              <p:nvPr/>
            </p:nvGrpSpPr>
            <p:grpSpPr>
              <a:xfrm>
                <a:off x="838200" y="952500"/>
                <a:ext cx="91968" cy="533400"/>
                <a:chOff x="838200" y="952500"/>
                <a:chExt cx="91968" cy="533400"/>
              </a:xfrm>
            </p:grpSpPr>
            <p:sp>
              <p:nvSpPr>
                <p:cNvPr id="396" name="Freeform 395"/>
                <p:cNvSpPr/>
                <p:nvPr/>
              </p:nvSpPr>
              <p:spPr>
                <a:xfrm>
                  <a:off x="83820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7" name="Straight Connector 396"/>
                <p:cNvCxnSpPr/>
                <p:nvPr/>
              </p:nvCxnSpPr>
              <p:spPr>
                <a:xfrm>
                  <a:off x="88418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5" name="Group 374"/>
              <p:cNvGrpSpPr/>
              <p:nvPr/>
            </p:nvGrpSpPr>
            <p:grpSpPr>
              <a:xfrm>
                <a:off x="994474" y="952500"/>
                <a:ext cx="91968" cy="533400"/>
                <a:chOff x="993910" y="952500"/>
                <a:chExt cx="91968" cy="533400"/>
              </a:xfrm>
            </p:grpSpPr>
            <p:sp>
              <p:nvSpPr>
                <p:cNvPr id="394" name="Freeform 393"/>
                <p:cNvSpPr/>
                <p:nvPr/>
              </p:nvSpPr>
              <p:spPr>
                <a:xfrm>
                  <a:off x="99391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5" name="Straight Connector 394"/>
                <p:cNvCxnSpPr/>
                <p:nvPr/>
              </p:nvCxnSpPr>
              <p:spPr>
                <a:xfrm>
                  <a:off x="103989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6" name="Group 375"/>
              <p:cNvGrpSpPr/>
              <p:nvPr/>
            </p:nvGrpSpPr>
            <p:grpSpPr>
              <a:xfrm>
                <a:off x="1150748" y="952500"/>
                <a:ext cx="91968" cy="533400"/>
                <a:chOff x="1149620" y="952500"/>
                <a:chExt cx="91968" cy="533400"/>
              </a:xfrm>
            </p:grpSpPr>
            <p:sp>
              <p:nvSpPr>
                <p:cNvPr id="392" name="Freeform 391"/>
                <p:cNvSpPr/>
                <p:nvPr/>
              </p:nvSpPr>
              <p:spPr>
                <a:xfrm>
                  <a:off x="114962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3" name="Straight Connector 392"/>
                <p:cNvCxnSpPr/>
                <p:nvPr/>
              </p:nvCxnSpPr>
              <p:spPr>
                <a:xfrm>
                  <a:off x="119560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7" name="Group 376"/>
              <p:cNvGrpSpPr/>
              <p:nvPr/>
            </p:nvGrpSpPr>
            <p:grpSpPr>
              <a:xfrm>
                <a:off x="916337" y="952500"/>
                <a:ext cx="91968" cy="533400"/>
                <a:chOff x="916055" y="952500"/>
                <a:chExt cx="91968" cy="533400"/>
              </a:xfrm>
            </p:grpSpPr>
            <p:sp>
              <p:nvSpPr>
                <p:cNvPr id="390" name="Freeform 389"/>
                <p:cNvSpPr/>
                <p:nvPr/>
              </p:nvSpPr>
              <p:spPr>
                <a:xfrm>
                  <a:off x="91605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1" name="Straight Connector 390"/>
                <p:cNvCxnSpPr/>
                <p:nvPr/>
              </p:nvCxnSpPr>
              <p:spPr>
                <a:xfrm>
                  <a:off x="96203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8" name="Group 377"/>
              <p:cNvGrpSpPr/>
              <p:nvPr/>
            </p:nvGrpSpPr>
            <p:grpSpPr>
              <a:xfrm>
                <a:off x="1072611" y="952500"/>
                <a:ext cx="91968" cy="533400"/>
                <a:chOff x="1071765" y="952500"/>
                <a:chExt cx="91968" cy="533400"/>
              </a:xfrm>
            </p:grpSpPr>
            <p:sp>
              <p:nvSpPr>
                <p:cNvPr id="388" name="Freeform 387"/>
                <p:cNvSpPr/>
                <p:nvPr/>
              </p:nvSpPr>
              <p:spPr>
                <a:xfrm>
                  <a:off x="107176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9" name="Straight Connector 388"/>
                <p:cNvCxnSpPr/>
                <p:nvPr/>
              </p:nvCxnSpPr>
              <p:spPr>
                <a:xfrm>
                  <a:off x="111774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9" name="Group 378"/>
              <p:cNvGrpSpPr/>
              <p:nvPr/>
            </p:nvGrpSpPr>
            <p:grpSpPr>
              <a:xfrm>
                <a:off x="1228885" y="952500"/>
                <a:ext cx="91968" cy="533400"/>
                <a:chOff x="1227475" y="952500"/>
                <a:chExt cx="91968" cy="533400"/>
              </a:xfrm>
            </p:grpSpPr>
            <p:sp>
              <p:nvSpPr>
                <p:cNvPr id="386" name="Freeform 385"/>
                <p:cNvSpPr/>
                <p:nvPr/>
              </p:nvSpPr>
              <p:spPr>
                <a:xfrm>
                  <a:off x="122747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7" name="Straight Connector 386"/>
                <p:cNvCxnSpPr/>
                <p:nvPr/>
              </p:nvCxnSpPr>
              <p:spPr>
                <a:xfrm>
                  <a:off x="127345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0" name="Group 379"/>
              <p:cNvGrpSpPr/>
              <p:nvPr/>
            </p:nvGrpSpPr>
            <p:grpSpPr>
              <a:xfrm>
                <a:off x="1307022" y="952500"/>
                <a:ext cx="91968" cy="533400"/>
                <a:chOff x="1307305" y="952500"/>
                <a:chExt cx="91968" cy="533400"/>
              </a:xfrm>
            </p:grpSpPr>
            <p:sp>
              <p:nvSpPr>
                <p:cNvPr id="384" name="Freeform 383"/>
                <p:cNvSpPr/>
                <p:nvPr/>
              </p:nvSpPr>
              <p:spPr>
                <a:xfrm>
                  <a:off x="130730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5" name="Straight Connector 384"/>
                <p:cNvCxnSpPr/>
                <p:nvPr/>
              </p:nvCxnSpPr>
              <p:spPr>
                <a:xfrm>
                  <a:off x="135328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1" name="Group 380"/>
              <p:cNvGrpSpPr/>
              <p:nvPr/>
            </p:nvGrpSpPr>
            <p:grpSpPr>
              <a:xfrm>
                <a:off x="1385160" y="952500"/>
                <a:ext cx="91968" cy="533400"/>
                <a:chOff x="1385160" y="952500"/>
                <a:chExt cx="91968" cy="533400"/>
              </a:xfrm>
            </p:grpSpPr>
            <p:sp>
              <p:nvSpPr>
                <p:cNvPr id="382" name="Freeform 381"/>
                <p:cNvSpPr/>
                <p:nvPr/>
              </p:nvSpPr>
              <p:spPr>
                <a:xfrm>
                  <a:off x="138516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3" name="Straight Connector 382"/>
                <p:cNvCxnSpPr/>
                <p:nvPr/>
              </p:nvCxnSpPr>
              <p:spPr>
                <a:xfrm>
                  <a:off x="143114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98" name="Group 397"/>
          <p:cNvGrpSpPr/>
          <p:nvPr/>
        </p:nvGrpSpPr>
        <p:grpSpPr>
          <a:xfrm>
            <a:off x="8839200" y="1600199"/>
            <a:ext cx="914400" cy="914400"/>
            <a:chOff x="1524000" y="1600201"/>
            <a:chExt cx="914400" cy="914400"/>
          </a:xfrm>
        </p:grpSpPr>
        <p:sp>
          <p:nvSpPr>
            <p:cNvPr id="399" name="Rectangle 398"/>
            <p:cNvSpPr/>
            <p:nvPr/>
          </p:nvSpPr>
          <p:spPr>
            <a:xfrm>
              <a:off x="1524000" y="1600201"/>
              <a:ext cx="914400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3</a:t>
              </a:r>
            </a:p>
          </p:txBody>
        </p:sp>
        <p:grpSp>
          <p:nvGrpSpPr>
            <p:cNvPr id="400" name="Group 399"/>
            <p:cNvGrpSpPr/>
            <p:nvPr/>
          </p:nvGrpSpPr>
          <p:grpSpPr>
            <a:xfrm>
              <a:off x="1661736" y="1670050"/>
              <a:ext cx="638928" cy="533400"/>
              <a:chOff x="838200" y="952500"/>
              <a:chExt cx="638928" cy="533400"/>
            </a:xfrm>
          </p:grpSpPr>
          <p:grpSp>
            <p:nvGrpSpPr>
              <p:cNvPr id="401" name="Group 400"/>
              <p:cNvGrpSpPr/>
              <p:nvPr/>
            </p:nvGrpSpPr>
            <p:grpSpPr>
              <a:xfrm>
                <a:off x="838200" y="952500"/>
                <a:ext cx="91968" cy="533400"/>
                <a:chOff x="838200" y="952500"/>
                <a:chExt cx="91968" cy="533400"/>
              </a:xfrm>
            </p:grpSpPr>
            <p:sp>
              <p:nvSpPr>
                <p:cNvPr id="423" name="Freeform 422"/>
                <p:cNvSpPr/>
                <p:nvPr/>
              </p:nvSpPr>
              <p:spPr>
                <a:xfrm>
                  <a:off x="83820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24" name="Straight Connector 423"/>
                <p:cNvCxnSpPr/>
                <p:nvPr/>
              </p:nvCxnSpPr>
              <p:spPr>
                <a:xfrm>
                  <a:off x="88418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2" name="Group 401"/>
              <p:cNvGrpSpPr/>
              <p:nvPr/>
            </p:nvGrpSpPr>
            <p:grpSpPr>
              <a:xfrm>
                <a:off x="994474" y="952500"/>
                <a:ext cx="91968" cy="533400"/>
                <a:chOff x="993910" y="952500"/>
                <a:chExt cx="91968" cy="533400"/>
              </a:xfrm>
            </p:grpSpPr>
            <p:sp>
              <p:nvSpPr>
                <p:cNvPr id="421" name="Freeform 420"/>
                <p:cNvSpPr/>
                <p:nvPr/>
              </p:nvSpPr>
              <p:spPr>
                <a:xfrm>
                  <a:off x="99391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22" name="Straight Connector 421"/>
                <p:cNvCxnSpPr/>
                <p:nvPr/>
              </p:nvCxnSpPr>
              <p:spPr>
                <a:xfrm>
                  <a:off x="103989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3" name="Group 402"/>
              <p:cNvGrpSpPr/>
              <p:nvPr/>
            </p:nvGrpSpPr>
            <p:grpSpPr>
              <a:xfrm>
                <a:off x="1150748" y="952500"/>
                <a:ext cx="91968" cy="533400"/>
                <a:chOff x="1149620" y="952500"/>
                <a:chExt cx="91968" cy="533400"/>
              </a:xfrm>
            </p:grpSpPr>
            <p:sp>
              <p:nvSpPr>
                <p:cNvPr id="419" name="Freeform 418"/>
                <p:cNvSpPr/>
                <p:nvPr/>
              </p:nvSpPr>
              <p:spPr>
                <a:xfrm>
                  <a:off x="114962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20" name="Straight Connector 419"/>
                <p:cNvCxnSpPr/>
                <p:nvPr/>
              </p:nvCxnSpPr>
              <p:spPr>
                <a:xfrm>
                  <a:off x="119560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4" name="Group 403"/>
              <p:cNvGrpSpPr/>
              <p:nvPr/>
            </p:nvGrpSpPr>
            <p:grpSpPr>
              <a:xfrm>
                <a:off x="916337" y="952500"/>
                <a:ext cx="91968" cy="533400"/>
                <a:chOff x="916055" y="952500"/>
                <a:chExt cx="91968" cy="533400"/>
              </a:xfrm>
            </p:grpSpPr>
            <p:sp>
              <p:nvSpPr>
                <p:cNvPr id="417" name="Freeform 416"/>
                <p:cNvSpPr/>
                <p:nvPr/>
              </p:nvSpPr>
              <p:spPr>
                <a:xfrm>
                  <a:off x="91605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8" name="Straight Connector 417"/>
                <p:cNvCxnSpPr/>
                <p:nvPr/>
              </p:nvCxnSpPr>
              <p:spPr>
                <a:xfrm>
                  <a:off x="96203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5" name="Group 404"/>
              <p:cNvGrpSpPr/>
              <p:nvPr/>
            </p:nvGrpSpPr>
            <p:grpSpPr>
              <a:xfrm>
                <a:off x="1072611" y="952500"/>
                <a:ext cx="91968" cy="533400"/>
                <a:chOff x="1071765" y="952500"/>
                <a:chExt cx="91968" cy="533400"/>
              </a:xfrm>
            </p:grpSpPr>
            <p:sp>
              <p:nvSpPr>
                <p:cNvPr id="415" name="Freeform 414"/>
                <p:cNvSpPr/>
                <p:nvPr/>
              </p:nvSpPr>
              <p:spPr>
                <a:xfrm>
                  <a:off x="107176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6" name="Straight Connector 415"/>
                <p:cNvCxnSpPr/>
                <p:nvPr/>
              </p:nvCxnSpPr>
              <p:spPr>
                <a:xfrm>
                  <a:off x="111774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6" name="Group 405"/>
              <p:cNvGrpSpPr/>
              <p:nvPr/>
            </p:nvGrpSpPr>
            <p:grpSpPr>
              <a:xfrm>
                <a:off x="1228885" y="952500"/>
                <a:ext cx="91968" cy="533400"/>
                <a:chOff x="1227475" y="952500"/>
                <a:chExt cx="91968" cy="533400"/>
              </a:xfrm>
            </p:grpSpPr>
            <p:sp>
              <p:nvSpPr>
                <p:cNvPr id="413" name="Freeform 412"/>
                <p:cNvSpPr/>
                <p:nvPr/>
              </p:nvSpPr>
              <p:spPr>
                <a:xfrm>
                  <a:off x="122747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4" name="Straight Connector 413"/>
                <p:cNvCxnSpPr/>
                <p:nvPr/>
              </p:nvCxnSpPr>
              <p:spPr>
                <a:xfrm>
                  <a:off x="127345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7" name="Group 406"/>
              <p:cNvGrpSpPr/>
              <p:nvPr/>
            </p:nvGrpSpPr>
            <p:grpSpPr>
              <a:xfrm>
                <a:off x="1307022" y="952500"/>
                <a:ext cx="91968" cy="533400"/>
                <a:chOff x="1307305" y="952500"/>
                <a:chExt cx="91968" cy="533400"/>
              </a:xfrm>
            </p:grpSpPr>
            <p:sp>
              <p:nvSpPr>
                <p:cNvPr id="411" name="Freeform 410"/>
                <p:cNvSpPr/>
                <p:nvPr/>
              </p:nvSpPr>
              <p:spPr>
                <a:xfrm>
                  <a:off x="1307305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2" name="Straight Connector 411"/>
                <p:cNvCxnSpPr/>
                <p:nvPr/>
              </p:nvCxnSpPr>
              <p:spPr>
                <a:xfrm>
                  <a:off x="1353289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8" name="Group 407"/>
              <p:cNvGrpSpPr/>
              <p:nvPr/>
            </p:nvGrpSpPr>
            <p:grpSpPr>
              <a:xfrm>
                <a:off x="1385160" y="952500"/>
                <a:ext cx="91968" cy="533400"/>
                <a:chOff x="1385160" y="952500"/>
                <a:chExt cx="91968" cy="533400"/>
              </a:xfrm>
            </p:grpSpPr>
            <p:sp>
              <p:nvSpPr>
                <p:cNvPr id="409" name="Freeform 408"/>
                <p:cNvSpPr/>
                <p:nvPr/>
              </p:nvSpPr>
              <p:spPr>
                <a:xfrm>
                  <a:off x="1385160" y="9525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0" name="Straight Connector 409"/>
                <p:cNvCxnSpPr/>
                <p:nvPr/>
              </p:nvCxnSpPr>
              <p:spPr>
                <a:xfrm>
                  <a:off x="1431144" y="14361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" name="Group 1"/>
          <p:cNvGrpSpPr/>
          <p:nvPr/>
        </p:nvGrpSpPr>
        <p:grpSpPr>
          <a:xfrm>
            <a:off x="9760515" y="1600199"/>
            <a:ext cx="914400" cy="914400"/>
            <a:chOff x="9760515" y="1600199"/>
            <a:chExt cx="914400" cy="914400"/>
          </a:xfrm>
        </p:grpSpPr>
        <p:sp>
          <p:nvSpPr>
            <p:cNvPr id="426" name="Rectangle 425"/>
            <p:cNvSpPr/>
            <p:nvPr/>
          </p:nvSpPr>
          <p:spPr>
            <a:xfrm>
              <a:off x="9760515" y="1600199"/>
              <a:ext cx="914400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 4</a:t>
              </a:r>
            </a:p>
          </p:txBody>
        </p:sp>
        <p:grpSp>
          <p:nvGrpSpPr>
            <p:cNvPr id="429" name="Group 428"/>
            <p:cNvGrpSpPr/>
            <p:nvPr/>
          </p:nvGrpSpPr>
          <p:grpSpPr>
            <a:xfrm>
              <a:off x="10054525" y="1670048"/>
              <a:ext cx="91968" cy="533400"/>
              <a:chOff x="993910" y="952500"/>
              <a:chExt cx="91968" cy="533400"/>
            </a:xfrm>
          </p:grpSpPr>
          <p:sp>
            <p:nvSpPr>
              <p:cNvPr id="448" name="Freeform 447"/>
              <p:cNvSpPr/>
              <p:nvPr/>
            </p:nvSpPr>
            <p:spPr>
              <a:xfrm>
                <a:off x="99391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9" name="Straight Connector 448"/>
              <p:cNvCxnSpPr/>
              <p:nvPr/>
            </p:nvCxnSpPr>
            <p:spPr>
              <a:xfrm>
                <a:off x="103989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0" name="Group 429"/>
            <p:cNvGrpSpPr/>
            <p:nvPr/>
          </p:nvGrpSpPr>
          <p:grpSpPr>
            <a:xfrm>
              <a:off x="10210799" y="1670048"/>
              <a:ext cx="91968" cy="533400"/>
              <a:chOff x="1149620" y="952500"/>
              <a:chExt cx="91968" cy="533400"/>
            </a:xfrm>
          </p:grpSpPr>
          <p:sp>
            <p:nvSpPr>
              <p:cNvPr id="446" name="Freeform 445"/>
              <p:cNvSpPr/>
              <p:nvPr/>
            </p:nvSpPr>
            <p:spPr>
              <a:xfrm>
                <a:off x="1149620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7" name="Straight Connector 446"/>
              <p:cNvCxnSpPr/>
              <p:nvPr/>
            </p:nvCxnSpPr>
            <p:spPr>
              <a:xfrm>
                <a:off x="1195604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2" name="Group 431"/>
            <p:cNvGrpSpPr/>
            <p:nvPr/>
          </p:nvGrpSpPr>
          <p:grpSpPr>
            <a:xfrm>
              <a:off x="10132662" y="1670048"/>
              <a:ext cx="91968" cy="533400"/>
              <a:chOff x="1071765" y="952500"/>
              <a:chExt cx="91968" cy="533400"/>
            </a:xfrm>
          </p:grpSpPr>
          <p:sp>
            <p:nvSpPr>
              <p:cNvPr id="442" name="Freeform 441"/>
              <p:cNvSpPr/>
              <p:nvPr/>
            </p:nvSpPr>
            <p:spPr>
              <a:xfrm>
                <a:off x="107176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3" name="Straight Connector 442"/>
              <p:cNvCxnSpPr/>
              <p:nvPr/>
            </p:nvCxnSpPr>
            <p:spPr>
              <a:xfrm>
                <a:off x="111774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3" name="Group 432"/>
            <p:cNvGrpSpPr/>
            <p:nvPr/>
          </p:nvGrpSpPr>
          <p:grpSpPr>
            <a:xfrm>
              <a:off x="10288936" y="1670048"/>
              <a:ext cx="91968" cy="533400"/>
              <a:chOff x="1227475" y="952500"/>
              <a:chExt cx="91968" cy="533400"/>
            </a:xfrm>
          </p:grpSpPr>
          <p:sp>
            <p:nvSpPr>
              <p:cNvPr id="440" name="Freeform 439"/>
              <p:cNvSpPr/>
              <p:nvPr/>
            </p:nvSpPr>
            <p:spPr>
              <a:xfrm>
                <a:off x="1227475" y="952500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1" name="Straight Connector 440"/>
              <p:cNvCxnSpPr/>
              <p:nvPr/>
            </p:nvCxnSpPr>
            <p:spPr>
              <a:xfrm>
                <a:off x="1273459" y="1436161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6356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/>
          <p:nvPr/>
        </p:nvGrpSpPr>
        <p:grpSpPr>
          <a:xfrm>
            <a:off x="1987378" y="925920"/>
            <a:ext cx="7639874" cy="3663834"/>
            <a:chOff x="1987378" y="925920"/>
            <a:chExt cx="7639874" cy="3663834"/>
          </a:xfrm>
        </p:grpSpPr>
        <p:grpSp>
          <p:nvGrpSpPr>
            <p:cNvPr id="63" name="Group 62"/>
            <p:cNvGrpSpPr/>
            <p:nvPr/>
          </p:nvGrpSpPr>
          <p:grpSpPr>
            <a:xfrm>
              <a:off x="3507908" y="925920"/>
              <a:ext cx="4572000" cy="3663834"/>
              <a:chOff x="3507908" y="925920"/>
              <a:chExt cx="4572000" cy="3663834"/>
            </a:xfrm>
          </p:grpSpPr>
          <p:sp>
            <p:nvSpPr>
              <p:cNvPr id="39" name="Snip Same Side Corner Rectangle 26"/>
              <p:cNvSpPr/>
              <p:nvPr/>
            </p:nvSpPr>
            <p:spPr>
              <a:xfrm>
                <a:off x="3507908" y="3351503"/>
                <a:ext cx="4572000" cy="1238251"/>
              </a:xfrm>
              <a:custGeom>
                <a:avLst/>
                <a:gdLst>
                  <a:gd name="connsiteX0" fmla="*/ 445843 w 2101815"/>
                  <a:gd name="connsiteY0" fmla="*/ 0 h 891686"/>
                  <a:gd name="connsiteX1" fmla="*/ 1655972 w 2101815"/>
                  <a:gd name="connsiteY1" fmla="*/ 0 h 891686"/>
                  <a:gd name="connsiteX2" fmla="*/ 2101815 w 2101815"/>
                  <a:gd name="connsiteY2" fmla="*/ 445843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0 w 2101815"/>
                  <a:gd name="connsiteY7" fmla="*/ 445843 h 891686"/>
                  <a:gd name="connsiteX8" fmla="*/ 445843 w 2101815"/>
                  <a:gd name="connsiteY8" fmla="*/ 0 h 891686"/>
                  <a:gd name="connsiteX0" fmla="*/ 445843 w 2101815"/>
                  <a:gd name="connsiteY0" fmla="*/ 0 h 891686"/>
                  <a:gd name="connsiteX1" fmla="*/ 1584534 w 2101815"/>
                  <a:gd name="connsiteY1" fmla="*/ 0 h 891686"/>
                  <a:gd name="connsiteX2" fmla="*/ 2101815 w 2101815"/>
                  <a:gd name="connsiteY2" fmla="*/ 445843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0 w 2101815"/>
                  <a:gd name="connsiteY7" fmla="*/ 445843 h 891686"/>
                  <a:gd name="connsiteX8" fmla="*/ 445843 w 2101815"/>
                  <a:gd name="connsiteY8" fmla="*/ 0 h 891686"/>
                  <a:gd name="connsiteX0" fmla="*/ 445843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0 w 2101815"/>
                  <a:gd name="connsiteY7" fmla="*/ 445843 h 891686"/>
                  <a:gd name="connsiteX8" fmla="*/ 445843 w 2101815"/>
                  <a:gd name="connsiteY8" fmla="*/ 0 h 891686"/>
                  <a:gd name="connsiteX0" fmla="*/ 445843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157620 w 2101815"/>
                  <a:gd name="connsiteY7" fmla="*/ 483943 h 891686"/>
                  <a:gd name="connsiteX8" fmla="*/ 445843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157620 w 2101815"/>
                  <a:gd name="connsiteY7" fmla="*/ 483943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02996 w 2101815"/>
                  <a:gd name="connsiteY7" fmla="*/ 491087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19713 w 2101815"/>
                  <a:gd name="connsiteY7" fmla="*/ 491087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62700 w 2101815"/>
                  <a:gd name="connsiteY7" fmla="*/ 500612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765629 w 2101815"/>
                  <a:gd name="connsiteY2" fmla="*/ 588718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79060 w 2101815"/>
                  <a:gd name="connsiteY1" fmla="*/ 1161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79060 w 2101815"/>
                  <a:gd name="connsiteY1" fmla="*/ 4644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79060 w 2101815"/>
                  <a:gd name="connsiteY1" fmla="*/ 0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79060 w 2101815"/>
                  <a:gd name="connsiteY1" fmla="*/ 2322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77692 w 2101815"/>
                  <a:gd name="connsiteY1" fmla="*/ 1160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36694 w 2101815"/>
                  <a:gd name="connsiteY0" fmla="*/ 0 h 891686"/>
                  <a:gd name="connsiteX1" fmla="*/ 1577692 w 2101815"/>
                  <a:gd name="connsiteY1" fmla="*/ 1160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36694 w 2101815"/>
                  <a:gd name="connsiteY8" fmla="*/ 0 h 891686"/>
                  <a:gd name="connsiteX0" fmla="*/ 536694 w 2101815"/>
                  <a:gd name="connsiteY0" fmla="*/ 0 h 891686"/>
                  <a:gd name="connsiteX1" fmla="*/ 1577692 w 2101815"/>
                  <a:gd name="connsiteY1" fmla="*/ 1160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8421 w 2101815"/>
                  <a:gd name="connsiteY7" fmla="*/ 498636 h 891686"/>
                  <a:gd name="connsiteX8" fmla="*/ 536694 w 2101815"/>
                  <a:gd name="connsiteY8" fmla="*/ 0 h 891686"/>
                  <a:gd name="connsiteX0" fmla="*/ 536694 w 2101815"/>
                  <a:gd name="connsiteY0" fmla="*/ 697 h 892383"/>
                  <a:gd name="connsiteX1" fmla="*/ 1590828 w 2101815"/>
                  <a:gd name="connsiteY1" fmla="*/ 0 h 892383"/>
                  <a:gd name="connsiteX2" fmla="*/ 1904143 w 2101815"/>
                  <a:gd name="connsiteY2" fmla="*/ 546552 h 892383"/>
                  <a:gd name="connsiteX3" fmla="*/ 2101815 w 2101815"/>
                  <a:gd name="connsiteY3" fmla="*/ 892383 h 892383"/>
                  <a:gd name="connsiteX4" fmla="*/ 2101815 w 2101815"/>
                  <a:gd name="connsiteY4" fmla="*/ 892383 h 892383"/>
                  <a:gd name="connsiteX5" fmla="*/ 0 w 2101815"/>
                  <a:gd name="connsiteY5" fmla="*/ 892383 h 892383"/>
                  <a:gd name="connsiteX6" fmla="*/ 0 w 2101815"/>
                  <a:gd name="connsiteY6" fmla="*/ 892383 h 892383"/>
                  <a:gd name="connsiteX7" fmla="*/ 238421 w 2101815"/>
                  <a:gd name="connsiteY7" fmla="*/ 499333 h 892383"/>
                  <a:gd name="connsiteX8" fmla="*/ 536694 w 2101815"/>
                  <a:gd name="connsiteY8" fmla="*/ 697 h 892383"/>
                  <a:gd name="connsiteX0" fmla="*/ 536694 w 2101815"/>
                  <a:gd name="connsiteY0" fmla="*/ 697 h 892383"/>
                  <a:gd name="connsiteX1" fmla="*/ 1589733 w 2101815"/>
                  <a:gd name="connsiteY1" fmla="*/ 0 h 892383"/>
                  <a:gd name="connsiteX2" fmla="*/ 1904143 w 2101815"/>
                  <a:gd name="connsiteY2" fmla="*/ 546552 h 892383"/>
                  <a:gd name="connsiteX3" fmla="*/ 2101815 w 2101815"/>
                  <a:gd name="connsiteY3" fmla="*/ 892383 h 892383"/>
                  <a:gd name="connsiteX4" fmla="*/ 2101815 w 2101815"/>
                  <a:gd name="connsiteY4" fmla="*/ 892383 h 892383"/>
                  <a:gd name="connsiteX5" fmla="*/ 0 w 2101815"/>
                  <a:gd name="connsiteY5" fmla="*/ 892383 h 892383"/>
                  <a:gd name="connsiteX6" fmla="*/ 0 w 2101815"/>
                  <a:gd name="connsiteY6" fmla="*/ 892383 h 892383"/>
                  <a:gd name="connsiteX7" fmla="*/ 238421 w 2101815"/>
                  <a:gd name="connsiteY7" fmla="*/ 499333 h 892383"/>
                  <a:gd name="connsiteX8" fmla="*/ 536694 w 2101815"/>
                  <a:gd name="connsiteY8" fmla="*/ 697 h 892383"/>
                  <a:gd name="connsiteX0" fmla="*/ 536694 w 2101815"/>
                  <a:gd name="connsiteY0" fmla="*/ 697 h 892383"/>
                  <a:gd name="connsiteX1" fmla="*/ 1589733 w 2101815"/>
                  <a:gd name="connsiteY1" fmla="*/ 0 h 892383"/>
                  <a:gd name="connsiteX2" fmla="*/ 1910711 w 2101815"/>
                  <a:gd name="connsiteY2" fmla="*/ 546552 h 892383"/>
                  <a:gd name="connsiteX3" fmla="*/ 2101815 w 2101815"/>
                  <a:gd name="connsiteY3" fmla="*/ 892383 h 892383"/>
                  <a:gd name="connsiteX4" fmla="*/ 2101815 w 2101815"/>
                  <a:gd name="connsiteY4" fmla="*/ 892383 h 892383"/>
                  <a:gd name="connsiteX5" fmla="*/ 0 w 2101815"/>
                  <a:gd name="connsiteY5" fmla="*/ 892383 h 892383"/>
                  <a:gd name="connsiteX6" fmla="*/ 0 w 2101815"/>
                  <a:gd name="connsiteY6" fmla="*/ 892383 h 892383"/>
                  <a:gd name="connsiteX7" fmla="*/ 238421 w 2101815"/>
                  <a:gd name="connsiteY7" fmla="*/ 499333 h 892383"/>
                  <a:gd name="connsiteX8" fmla="*/ 536694 w 2101815"/>
                  <a:gd name="connsiteY8" fmla="*/ 697 h 892383"/>
                  <a:gd name="connsiteX0" fmla="*/ 545452 w 2101815"/>
                  <a:gd name="connsiteY0" fmla="*/ 697 h 892383"/>
                  <a:gd name="connsiteX1" fmla="*/ 1589733 w 2101815"/>
                  <a:gd name="connsiteY1" fmla="*/ 0 h 892383"/>
                  <a:gd name="connsiteX2" fmla="*/ 1910711 w 2101815"/>
                  <a:gd name="connsiteY2" fmla="*/ 546552 h 892383"/>
                  <a:gd name="connsiteX3" fmla="*/ 2101815 w 2101815"/>
                  <a:gd name="connsiteY3" fmla="*/ 892383 h 892383"/>
                  <a:gd name="connsiteX4" fmla="*/ 2101815 w 2101815"/>
                  <a:gd name="connsiteY4" fmla="*/ 892383 h 892383"/>
                  <a:gd name="connsiteX5" fmla="*/ 0 w 2101815"/>
                  <a:gd name="connsiteY5" fmla="*/ 892383 h 892383"/>
                  <a:gd name="connsiteX6" fmla="*/ 0 w 2101815"/>
                  <a:gd name="connsiteY6" fmla="*/ 892383 h 892383"/>
                  <a:gd name="connsiteX7" fmla="*/ 238421 w 2101815"/>
                  <a:gd name="connsiteY7" fmla="*/ 499333 h 892383"/>
                  <a:gd name="connsiteX8" fmla="*/ 545452 w 2101815"/>
                  <a:gd name="connsiteY8" fmla="*/ 697 h 892383"/>
                  <a:gd name="connsiteX0" fmla="*/ 543993 w 2101815"/>
                  <a:gd name="connsiteY0" fmla="*/ 697 h 892383"/>
                  <a:gd name="connsiteX1" fmla="*/ 1589733 w 2101815"/>
                  <a:gd name="connsiteY1" fmla="*/ 0 h 892383"/>
                  <a:gd name="connsiteX2" fmla="*/ 1910711 w 2101815"/>
                  <a:gd name="connsiteY2" fmla="*/ 546552 h 892383"/>
                  <a:gd name="connsiteX3" fmla="*/ 2101815 w 2101815"/>
                  <a:gd name="connsiteY3" fmla="*/ 892383 h 892383"/>
                  <a:gd name="connsiteX4" fmla="*/ 2101815 w 2101815"/>
                  <a:gd name="connsiteY4" fmla="*/ 892383 h 892383"/>
                  <a:gd name="connsiteX5" fmla="*/ 0 w 2101815"/>
                  <a:gd name="connsiteY5" fmla="*/ 892383 h 892383"/>
                  <a:gd name="connsiteX6" fmla="*/ 0 w 2101815"/>
                  <a:gd name="connsiteY6" fmla="*/ 892383 h 892383"/>
                  <a:gd name="connsiteX7" fmla="*/ 238421 w 2101815"/>
                  <a:gd name="connsiteY7" fmla="*/ 499333 h 892383"/>
                  <a:gd name="connsiteX8" fmla="*/ 543993 w 2101815"/>
                  <a:gd name="connsiteY8" fmla="*/ 697 h 892383"/>
                  <a:gd name="connsiteX0" fmla="*/ 554940 w 2101815"/>
                  <a:gd name="connsiteY0" fmla="*/ 697 h 892383"/>
                  <a:gd name="connsiteX1" fmla="*/ 1589733 w 2101815"/>
                  <a:gd name="connsiteY1" fmla="*/ 0 h 892383"/>
                  <a:gd name="connsiteX2" fmla="*/ 1910711 w 2101815"/>
                  <a:gd name="connsiteY2" fmla="*/ 546552 h 892383"/>
                  <a:gd name="connsiteX3" fmla="*/ 2101815 w 2101815"/>
                  <a:gd name="connsiteY3" fmla="*/ 892383 h 892383"/>
                  <a:gd name="connsiteX4" fmla="*/ 2101815 w 2101815"/>
                  <a:gd name="connsiteY4" fmla="*/ 892383 h 892383"/>
                  <a:gd name="connsiteX5" fmla="*/ 0 w 2101815"/>
                  <a:gd name="connsiteY5" fmla="*/ 892383 h 892383"/>
                  <a:gd name="connsiteX6" fmla="*/ 0 w 2101815"/>
                  <a:gd name="connsiteY6" fmla="*/ 892383 h 892383"/>
                  <a:gd name="connsiteX7" fmla="*/ 238421 w 2101815"/>
                  <a:gd name="connsiteY7" fmla="*/ 499333 h 892383"/>
                  <a:gd name="connsiteX8" fmla="*/ 554940 w 2101815"/>
                  <a:gd name="connsiteY8" fmla="*/ 697 h 892383"/>
                  <a:gd name="connsiteX0" fmla="*/ 554940 w 2101815"/>
                  <a:gd name="connsiteY0" fmla="*/ 697 h 892383"/>
                  <a:gd name="connsiteX1" fmla="*/ 1589733 w 2101815"/>
                  <a:gd name="connsiteY1" fmla="*/ 0 h 892383"/>
                  <a:gd name="connsiteX2" fmla="*/ 1910711 w 2101815"/>
                  <a:gd name="connsiteY2" fmla="*/ 546552 h 892383"/>
                  <a:gd name="connsiteX3" fmla="*/ 2101815 w 2101815"/>
                  <a:gd name="connsiteY3" fmla="*/ 892383 h 892383"/>
                  <a:gd name="connsiteX4" fmla="*/ 2101815 w 2101815"/>
                  <a:gd name="connsiteY4" fmla="*/ 892383 h 892383"/>
                  <a:gd name="connsiteX5" fmla="*/ 0 w 2101815"/>
                  <a:gd name="connsiteY5" fmla="*/ 892383 h 892383"/>
                  <a:gd name="connsiteX6" fmla="*/ 0 w 2101815"/>
                  <a:gd name="connsiteY6" fmla="*/ 892383 h 892383"/>
                  <a:gd name="connsiteX7" fmla="*/ 261409 w 2101815"/>
                  <a:gd name="connsiteY7" fmla="*/ 511408 h 892383"/>
                  <a:gd name="connsiteX8" fmla="*/ 554940 w 2101815"/>
                  <a:gd name="connsiteY8" fmla="*/ 697 h 892383"/>
                  <a:gd name="connsiteX0" fmla="*/ 568076 w 2101815"/>
                  <a:gd name="connsiteY0" fmla="*/ 409386 h 892383"/>
                  <a:gd name="connsiteX1" fmla="*/ 1589733 w 2101815"/>
                  <a:gd name="connsiteY1" fmla="*/ 0 h 892383"/>
                  <a:gd name="connsiteX2" fmla="*/ 1910711 w 2101815"/>
                  <a:gd name="connsiteY2" fmla="*/ 546552 h 892383"/>
                  <a:gd name="connsiteX3" fmla="*/ 2101815 w 2101815"/>
                  <a:gd name="connsiteY3" fmla="*/ 892383 h 892383"/>
                  <a:gd name="connsiteX4" fmla="*/ 2101815 w 2101815"/>
                  <a:gd name="connsiteY4" fmla="*/ 892383 h 892383"/>
                  <a:gd name="connsiteX5" fmla="*/ 0 w 2101815"/>
                  <a:gd name="connsiteY5" fmla="*/ 892383 h 892383"/>
                  <a:gd name="connsiteX6" fmla="*/ 0 w 2101815"/>
                  <a:gd name="connsiteY6" fmla="*/ 892383 h 892383"/>
                  <a:gd name="connsiteX7" fmla="*/ 261409 w 2101815"/>
                  <a:gd name="connsiteY7" fmla="*/ 511408 h 892383"/>
                  <a:gd name="connsiteX8" fmla="*/ 568076 w 2101815"/>
                  <a:gd name="connsiteY8" fmla="*/ 409386 h 892383"/>
                  <a:gd name="connsiteX0" fmla="*/ 568076 w 2101815"/>
                  <a:gd name="connsiteY0" fmla="*/ 0 h 482997"/>
                  <a:gd name="connsiteX1" fmla="*/ 1090552 w 2101815"/>
                  <a:gd name="connsiteY1" fmla="*/ 16022 h 482997"/>
                  <a:gd name="connsiteX2" fmla="*/ 1910711 w 2101815"/>
                  <a:gd name="connsiteY2" fmla="*/ 137166 h 482997"/>
                  <a:gd name="connsiteX3" fmla="*/ 2101815 w 2101815"/>
                  <a:gd name="connsiteY3" fmla="*/ 482997 h 482997"/>
                  <a:gd name="connsiteX4" fmla="*/ 2101815 w 2101815"/>
                  <a:gd name="connsiteY4" fmla="*/ 482997 h 482997"/>
                  <a:gd name="connsiteX5" fmla="*/ 0 w 2101815"/>
                  <a:gd name="connsiteY5" fmla="*/ 482997 h 482997"/>
                  <a:gd name="connsiteX6" fmla="*/ 0 w 2101815"/>
                  <a:gd name="connsiteY6" fmla="*/ 482997 h 482997"/>
                  <a:gd name="connsiteX7" fmla="*/ 261409 w 2101815"/>
                  <a:gd name="connsiteY7" fmla="*/ 102022 h 482997"/>
                  <a:gd name="connsiteX8" fmla="*/ 568076 w 2101815"/>
                  <a:gd name="connsiteY8" fmla="*/ 0 h 482997"/>
                  <a:gd name="connsiteX0" fmla="*/ 568076 w 2101815"/>
                  <a:gd name="connsiteY0" fmla="*/ 0 h 482997"/>
                  <a:gd name="connsiteX1" fmla="*/ 1090552 w 2101815"/>
                  <a:gd name="connsiteY1" fmla="*/ 16022 h 482997"/>
                  <a:gd name="connsiteX2" fmla="*/ 1899764 w 2101815"/>
                  <a:gd name="connsiteY2" fmla="*/ 124162 h 482997"/>
                  <a:gd name="connsiteX3" fmla="*/ 2101815 w 2101815"/>
                  <a:gd name="connsiteY3" fmla="*/ 482997 h 482997"/>
                  <a:gd name="connsiteX4" fmla="*/ 2101815 w 2101815"/>
                  <a:gd name="connsiteY4" fmla="*/ 482997 h 482997"/>
                  <a:gd name="connsiteX5" fmla="*/ 0 w 2101815"/>
                  <a:gd name="connsiteY5" fmla="*/ 482997 h 482997"/>
                  <a:gd name="connsiteX6" fmla="*/ 0 w 2101815"/>
                  <a:gd name="connsiteY6" fmla="*/ 482997 h 482997"/>
                  <a:gd name="connsiteX7" fmla="*/ 261409 w 2101815"/>
                  <a:gd name="connsiteY7" fmla="*/ 102022 h 482997"/>
                  <a:gd name="connsiteX8" fmla="*/ 568076 w 2101815"/>
                  <a:gd name="connsiteY8" fmla="*/ 0 h 482997"/>
                  <a:gd name="connsiteX0" fmla="*/ 568076 w 2101815"/>
                  <a:gd name="connsiteY0" fmla="*/ 0 h 482997"/>
                  <a:gd name="connsiteX1" fmla="*/ 1090552 w 2101815"/>
                  <a:gd name="connsiteY1" fmla="*/ 16022 h 482997"/>
                  <a:gd name="connsiteX2" fmla="*/ 1899764 w 2101815"/>
                  <a:gd name="connsiteY2" fmla="*/ 122304 h 482997"/>
                  <a:gd name="connsiteX3" fmla="*/ 2101815 w 2101815"/>
                  <a:gd name="connsiteY3" fmla="*/ 482997 h 482997"/>
                  <a:gd name="connsiteX4" fmla="*/ 2101815 w 2101815"/>
                  <a:gd name="connsiteY4" fmla="*/ 482997 h 482997"/>
                  <a:gd name="connsiteX5" fmla="*/ 0 w 2101815"/>
                  <a:gd name="connsiteY5" fmla="*/ 482997 h 482997"/>
                  <a:gd name="connsiteX6" fmla="*/ 0 w 2101815"/>
                  <a:gd name="connsiteY6" fmla="*/ 482997 h 482997"/>
                  <a:gd name="connsiteX7" fmla="*/ 261409 w 2101815"/>
                  <a:gd name="connsiteY7" fmla="*/ 102022 h 482997"/>
                  <a:gd name="connsiteX8" fmla="*/ 568076 w 2101815"/>
                  <a:gd name="connsiteY8" fmla="*/ 0 h 482997"/>
                  <a:gd name="connsiteX0" fmla="*/ 568076 w 2101815"/>
                  <a:gd name="connsiteY0" fmla="*/ 0 h 482997"/>
                  <a:gd name="connsiteX1" fmla="*/ 1090552 w 2101815"/>
                  <a:gd name="connsiteY1" fmla="*/ 16022 h 482997"/>
                  <a:gd name="connsiteX2" fmla="*/ 1899764 w 2101815"/>
                  <a:gd name="connsiteY2" fmla="*/ 123233 h 482997"/>
                  <a:gd name="connsiteX3" fmla="*/ 2101815 w 2101815"/>
                  <a:gd name="connsiteY3" fmla="*/ 482997 h 482997"/>
                  <a:gd name="connsiteX4" fmla="*/ 2101815 w 2101815"/>
                  <a:gd name="connsiteY4" fmla="*/ 482997 h 482997"/>
                  <a:gd name="connsiteX5" fmla="*/ 0 w 2101815"/>
                  <a:gd name="connsiteY5" fmla="*/ 482997 h 482997"/>
                  <a:gd name="connsiteX6" fmla="*/ 0 w 2101815"/>
                  <a:gd name="connsiteY6" fmla="*/ 482997 h 482997"/>
                  <a:gd name="connsiteX7" fmla="*/ 261409 w 2101815"/>
                  <a:gd name="connsiteY7" fmla="*/ 102022 h 482997"/>
                  <a:gd name="connsiteX8" fmla="*/ 568076 w 2101815"/>
                  <a:gd name="connsiteY8" fmla="*/ 0 h 482997"/>
                  <a:gd name="connsiteX0" fmla="*/ 568076 w 2101815"/>
                  <a:gd name="connsiteY0" fmla="*/ 0 h 482997"/>
                  <a:gd name="connsiteX1" fmla="*/ 1090552 w 2101815"/>
                  <a:gd name="connsiteY1" fmla="*/ 16022 h 482997"/>
                  <a:gd name="connsiteX2" fmla="*/ 1899764 w 2101815"/>
                  <a:gd name="connsiteY2" fmla="*/ 123233 h 482997"/>
                  <a:gd name="connsiteX3" fmla="*/ 2101815 w 2101815"/>
                  <a:gd name="connsiteY3" fmla="*/ 482997 h 482997"/>
                  <a:gd name="connsiteX4" fmla="*/ 2101815 w 2101815"/>
                  <a:gd name="connsiteY4" fmla="*/ 482997 h 482997"/>
                  <a:gd name="connsiteX5" fmla="*/ 0 w 2101815"/>
                  <a:gd name="connsiteY5" fmla="*/ 482997 h 482997"/>
                  <a:gd name="connsiteX6" fmla="*/ 0 w 2101815"/>
                  <a:gd name="connsiteY6" fmla="*/ 482997 h 482997"/>
                  <a:gd name="connsiteX7" fmla="*/ 220905 w 2101815"/>
                  <a:gd name="connsiteY7" fmla="*/ 121528 h 482997"/>
                  <a:gd name="connsiteX8" fmla="*/ 568076 w 2101815"/>
                  <a:gd name="connsiteY8" fmla="*/ 0 h 482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01815" h="482997">
                    <a:moveTo>
                      <a:pt x="568076" y="0"/>
                    </a:moveTo>
                    <a:lnTo>
                      <a:pt x="1090552" y="16022"/>
                    </a:lnTo>
                    <a:lnTo>
                      <a:pt x="1899764" y="123233"/>
                    </a:lnTo>
                    <a:lnTo>
                      <a:pt x="2101815" y="482997"/>
                    </a:lnTo>
                    <a:lnTo>
                      <a:pt x="2101815" y="482997"/>
                    </a:lnTo>
                    <a:lnTo>
                      <a:pt x="0" y="482997"/>
                    </a:lnTo>
                    <a:lnTo>
                      <a:pt x="0" y="482997"/>
                    </a:lnTo>
                    <a:lnTo>
                      <a:pt x="220905" y="121528"/>
                    </a:lnTo>
                    <a:lnTo>
                      <a:pt x="56807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Snip Same Side Corner Rectangle 26"/>
              <p:cNvSpPr/>
              <p:nvPr/>
            </p:nvSpPr>
            <p:spPr>
              <a:xfrm>
                <a:off x="3984268" y="2536015"/>
                <a:ext cx="3657600" cy="1133105"/>
              </a:xfrm>
              <a:custGeom>
                <a:avLst/>
                <a:gdLst>
                  <a:gd name="connsiteX0" fmla="*/ 445843 w 2101815"/>
                  <a:gd name="connsiteY0" fmla="*/ 0 h 891686"/>
                  <a:gd name="connsiteX1" fmla="*/ 1655972 w 2101815"/>
                  <a:gd name="connsiteY1" fmla="*/ 0 h 891686"/>
                  <a:gd name="connsiteX2" fmla="*/ 2101815 w 2101815"/>
                  <a:gd name="connsiteY2" fmla="*/ 445843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0 w 2101815"/>
                  <a:gd name="connsiteY7" fmla="*/ 445843 h 891686"/>
                  <a:gd name="connsiteX8" fmla="*/ 445843 w 2101815"/>
                  <a:gd name="connsiteY8" fmla="*/ 0 h 891686"/>
                  <a:gd name="connsiteX0" fmla="*/ 445843 w 2101815"/>
                  <a:gd name="connsiteY0" fmla="*/ 0 h 891686"/>
                  <a:gd name="connsiteX1" fmla="*/ 1584534 w 2101815"/>
                  <a:gd name="connsiteY1" fmla="*/ 0 h 891686"/>
                  <a:gd name="connsiteX2" fmla="*/ 2101815 w 2101815"/>
                  <a:gd name="connsiteY2" fmla="*/ 445843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0 w 2101815"/>
                  <a:gd name="connsiteY7" fmla="*/ 445843 h 891686"/>
                  <a:gd name="connsiteX8" fmla="*/ 445843 w 2101815"/>
                  <a:gd name="connsiteY8" fmla="*/ 0 h 891686"/>
                  <a:gd name="connsiteX0" fmla="*/ 445843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0 w 2101815"/>
                  <a:gd name="connsiteY7" fmla="*/ 445843 h 891686"/>
                  <a:gd name="connsiteX8" fmla="*/ 445843 w 2101815"/>
                  <a:gd name="connsiteY8" fmla="*/ 0 h 891686"/>
                  <a:gd name="connsiteX0" fmla="*/ 445843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157620 w 2101815"/>
                  <a:gd name="connsiteY7" fmla="*/ 483943 h 891686"/>
                  <a:gd name="connsiteX8" fmla="*/ 445843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157620 w 2101815"/>
                  <a:gd name="connsiteY7" fmla="*/ 483943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02996 w 2101815"/>
                  <a:gd name="connsiteY7" fmla="*/ 491087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19713 w 2101815"/>
                  <a:gd name="connsiteY7" fmla="*/ 491087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62700 w 2101815"/>
                  <a:gd name="connsiteY7" fmla="*/ 500612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765629 w 2101815"/>
                  <a:gd name="connsiteY2" fmla="*/ 588718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79060 w 2101815"/>
                  <a:gd name="connsiteY1" fmla="*/ 1161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79060 w 2101815"/>
                  <a:gd name="connsiteY1" fmla="*/ 4644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79060 w 2101815"/>
                  <a:gd name="connsiteY1" fmla="*/ 0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79060 w 2101815"/>
                  <a:gd name="connsiteY1" fmla="*/ 2322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77692 w 2101815"/>
                  <a:gd name="connsiteY1" fmla="*/ 1160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36694 w 2101815"/>
                  <a:gd name="connsiteY0" fmla="*/ 0 h 891686"/>
                  <a:gd name="connsiteX1" fmla="*/ 1577692 w 2101815"/>
                  <a:gd name="connsiteY1" fmla="*/ 1160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36694 w 2101815"/>
                  <a:gd name="connsiteY8" fmla="*/ 0 h 891686"/>
                  <a:gd name="connsiteX0" fmla="*/ 536694 w 2101815"/>
                  <a:gd name="connsiteY0" fmla="*/ 0 h 891686"/>
                  <a:gd name="connsiteX1" fmla="*/ 1577692 w 2101815"/>
                  <a:gd name="connsiteY1" fmla="*/ 1160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8421 w 2101815"/>
                  <a:gd name="connsiteY7" fmla="*/ 498636 h 891686"/>
                  <a:gd name="connsiteX8" fmla="*/ 536694 w 2101815"/>
                  <a:gd name="connsiteY8" fmla="*/ 0 h 891686"/>
                  <a:gd name="connsiteX0" fmla="*/ 536694 w 2101815"/>
                  <a:gd name="connsiteY0" fmla="*/ 697 h 892383"/>
                  <a:gd name="connsiteX1" fmla="*/ 1590828 w 2101815"/>
                  <a:gd name="connsiteY1" fmla="*/ 0 h 892383"/>
                  <a:gd name="connsiteX2" fmla="*/ 1904143 w 2101815"/>
                  <a:gd name="connsiteY2" fmla="*/ 546552 h 892383"/>
                  <a:gd name="connsiteX3" fmla="*/ 2101815 w 2101815"/>
                  <a:gd name="connsiteY3" fmla="*/ 892383 h 892383"/>
                  <a:gd name="connsiteX4" fmla="*/ 2101815 w 2101815"/>
                  <a:gd name="connsiteY4" fmla="*/ 892383 h 892383"/>
                  <a:gd name="connsiteX5" fmla="*/ 0 w 2101815"/>
                  <a:gd name="connsiteY5" fmla="*/ 892383 h 892383"/>
                  <a:gd name="connsiteX6" fmla="*/ 0 w 2101815"/>
                  <a:gd name="connsiteY6" fmla="*/ 892383 h 892383"/>
                  <a:gd name="connsiteX7" fmla="*/ 238421 w 2101815"/>
                  <a:gd name="connsiteY7" fmla="*/ 499333 h 892383"/>
                  <a:gd name="connsiteX8" fmla="*/ 536694 w 2101815"/>
                  <a:gd name="connsiteY8" fmla="*/ 697 h 892383"/>
                  <a:gd name="connsiteX0" fmla="*/ 536694 w 2101815"/>
                  <a:gd name="connsiteY0" fmla="*/ 697 h 892383"/>
                  <a:gd name="connsiteX1" fmla="*/ 1589733 w 2101815"/>
                  <a:gd name="connsiteY1" fmla="*/ 0 h 892383"/>
                  <a:gd name="connsiteX2" fmla="*/ 1904143 w 2101815"/>
                  <a:gd name="connsiteY2" fmla="*/ 546552 h 892383"/>
                  <a:gd name="connsiteX3" fmla="*/ 2101815 w 2101815"/>
                  <a:gd name="connsiteY3" fmla="*/ 892383 h 892383"/>
                  <a:gd name="connsiteX4" fmla="*/ 2101815 w 2101815"/>
                  <a:gd name="connsiteY4" fmla="*/ 892383 h 892383"/>
                  <a:gd name="connsiteX5" fmla="*/ 0 w 2101815"/>
                  <a:gd name="connsiteY5" fmla="*/ 892383 h 892383"/>
                  <a:gd name="connsiteX6" fmla="*/ 0 w 2101815"/>
                  <a:gd name="connsiteY6" fmla="*/ 892383 h 892383"/>
                  <a:gd name="connsiteX7" fmla="*/ 238421 w 2101815"/>
                  <a:gd name="connsiteY7" fmla="*/ 499333 h 892383"/>
                  <a:gd name="connsiteX8" fmla="*/ 536694 w 2101815"/>
                  <a:gd name="connsiteY8" fmla="*/ 697 h 892383"/>
                  <a:gd name="connsiteX0" fmla="*/ 536694 w 2101815"/>
                  <a:gd name="connsiteY0" fmla="*/ 697 h 892383"/>
                  <a:gd name="connsiteX1" fmla="*/ 1589733 w 2101815"/>
                  <a:gd name="connsiteY1" fmla="*/ 0 h 892383"/>
                  <a:gd name="connsiteX2" fmla="*/ 1910711 w 2101815"/>
                  <a:gd name="connsiteY2" fmla="*/ 546552 h 892383"/>
                  <a:gd name="connsiteX3" fmla="*/ 2101815 w 2101815"/>
                  <a:gd name="connsiteY3" fmla="*/ 892383 h 892383"/>
                  <a:gd name="connsiteX4" fmla="*/ 2101815 w 2101815"/>
                  <a:gd name="connsiteY4" fmla="*/ 892383 h 892383"/>
                  <a:gd name="connsiteX5" fmla="*/ 0 w 2101815"/>
                  <a:gd name="connsiteY5" fmla="*/ 892383 h 892383"/>
                  <a:gd name="connsiteX6" fmla="*/ 0 w 2101815"/>
                  <a:gd name="connsiteY6" fmla="*/ 892383 h 892383"/>
                  <a:gd name="connsiteX7" fmla="*/ 238421 w 2101815"/>
                  <a:gd name="connsiteY7" fmla="*/ 499333 h 892383"/>
                  <a:gd name="connsiteX8" fmla="*/ 536694 w 2101815"/>
                  <a:gd name="connsiteY8" fmla="*/ 697 h 892383"/>
                  <a:gd name="connsiteX0" fmla="*/ 545452 w 2101815"/>
                  <a:gd name="connsiteY0" fmla="*/ 697 h 892383"/>
                  <a:gd name="connsiteX1" fmla="*/ 1589733 w 2101815"/>
                  <a:gd name="connsiteY1" fmla="*/ 0 h 892383"/>
                  <a:gd name="connsiteX2" fmla="*/ 1910711 w 2101815"/>
                  <a:gd name="connsiteY2" fmla="*/ 546552 h 892383"/>
                  <a:gd name="connsiteX3" fmla="*/ 2101815 w 2101815"/>
                  <a:gd name="connsiteY3" fmla="*/ 892383 h 892383"/>
                  <a:gd name="connsiteX4" fmla="*/ 2101815 w 2101815"/>
                  <a:gd name="connsiteY4" fmla="*/ 892383 h 892383"/>
                  <a:gd name="connsiteX5" fmla="*/ 0 w 2101815"/>
                  <a:gd name="connsiteY5" fmla="*/ 892383 h 892383"/>
                  <a:gd name="connsiteX6" fmla="*/ 0 w 2101815"/>
                  <a:gd name="connsiteY6" fmla="*/ 892383 h 892383"/>
                  <a:gd name="connsiteX7" fmla="*/ 238421 w 2101815"/>
                  <a:gd name="connsiteY7" fmla="*/ 499333 h 892383"/>
                  <a:gd name="connsiteX8" fmla="*/ 545452 w 2101815"/>
                  <a:gd name="connsiteY8" fmla="*/ 697 h 892383"/>
                  <a:gd name="connsiteX0" fmla="*/ 543993 w 2101815"/>
                  <a:gd name="connsiteY0" fmla="*/ 697 h 892383"/>
                  <a:gd name="connsiteX1" fmla="*/ 1589733 w 2101815"/>
                  <a:gd name="connsiteY1" fmla="*/ 0 h 892383"/>
                  <a:gd name="connsiteX2" fmla="*/ 1910711 w 2101815"/>
                  <a:gd name="connsiteY2" fmla="*/ 546552 h 892383"/>
                  <a:gd name="connsiteX3" fmla="*/ 2101815 w 2101815"/>
                  <a:gd name="connsiteY3" fmla="*/ 892383 h 892383"/>
                  <a:gd name="connsiteX4" fmla="*/ 2101815 w 2101815"/>
                  <a:gd name="connsiteY4" fmla="*/ 892383 h 892383"/>
                  <a:gd name="connsiteX5" fmla="*/ 0 w 2101815"/>
                  <a:gd name="connsiteY5" fmla="*/ 892383 h 892383"/>
                  <a:gd name="connsiteX6" fmla="*/ 0 w 2101815"/>
                  <a:gd name="connsiteY6" fmla="*/ 892383 h 892383"/>
                  <a:gd name="connsiteX7" fmla="*/ 238421 w 2101815"/>
                  <a:gd name="connsiteY7" fmla="*/ 499333 h 892383"/>
                  <a:gd name="connsiteX8" fmla="*/ 543993 w 2101815"/>
                  <a:gd name="connsiteY8" fmla="*/ 697 h 892383"/>
                  <a:gd name="connsiteX0" fmla="*/ 801854 w 2101815"/>
                  <a:gd name="connsiteY0" fmla="*/ 339472 h 892383"/>
                  <a:gd name="connsiteX1" fmla="*/ 1589733 w 2101815"/>
                  <a:gd name="connsiteY1" fmla="*/ 0 h 892383"/>
                  <a:gd name="connsiteX2" fmla="*/ 1910711 w 2101815"/>
                  <a:gd name="connsiteY2" fmla="*/ 546552 h 892383"/>
                  <a:gd name="connsiteX3" fmla="*/ 2101815 w 2101815"/>
                  <a:gd name="connsiteY3" fmla="*/ 892383 h 892383"/>
                  <a:gd name="connsiteX4" fmla="*/ 2101815 w 2101815"/>
                  <a:gd name="connsiteY4" fmla="*/ 892383 h 892383"/>
                  <a:gd name="connsiteX5" fmla="*/ 0 w 2101815"/>
                  <a:gd name="connsiteY5" fmla="*/ 892383 h 892383"/>
                  <a:gd name="connsiteX6" fmla="*/ 0 w 2101815"/>
                  <a:gd name="connsiteY6" fmla="*/ 892383 h 892383"/>
                  <a:gd name="connsiteX7" fmla="*/ 238421 w 2101815"/>
                  <a:gd name="connsiteY7" fmla="*/ 499333 h 892383"/>
                  <a:gd name="connsiteX8" fmla="*/ 801854 w 2101815"/>
                  <a:gd name="connsiteY8" fmla="*/ 339472 h 892383"/>
                  <a:gd name="connsiteX0" fmla="*/ 801854 w 2101815"/>
                  <a:gd name="connsiteY0" fmla="*/ 0 h 552911"/>
                  <a:gd name="connsiteX1" fmla="*/ 1438908 w 2101815"/>
                  <a:gd name="connsiteY1" fmla="*/ 19960 h 552911"/>
                  <a:gd name="connsiteX2" fmla="*/ 1910711 w 2101815"/>
                  <a:gd name="connsiteY2" fmla="*/ 207080 h 552911"/>
                  <a:gd name="connsiteX3" fmla="*/ 2101815 w 2101815"/>
                  <a:gd name="connsiteY3" fmla="*/ 552911 h 552911"/>
                  <a:gd name="connsiteX4" fmla="*/ 2101815 w 2101815"/>
                  <a:gd name="connsiteY4" fmla="*/ 552911 h 552911"/>
                  <a:gd name="connsiteX5" fmla="*/ 0 w 2101815"/>
                  <a:gd name="connsiteY5" fmla="*/ 552911 h 552911"/>
                  <a:gd name="connsiteX6" fmla="*/ 0 w 2101815"/>
                  <a:gd name="connsiteY6" fmla="*/ 552911 h 552911"/>
                  <a:gd name="connsiteX7" fmla="*/ 238421 w 2101815"/>
                  <a:gd name="connsiteY7" fmla="*/ 159861 h 552911"/>
                  <a:gd name="connsiteX8" fmla="*/ 801854 w 2101815"/>
                  <a:gd name="connsiteY8" fmla="*/ 0 h 552911"/>
                  <a:gd name="connsiteX0" fmla="*/ 801854 w 2101815"/>
                  <a:gd name="connsiteY0" fmla="*/ 0 h 552911"/>
                  <a:gd name="connsiteX1" fmla="*/ 1438908 w 2101815"/>
                  <a:gd name="connsiteY1" fmla="*/ 19960 h 552911"/>
                  <a:gd name="connsiteX2" fmla="*/ 1910711 w 2101815"/>
                  <a:gd name="connsiteY2" fmla="*/ 207080 h 552911"/>
                  <a:gd name="connsiteX3" fmla="*/ 2101815 w 2101815"/>
                  <a:gd name="connsiteY3" fmla="*/ 552911 h 552911"/>
                  <a:gd name="connsiteX4" fmla="*/ 2101815 w 2101815"/>
                  <a:gd name="connsiteY4" fmla="*/ 552911 h 552911"/>
                  <a:gd name="connsiteX5" fmla="*/ 0 w 2101815"/>
                  <a:gd name="connsiteY5" fmla="*/ 552911 h 552911"/>
                  <a:gd name="connsiteX6" fmla="*/ 0 w 2101815"/>
                  <a:gd name="connsiteY6" fmla="*/ 552911 h 552911"/>
                  <a:gd name="connsiteX7" fmla="*/ 273999 w 2101815"/>
                  <a:gd name="connsiteY7" fmla="*/ 105249 h 552911"/>
                  <a:gd name="connsiteX8" fmla="*/ 801854 w 2101815"/>
                  <a:gd name="connsiteY8" fmla="*/ 0 h 552911"/>
                  <a:gd name="connsiteX0" fmla="*/ 801854 w 2101815"/>
                  <a:gd name="connsiteY0" fmla="*/ 0 h 552911"/>
                  <a:gd name="connsiteX1" fmla="*/ 1438908 w 2101815"/>
                  <a:gd name="connsiteY1" fmla="*/ 19960 h 552911"/>
                  <a:gd name="connsiteX2" fmla="*/ 1910711 w 2101815"/>
                  <a:gd name="connsiteY2" fmla="*/ 207080 h 552911"/>
                  <a:gd name="connsiteX3" fmla="*/ 2101815 w 2101815"/>
                  <a:gd name="connsiteY3" fmla="*/ 552911 h 552911"/>
                  <a:gd name="connsiteX4" fmla="*/ 2101815 w 2101815"/>
                  <a:gd name="connsiteY4" fmla="*/ 552911 h 552911"/>
                  <a:gd name="connsiteX5" fmla="*/ 0 w 2101815"/>
                  <a:gd name="connsiteY5" fmla="*/ 552911 h 552911"/>
                  <a:gd name="connsiteX6" fmla="*/ 0 w 2101815"/>
                  <a:gd name="connsiteY6" fmla="*/ 552911 h 552911"/>
                  <a:gd name="connsiteX7" fmla="*/ 271263 w 2101815"/>
                  <a:gd name="connsiteY7" fmla="*/ 105249 h 552911"/>
                  <a:gd name="connsiteX8" fmla="*/ 801854 w 2101815"/>
                  <a:gd name="connsiteY8" fmla="*/ 0 h 552911"/>
                  <a:gd name="connsiteX0" fmla="*/ 801854 w 2101815"/>
                  <a:gd name="connsiteY0" fmla="*/ 0 h 552911"/>
                  <a:gd name="connsiteX1" fmla="*/ 1438908 w 2101815"/>
                  <a:gd name="connsiteY1" fmla="*/ 19960 h 552911"/>
                  <a:gd name="connsiteX2" fmla="*/ 1850503 w 2101815"/>
                  <a:gd name="connsiteY2" fmla="*/ 107151 h 552911"/>
                  <a:gd name="connsiteX3" fmla="*/ 2101815 w 2101815"/>
                  <a:gd name="connsiteY3" fmla="*/ 552911 h 552911"/>
                  <a:gd name="connsiteX4" fmla="*/ 2101815 w 2101815"/>
                  <a:gd name="connsiteY4" fmla="*/ 552911 h 552911"/>
                  <a:gd name="connsiteX5" fmla="*/ 0 w 2101815"/>
                  <a:gd name="connsiteY5" fmla="*/ 552911 h 552911"/>
                  <a:gd name="connsiteX6" fmla="*/ 0 w 2101815"/>
                  <a:gd name="connsiteY6" fmla="*/ 552911 h 552911"/>
                  <a:gd name="connsiteX7" fmla="*/ 271263 w 2101815"/>
                  <a:gd name="connsiteY7" fmla="*/ 105249 h 552911"/>
                  <a:gd name="connsiteX8" fmla="*/ 801854 w 2101815"/>
                  <a:gd name="connsiteY8" fmla="*/ 0 h 552911"/>
                  <a:gd name="connsiteX0" fmla="*/ 801854 w 2101815"/>
                  <a:gd name="connsiteY0" fmla="*/ 0 h 552911"/>
                  <a:gd name="connsiteX1" fmla="*/ 1438908 w 2101815"/>
                  <a:gd name="connsiteY1" fmla="*/ 19960 h 552911"/>
                  <a:gd name="connsiteX2" fmla="*/ 1850503 w 2101815"/>
                  <a:gd name="connsiteY2" fmla="*/ 105989 h 552911"/>
                  <a:gd name="connsiteX3" fmla="*/ 2101815 w 2101815"/>
                  <a:gd name="connsiteY3" fmla="*/ 552911 h 552911"/>
                  <a:gd name="connsiteX4" fmla="*/ 2101815 w 2101815"/>
                  <a:gd name="connsiteY4" fmla="*/ 552911 h 552911"/>
                  <a:gd name="connsiteX5" fmla="*/ 0 w 2101815"/>
                  <a:gd name="connsiteY5" fmla="*/ 552911 h 552911"/>
                  <a:gd name="connsiteX6" fmla="*/ 0 w 2101815"/>
                  <a:gd name="connsiteY6" fmla="*/ 552911 h 552911"/>
                  <a:gd name="connsiteX7" fmla="*/ 271263 w 2101815"/>
                  <a:gd name="connsiteY7" fmla="*/ 105249 h 552911"/>
                  <a:gd name="connsiteX8" fmla="*/ 801854 w 2101815"/>
                  <a:gd name="connsiteY8" fmla="*/ 0 h 552911"/>
                  <a:gd name="connsiteX0" fmla="*/ 801854 w 2101815"/>
                  <a:gd name="connsiteY0" fmla="*/ 0 h 552911"/>
                  <a:gd name="connsiteX1" fmla="*/ 1438908 w 2101815"/>
                  <a:gd name="connsiteY1" fmla="*/ 19960 h 552911"/>
                  <a:gd name="connsiteX2" fmla="*/ 1850503 w 2101815"/>
                  <a:gd name="connsiteY2" fmla="*/ 105989 h 552911"/>
                  <a:gd name="connsiteX3" fmla="*/ 2101815 w 2101815"/>
                  <a:gd name="connsiteY3" fmla="*/ 552911 h 552911"/>
                  <a:gd name="connsiteX4" fmla="*/ 2101815 w 2101815"/>
                  <a:gd name="connsiteY4" fmla="*/ 552911 h 552911"/>
                  <a:gd name="connsiteX5" fmla="*/ 0 w 2101815"/>
                  <a:gd name="connsiteY5" fmla="*/ 552911 h 552911"/>
                  <a:gd name="connsiteX6" fmla="*/ 0 w 2101815"/>
                  <a:gd name="connsiteY6" fmla="*/ 552911 h 552911"/>
                  <a:gd name="connsiteX7" fmla="*/ 272631 w 2101815"/>
                  <a:gd name="connsiteY7" fmla="*/ 105249 h 552911"/>
                  <a:gd name="connsiteX8" fmla="*/ 801854 w 2101815"/>
                  <a:gd name="connsiteY8" fmla="*/ 0 h 552911"/>
                  <a:gd name="connsiteX0" fmla="*/ 801854 w 2101815"/>
                  <a:gd name="connsiteY0" fmla="*/ 0 h 552911"/>
                  <a:gd name="connsiteX1" fmla="*/ 1438908 w 2101815"/>
                  <a:gd name="connsiteY1" fmla="*/ 19960 h 552911"/>
                  <a:gd name="connsiteX2" fmla="*/ 1850503 w 2101815"/>
                  <a:gd name="connsiteY2" fmla="*/ 105989 h 552911"/>
                  <a:gd name="connsiteX3" fmla="*/ 2101815 w 2101815"/>
                  <a:gd name="connsiteY3" fmla="*/ 552911 h 552911"/>
                  <a:gd name="connsiteX4" fmla="*/ 2101815 w 2101815"/>
                  <a:gd name="connsiteY4" fmla="*/ 552911 h 552911"/>
                  <a:gd name="connsiteX5" fmla="*/ 0 w 2101815"/>
                  <a:gd name="connsiteY5" fmla="*/ 552911 h 552911"/>
                  <a:gd name="connsiteX6" fmla="*/ 0 w 2101815"/>
                  <a:gd name="connsiteY6" fmla="*/ 552911 h 552911"/>
                  <a:gd name="connsiteX7" fmla="*/ 271263 w 2101815"/>
                  <a:gd name="connsiteY7" fmla="*/ 105249 h 552911"/>
                  <a:gd name="connsiteX8" fmla="*/ 801854 w 2101815"/>
                  <a:gd name="connsiteY8" fmla="*/ 0 h 552911"/>
                  <a:gd name="connsiteX0" fmla="*/ 801854 w 2101815"/>
                  <a:gd name="connsiteY0" fmla="*/ 0 h 552911"/>
                  <a:gd name="connsiteX1" fmla="*/ 1438908 w 2101815"/>
                  <a:gd name="connsiteY1" fmla="*/ 19960 h 552911"/>
                  <a:gd name="connsiteX2" fmla="*/ 1851871 w 2101815"/>
                  <a:gd name="connsiteY2" fmla="*/ 105989 h 552911"/>
                  <a:gd name="connsiteX3" fmla="*/ 2101815 w 2101815"/>
                  <a:gd name="connsiteY3" fmla="*/ 552911 h 552911"/>
                  <a:gd name="connsiteX4" fmla="*/ 2101815 w 2101815"/>
                  <a:gd name="connsiteY4" fmla="*/ 552911 h 552911"/>
                  <a:gd name="connsiteX5" fmla="*/ 0 w 2101815"/>
                  <a:gd name="connsiteY5" fmla="*/ 552911 h 552911"/>
                  <a:gd name="connsiteX6" fmla="*/ 0 w 2101815"/>
                  <a:gd name="connsiteY6" fmla="*/ 552911 h 552911"/>
                  <a:gd name="connsiteX7" fmla="*/ 271263 w 2101815"/>
                  <a:gd name="connsiteY7" fmla="*/ 105249 h 552911"/>
                  <a:gd name="connsiteX8" fmla="*/ 801854 w 2101815"/>
                  <a:gd name="connsiteY8" fmla="*/ 0 h 552911"/>
                  <a:gd name="connsiteX0" fmla="*/ 801854 w 2101815"/>
                  <a:gd name="connsiteY0" fmla="*/ 0 h 552911"/>
                  <a:gd name="connsiteX1" fmla="*/ 1438908 w 2101815"/>
                  <a:gd name="connsiteY1" fmla="*/ 19960 h 552911"/>
                  <a:gd name="connsiteX2" fmla="*/ 1851871 w 2101815"/>
                  <a:gd name="connsiteY2" fmla="*/ 105989 h 552911"/>
                  <a:gd name="connsiteX3" fmla="*/ 2101815 w 2101815"/>
                  <a:gd name="connsiteY3" fmla="*/ 552911 h 552911"/>
                  <a:gd name="connsiteX4" fmla="*/ 2101815 w 2101815"/>
                  <a:gd name="connsiteY4" fmla="*/ 552911 h 552911"/>
                  <a:gd name="connsiteX5" fmla="*/ 0 w 2101815"/>
                  <a:gd name="connsiteY5" fmla="*/ 552911 h 552911"/>
                  <a:gd name="connsiteX6" fmla="*/ 0 w 2101815"/>
                  <a:gd name="connsiteY6" fmla="*/ 552911 h 552911"/>
                  <a:gd name="connsiteX7" fmla="*/ 269895 w 2101815"/>
                  <a:gd name="connsiteY7" fmla="*/ 105249 h 552911"/>
                  <a:gd name="connsiteX8" fmla="*/ 801854 w 2101815"/>
                  <a:gd name="connsiteY8" fmla="*/ 0 h 552911"/>
                  <a:gd name="connsiteX0" fmla="*/ 801854 w 2101815"/>
                  <a:gd name="connsiteY0" fmla="*/ 0 h 552911"/>
                  <a:gd name="connsiteX1" fmla="*/ 1438908 w 2101815"/>
                  <a:gd name="connsiteY1" fmla="*/ 19960 h 552911"/>
                  <a:gd name="connsiteX2" fmla="*/ 1851871 w 2101815"/>
                  <a:gd name="connsiteY2" fmla="*/ 105989 h 552911"/>
                  <a:gd name="connsiteX3" fmla="*/ 2101815 w 2101815"/>
                  <a:gd name="connsiteY3" fmla="*/ 552911 h 552911"/>
                  <a:gd name="connsiteX4" fmla="*/ 2101815 w 2101815"/>
                  <a:gd name="connsiteY4" fmla="*/ 552911 h 552911"/>
                  <a:gd name="connsiteX5" fmla="*/ 0 w 2101815"/>
                  <a:gd name="connsiteY5" fmla="*/ 552911 h 552911"/>
                  <a:gd name="connsiteX6" fmla="*/ 0 w 2101815"/>
                  <a:gd name="connsiteY6" fmla="*/ 552911 h 552911"/>
                  <a:gd name="connsiteX7" fmla="*/ 269895 w 2101815"/>
                  <a:gd name="connsiteY7" fmla="*/ 105249 h 552911"/>
                  <a:gd name="connsiteX8" fmla="*/ 801854 w 2101815"/>
                  <a:gd name="connsiteY8" fmla="*/ 0 h 552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01815" h="552911">
                    <a:moveTo>
                      <a:pt x="801854" y="0"/>
                    </a:moveTo>
                    <a:lnTo>
                      <a:pt x="1438908" y="19960"/>
                    </a:lnTo>
                    <a:lnTo>
                      <a:pt x="1851871" y="105989"/>
                    </a:lnTo>
                    <a:lnTo>
                      <a:pt x="2101815" y="552911"/>
                    </a:lnTo>
                    <a:lnTo>
                      <a:pt x="2101815" y="552911"/>
                    </a:lnTo>
                    <a:lnTo>
                      <a:pt x="0" y="552911"/>
                    </a:lnTo>
                    <a:lnTo>
                      <a:pt x="0" y="552911"/>
                    </a:lnTo>
                    <a:lnTo>
                      <a:pt x="269895" y="105249"/>
                    </a:lnTo>
                    <a:lnTo>
                      <a:pt x="801854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Snip Same Side Corner Rectangle 26"/>
              <p:cNvSpPr/>
              <p:nvPr/>
            </p:nvSpPr>
            <p:spPr>
              <a:xfrm>
                <a:off x="4455756" y="1383120"/>
                <a:ext cx="2750342" cy="1371600"/>
              </a:xfrm>
              <a:custGeom>
                <a:avLst/>
                <a:gdLst>
                  <a:gd name="connsiteX0" fmla="*/ 445843 w 2101815"/>
                  <a:gd name="connsiteY0" fmla="*/ 0 h 891686"/>
                  <a:gd name="connsiteX1" fmla="*/ 1655972 w 2101815"/>
                  <a:gd name="connsiteY1" fmla="*/ 0 h 891686"/>
                  <a:gd name="connsiteX2" fmla="*/ 2101815 w 2101815"/>
                  <a:gd name="connsiteY2" fmla="*/ 445843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0 w 2101815"/>
                  <a:gd name="connsiteY7" fmla="*/ 445843 h 891686"/>
                  <a:gd name="connsiteX8" fmla="*/ 445843 w 2101815"/>
                  <a:gd name="connsiteY8" fmla="*/ 0 h 891686"/>
                  <a:gd name="connsiteX0" fmla="*/ 445843 w 2101815"/>
                  <a:gd name="connsiteY0" fmla="*/ 0 h 891686"/>
                  <a:gd name="connsiteX1" fmla="*/ 1584534 w 2101815"/>
                  <a:gd name="connsiteY1" fmla="*/ 0 h 891686"/>
                  <a:gd name="connsiteX2" fmla="*/ 2101815 w 2101815"/>
                  <a:gd name="connsiteY2" fmla="*/ 445843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0 w 2101815"/>
                  <a:gd name="connsiteY7" fmla="*/ 445843 h 891686"/>
                  <a:gd name="connsiteX8" fmla="*/ 445843 w 2101815"/>
                  <a:gd name="connsiteY8" fmla="*/ 0 h 891686"/>
                  <a:gd name="connsiteX0" fmla="*/ 445843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0 w 2101815"/>
                  <a:gd name="connsiteY7" fmla="*/ 445843 h 891686"/>
                  <a:gd name="connsiteX8" fmla="*/ 445843 w 2101815"/>
                  <a:gd name="connsiteY8" fmla="*/ 0 h 891686"/>
                  <a:gd name="connsiteX0" fmla="*/ 445843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157620 w 2101815"/>
                  <a:gd name="connsiteY7" fmla="*/ 483943 h 891686"/>
                  <a:gd name="connsiteX8" fmla="*/ 445843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157620 w 2101815"/>
                  <a:gd name="connsiteY7" fmla="*/ 483943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02996 w 2101815"/>
                  <a:gd name="connsiteY7" fmla="*/ 491087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19713 w 2101815"/>
                  <a:gd name="connsiteY7" fmla="*/ 491087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62700 w 2101815"/>
                  <a:gd name="connsiteY7" fmla="*/ 500612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765629 w 2101815"/>
                  <a:gd name="connsiteY2" fmla="*/ 588718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79060 w 2101815"/>
                  <a:gd name="connsiteY1" fmla="*/ 1161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79060 w 2101815"/>
                  <a:gd name="connsiteY1" fmla="*/ 4644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79060 w 2101815"/>
                  <a:gd name="connsiteY1" fmla="*/ 0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79060 w 2101815"/>
                  <a:gd name="connsiteY1" fmla="*/ 2322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77692 w 2101815"/>
                  <a:gd name="connsiteY1" fmla="*/ 1160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36694 w 2101815"/>
                  <a:gd name="connsiteY0" fmla="*/ 0 h 891686"/>
                  <a:gd name="connsiteX1" fmla="*/ 1577692 w 2101815"/>
                  <a:gd name="connsiteY1" fmla="*/ 1160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36694 w 2101815"/>
                  <a:gd name="connsiteY8" fmla="*/ 0 h 891686"/>
                  <a:gd name="connsiteX0" fmla="*/ 536694 w 2101815"/>
                  <a:gd name="connsiteY0" fmla="*/ 0 h 891686"/>
                  <a:gd name="connsiteX1" fmla="*/ 1577692 w 2101815"/>
                  <a:gd name="connsiteY1" fmla="*/ 1160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8421 w 2101815"/>
                  <a:gd name="connsiteY7" fmla="*/ 498636 h 891686"/>
                  <a:gd name="connsiteX8" fmla="*/ 536694 w 2101815"/>
                  <a:gd name="connsiteY8" fmla="*/ 0 h 891686"/>
                  <a:gd name="connsiteX0" fmla="*/ 536694 w 2101815"/>
                  <a:gd name="connsiteY0" fmla="*/ 697 h 892383"/>
                  <a:gd name="connsiteX1" fmla="*/ 1590828 w 2101815"/>
                  <a:gd name="connsiteY1" fmla="*/ 0 h 892383"/>
                  <a:gd name="connsiteX2" fmla="*/ 1904143 w 2101815"/>
                  <a:gd name="connsiteY2" fmla="*/ 546552 h 892383"/>
                  <a:gd name="connsiteX3" fmla="*/ 2101815 w 2101815"/>
                  <a:gd name="connsiteY3" fmla="*/ 892383 h 892383"/>
                  <a:gd name="connsiteX4" fmla="*/ 2101815 w 2101815"/>
                  <a:gd name="connsiteY4" fmla="*/ 892383 h 892383"/>
                  <a:gd name="connsiteX5" fmla="*/ 0 w 2101815"/>
                  <a:gd name="connsiteY5" fmla="*/ 892383 h 892383"/>
                  <a:gd name="connsiteX6" fmla="*/ 0 w 2101815"/>
                  <a:gd name="connsiteY6" fmla="*/ 892383 h 892383"/>
                  <a:gd name="connsiteX7" fmla="*/ 238421 w 2101815"/>
                  <a:gd name="connsiteY7" fmla="*/ 499333 h 892383"/>
                  <a:gd name="connsiteX8" fmla="*/ 536694 w 2101815"/>
                  <a:gd name="connsiteY8" fmla="*/ 697 h 892383"/>
                  <a:gd name="connsiteX0" fmla="*/ 536694 w 2101815"/>
                  <a:gd name="connsiteY0" fmla="*/ 697 h 892383"/>
                  <a:gd name="connsiteX1" fmla="*/ 1589733 w 2101815"/>
                  <a:gd name="connsiteY1" fmla="*/ 0 h 892383"/>
                  <a:gd name="connsiteX2" fmla="*/ 1904143 w 2101815"/>
                  <a:gd name="connsiteY2" fmla="*/ 546552 h 892383"/>
                  <a:gd name="connsiteX3" fmla="*/ 2101815 w 2101815"/>
                  <a:gd name="connsiteY3" fmla="*/ 892383 h 892383"/>
                  <a:gd name="connsiteX4" fmla="*/ 2101815 w 2101815"/>
                  <a:gd name="connsiteY4" fmla="*/ 892383 h 892383"/>
                  <a:gd name="connsiteX5" fmla="*/ 0 w 2101815"/>
                  <a:gd name="connsiteY5" fmla="*/ 892383 h 892383"/>
                  <a:gd name="connsiteX6" fmla="*/ 0 w 2101815"/>
                  <a:gd name="connsiteY6" fmla="*/ 892383 h 892383"/>
                  <a:gd name="connsiteX7" fmla="*/ 238421 w 2101815"/>
                  <a:gd name="connsiteY7" fmla="*/ 499333 h 892383"/>
                  <a:gd name="connsiteX8" fmla="*/ 536694 w 2101815"/>
                  <a:gd name="connsiteY8" fmla="*/ 697 h 892383"/>
                  <a:gd name="connsiteX0" fmla="*/ 536694 w 2101815"/>
                  <a:gd name="connsiteY0" fmla="*/ 697 h 892383"/>
                  <a:gd name="connsiteX1" fmla="*/ 1589733 w 2101815"/>
                  <a:gd name="connsiteY1" fmla="*/ 0 h 892383"/>
                  <a:gd name="connsiteX2" fmla="*/ 1910711 w 2101815"/>
                  <a:gd name="connsiteY2" fmla="*/ 546552 h 892383"/>
                  <a:gd name="connsiteX3" fmla="*/ 2101815 w 2101815"/>
                  <a:gd name="connsiteY3" fmla="*/ 892383 h 892383"/>
                  <a:gd name="connsiteX4" fmla="*/ 2101815 w 2101815"/>
                  <a:gd name="connsiteY4" fmla="*/ 892383 h 892383"/>
                  <a:gd name="connsiteX5" fmla="*/ 0 w 2101815"/>
                  <a:gd name="connsiteY5" fmla="*/ 892383 h 892383"/>
                  <a:gd name="connsiteX6" fmla="*/ 0 w 2101815"/>
                  <a:gd name="connsiteY6" fmla="*/ 892383 h 892383"/>
                  <a:gd name="connsiteX7" fmla="*/ 238421 w 2101815"/>
                  <a:gd name="connsiteY7" fmla="*/ 499333 h 892383"/>
                  <a:gd name="connsiteX8" fmla="*/ 536694 w 2101815"/>
                  <a:gd name="connsiteY8" fmla="*/ 697 h 892383"/>
                  <a:gd name="connsiteX0" fmla="*/ 545452 w 2101815"/>
                  <a:gd name="connsiteY0" fmla="*/ 697 h 892383"/>
                  <a:gd name="connsiteX1" fmla="*/ 1589733 w 2101815"/>
                  <a:gd name="connsiteY1" fmla="*/ 0 h 892383"/>
                  <a:gd name="connsiteX2" fmla="*/ 1910711 w 2101815"/>
                  <a:gd name="connsiteY2" fmla="*/ 546552 h 892383"/>
                  <a:gd name="connsiteX3" fmla="*/ 2101815 w 2101815"/>
                  <a:gd name="connsiteY3" fmla="*/ 892383 h 892383"/>
                  <a:gd name="connsiteX4" fmla="*/ 2101815 w 2101815"/>
                  <a:gd name="connsiteY4" fmla="*/ 892383 h 892383"/>
                  <a:gd name="connsiteX5" fmla="*/ 0 w 2101815"/>
                  <a:gd name="connsiteY5" fmla="*/ 892383 h 892383"/>
                  <a:gd name="connsiteX6" fmla="*/ 0 w 2101815"/>
                  <a:gd name="connsiteY6" fmla="*/ 892383 h 892383"/>
                  <a:gd name="connsiteX7" fmla="*/ 238421 w 2101815"/>
                  <a:gd name="connsiteY7" fmla="*/ 499333 h 892383"/>
                  <a:gd name="connsiteX8" fmla="*/ 545452 w 2101815"/>
                  <a:gd name="connsiteY8" fmla="*/ 697 h 892383"/>
                  <a:gd name="connsiteX0" fmla="*/ 543993 w 2101815"/>
                  <a:gd name="connsiteY0" fmla="*/ 697 h 892383"/>
                  <a:gd name="connsiteX1" fmla="*/ 1589733 w 2101815"/>
                  <a:gd name="connsiteY1" fmla="*/ 0 h 892383"/>
                  <a:gd name="connsiteX2" fmla="*/ 1910711 w 2101815"/>
                  <a:gd name="connsiteY2" fmla="*/ 546552 h 892383"/>
                  <a:gd name="connsiteX3" fmla="*/ 2101815 w 2101815"/>
                  <a:gd name="connsiteY3" fmla="*/ 892383 h 892383"/>
                  <a:gd name="connsiteX4" fmla="*/ 2101815 w 2101815"/>
                  <a:gd name="connsiteY4" fmla="*/ 892383 h 892383"/>
                  <a:gd name="connsiteX5" fmla="*/ 0 w 2101815"/>
                  <a:gd name="connsiteY5" fmla="*/ 892383 h 892383"/>
                  <a:gd name="connsiteX6" fmla="*/ 0 w 2101815"/>
                  <a:gd name="connsiteY6" fmla="*/ 892383 h 892383"/>
                  <a:gd name="connsiteX7" fmla="*/ 238421 w 2101815"/>
                  <a:gd name="connsiteY7" fmla="*/ 499333 h 892383"/>
                  <a:gd name="connsiteX8" fmla="*/ 543993 w 2101815"/>
                  <a:gd name="connsiteY8" fmla="*/ 697 h 892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01815" h="892383">
                    <a:moveTo>
                      <a:pt x="543993" y="697"/>
                    </a:moveTo>
                    <a:lnTo>
                      <a:pt x="1589733" y="0"/>
                    </a:lnTo>
                    <a:lnTo>
                      <a:pt x="1910711" y="546552"/>
                    </a:lnTo>
                    <a:lnTo>
                      <a:pt x="2101815" y="892383"/>
                    </a:lnTo>
                    <a:lnTo>
                      <a:pt x="2101815" y="892383"/>
                    </a:lnTo>
                    <a:lnTo>
                      <a:pt x="0" y="892383"/>
                    </a:lnTo>
                    <a:lnTo>
                      <a:pt x="0" y="892383"/>
                    </a:lnTo>
                    <a:lnTo>
                      <a:pt x="238421" y="499333"/>
                    </a:lnTo>
                    <a:lnTo>
                      <a:pt x="543993" y="697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Snip Same Side Corner Rectangle 26"/>
              <p:cNvSpPr/>
              <p:nvPr/>
            </p:nvSpPr>
            <p:spPr>
              <a:xfrm>
                <a:off x="4929252" y="925920"/>
                <a:ext cx="1834903" cy="914400"/>
              </a:xfrm>
              <a:custGeom>
                <a:avLst/>
                <a:gdLst>
                  <a:gd name="connsiteX0" fmla="*/ 445843 w 2101815"/>
                  <a:gd name="connsiteY0" fmla="*/ 0 h 891686"/>
                  <a:gd name="connsiteX1" fmla="*/ 1655972 w 2101815"/>
                  <a:gd name="connsiteY1" fmla="*/ 0 h 891686"/>
                  <a:gd name="connsiteX2" fmla="*/ 2101815 w 2101815"/>
                  <a:gd name="connsiteY2" fmla="*/ 445843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0 w 2101815"/>
                  <a:gd name="connsiteY7" fmla="*/ 445843 h 891686"/>
                  <a:gd name="connsiteX8" fmla="*/ 445843 w 2101815"/>
                  <a:gd name="connsiteY8" fmla="*/ 0 h 891686"/>
                  <a:gd name="connsiteX0" fmla="*/ 445843 w 2101815"/>
                  <a:gd name="connsiteY0" fmla="*/ 0 h 891686"/>
                  <a:gd name="connsiteX1" fmla="*/ 1584534 w 2101815"/>
                  <a:gd name="connsiteY1" fmla="*/ 0 h 891686"/>
                  <a:gd name="connsiteX2" fmla="*/ 2101815 w 2101815"/>
                  <a:gd name="connsiteY2" fmla="*/ 445843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0 w 2101815"/>
                  <a:gd name="connsiteY7" fmla="*/ 445843 h 891686"/>
                  <a:gd name="connsiteX8" fmla="*/ 445843 w 2101815"/>
                  <a:gd name="connsiteY8" fmla="*/ 0 h 891686"/>
                  <a:gd name="connsiteX0" fmla="*/ 445843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0 w 2101815"/>
                  <a:gd name="connsiteY7" fmla="*/ 445843 h 891686"/>
                  <a:gd name="connsiteX8" fmla="*/ 445843 w 2101815"/>
                  <a:gd name="connsiteY8" fmla="*/ 0 h 891686"/>
                  <a:gd name="connsiteX0" fmla="*/ 445843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157620 w 2101815"/>
                  <a:gd name="connsiteY7" fmla="*/ 483943 h 891686"/>
                  <a:gd name="connsiteX8" fmla="*/ 445843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157620 w 2101815"/>
                  <a:gd name="connsiteY7" fmla="*/ 483943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02996 w 2101815"/>
                  <a:gd name="connsiteY7" fmla="*/ 491087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19713 w 2101815"/>
                  <a:gd name="connsiteY7" fmla="*/ 491087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62700 w 2101815"/>
                  <a:gd name="connsiteY7" fmla="*/ 500612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913696 w 2101815"/>
                  <a:gd name="connsiteY2" fmla="*/ 543474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765629 w 2101815"/>
                  <a:gd name="connsiteY2" fmla="*/ 588718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84534 w 2101815"/>
                  <a:gd name="connsiteY1" fmla="*/ 0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79060 w 2101815"/>
                  <a:gd name="connsiteY1" fmla="*/ 1161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79060 w 2101815"/>
                  <a:gd name="connsiteY1" fmla="*/ 4644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79060 w 2101815"/>
                  <a:gd name="connsiteY1" fmla="*/ 0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79060 w 2101815"/>
                  <a:gd name="connsiteY1" fmla="*/ 2322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24652 w 2101815"/>
                  <a:gd name="connsiteY0" fmla="*/ 0 h 891686"/>
                  <a:gd name="connsiteX1" fmla="*/ 1577692 w 2101815"/>
                  <a:gd name="connsiteY1" fmla="*/ 1160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24652 w 2101815"/>
                  <a:gd name="connsiteY8" fmla="*/ 0 h 891686"/>
                  <a:gd name="connsiteX0" fmla="*/ 536694 w 2101815"/>
                  <a:gd name="connsiteY0" fmla="*/ 0 h 891686"/>
                  <a:gd name="connsiteX1" fmla="*/ 1577692 w 2101815"/>
                  <a:gd name="connsiteY1" fmla="*/ 1160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4042 w 2101815"/>
                  <a:gd name="connsiteY7" fmla="*/ 495849 h 891686"/>
                  <a:gd name="connsiteX8" fmla="*/ 536694 w 2101815"/>
                  <a:gd name="connsiteY8" fmla="*/ 0 h 891686"/>
                  <a:gd name="connsiteX0" fmla="*/ 536694 w 2101815"/>
                  <a:gd name="connsiteY0" fmla="*/ 0 h 891686"/>
                  <a:gd name="connsiteX1" fmla="*/ 1577692 w 2101815"/>
                  <a:gd name="connsiteY1" fmla="*/ 1160 h 891686"/>
                  <a:gd name="connsiteX2" fmla="*/ 1904143 w 2101815"/>
                  <a:gd name="connsiteY2" fmla="*/ 545855 h 891686"/>
                  <a:gd name="connsiteX3" fmla="*/ 2101815 w 2101815"/>
                  <a:gd name="connsiteY3" fmla="*/ 891686 h 891686"/>
                  <a:gd name="connsiteX4" fmla="*/ 2101815 w 2101815"/>
                  <a:gd name="connsiteY4" fmla="*/ 891686 h 891686"/>
                  <a:gd name="connsiteX5" fmla="*/ 0 w 2101815"/>
                  <a:gd name="connsiteY5" fmla="*/ 891686 h 891686"/>
                  <a:gd name="connsiteX6" fmla="*/ 0 w 2101815"/>
                  <a:gd name="connsiteY6" fmla="*/ 891686 h 891686"/>
                  <a:gd name="connsiteX7" fmla="*/ 238421 w 2101815"/>
                  <a:gd name="connsiteY7" fmla="*/ 498636 h 891686"/>
                  <a:gd name="connsiteX8" fmla="*/ 536694 w 2101815"/>
                  <a:gd name="connsiteY8" fmla="*/ 0 h 891686"/>
                  <a:gd name="connsiteX0" fmla="*/ 536694 w 2101815"/>
                  <a:gd name="connsiteY0" fmla="*/ 697 h 892383"/>
                  <a:gd name="connsiteX1" fmla="*/ 1590828 w 2101815"/>
                  <a:gd name="connsiteY1" fmla="*/ 0 h 892383"/>
                  <a:gd name="connsiteX2" fmla="*/ 1904143 w 2101815"/>
                  <a:gd name="connsiteY2" fmla="*/ 546552 h 892383"/>
                  <a:gd name="connsiteX3" fmla="*/ 2101815 w 2101815"/>
                  <a:gd name="connsiteY3" fmla="*/ 892383 h 892383"/>
                  <a:gd name="connsiteX4" fmla="*/ 2101815 w 2101815"/>
                  <a:gd name="connsiteY4" fmla="*/ 892383 h 892383"/>
                  <a:gd name="connsiteX5" fmla="*/ 0 w 2101815"/>
                  <a:gd name="connsiteY5" fmla="*/ 892383 h 892383"/>
                  <a:gd name="connsiteX6" fmla="*/ 0 w 2101815"/>
                  <a:gd name="connsiteY6" fmla="*/ 892383 h 892383"/>
                  <a:gd name="connsiteX7" fmla="*/ 238421 w 2101815"/>
                  <a:gd name="connsiteY7" fmla="*/ 499333 h 892383"/>
                  <a:gd name="connsiteX8" fmla="*/ 536694 w 2101815"/>
                  <a:gd name="connsiteY8" fmla="*/ 697 h 892383"/>
                  <a:gd name="connsiteX0" fmla="*/ 536694 w 2101815"/>
                  <a:gd name="connsiteY0" fmla="*/ 697 h 892383"/>
                  <a:gd name="connsiteX1" fmla="*/ 1589733 w 2101815"/>
                  <a:gd name="connsiteY1" fmla="*/ 0 h 892383"/>
                  <a:gd name="connsiteX2" fmla="*/ 1904143 w 2101815"/>
                  <a:gd name="connsiteY2" fmla="*/ 546552 h 892383"/>
                  <a:gd name="connsiteX3" fmla="*/ 2101815 w 2101815"/>
                  <a:gd name="connsiteY3" fmla="*/ 892383 h 892383"/>
                  <a:gd name="connsiteX4" fmla="*/ 2101815 w 2101815"/>
                  <a:gd name="connsiteY4" fmla="*/ 892383 h 892383"/>
                  <a:gd name="connsiteX5" fmla="*/ 0 w 2101815"/>
                  <a:gd name="connsiteY5" fmla="*/ 892383 h 892383"/>
                  <a:gd name="connsiteX6" fmla="*/ 0 w 2101815"/>
                  <a:gd name="connsiteY6" fmla="*/ 892383 h 892383"/>
                  <a:gd name="connsiteX7" fmla="*/ 238421 w 2101815"/>
                  <a:gd name="connsiteY7" fmla="*/ 499333 h 892383"/>
                  <a:gd name="connsiteX8" fmla="*/ 536694 w 2101815"/>
                  <a:gd name="connsiteY8" fmla="*/ 697 h 892383"/>
                  <a:gd name="connsiteX0" fmla="*/ 536694 w 2101815"/>
                  <a:gd name="connsiteY0" fmla="*/ 697 h 892383"/>
                  <a:gd name="connsiteX1" fmla="*/ 1589733 w 2101815"/>
                  <a:gd name="connsiteY1" fmla="*/ 0 h 892383"/>
                  <a:gd name="connsiteX2" fmla="*/ 1910711 w 2101815"/>
                  <a:gd name="connsiteY2" fmla="*/ 546552 h 892383"/>
                  <a:gd name="connsiteX3" fmla="*/ 2101815 w 2101815"/>
                  <a:gd name="connsiteY3" fmla="*/ 892383 h 892383"/>
                  <a:gd name="connsiteX4" fmla="*/ 2101815 w 2101815"/>
                  <a:gd name="connsiteY4" fmla="*/ 892383 h 892383"/>
                  <a:gd name="connsiteX5" fmla="*/ 0 w 2101815"/>
                  <a:gd name="connsiteY5" fmla="*/ 892383 h 892383"/>
                  <a:gd name="connsiteX6" fmla="*/ 0 w 2101815"/>
                  <a:gd name="connsiteY6" fmla="*/ 892383 h 892383"/>
                  <a:gd name="connsiteX7" fmla="*/ 238421 w 2101815"/>
                  <a:gd name="connsiteY7" fmla="*/ 499333 h 892383"/>
                  <a:gd name="connsiteX8" fmla="*/ 536694 w 2101815"/>
                  <a:gd name="connsiteY8" fmla="*/ 697 h 892383"/>
                  <a:gd name="connsiteX0" fmla="*/ 545452 w 2101815"/>
                  <a:gd name="connsiteY0" fmla="*/ 697 h 892383"/>
                  <a:gd name="connsiteX1" fmla="*/ 1589733 w 2101815"/>
                  <a:gd name="connsiteY1" fmla="*/ 0 h 892383"/>
                  <a:gd name="connsiteX2" fmla="*/ 1910711 w 2101815"/>
                  <a:gd name="connsiteY2" fmla="*/ 546552 h 892383"/>
                  <a:gd name="connsiteX3" fmla="*/ 2101815 w 2101815"/>
                  <a:gd name="connsiteY3" fmla="*/ 892383 h 892383"/>
                  <a:gd name="connsiteX4" fmla="*/ 2101815 w 2101815"/>
                  <a:gd name="connsiteY4" fmla="*/ 892383 h 892383"/>
                  <a:gd name="connsiteX5" fmla="*/ 0 w 2101815"/>
                  <a:gd name="connsiteY5" fmla="*/ 892383 h 892383"/>
                  <a:gd name="connsiteX6" fmla="*/ 0 w 2101815"/>
                  <a:gd name="connsiteY6" fmla="*/ 892383 h 892383"/>
                  <a:gd name="connsiteX7" fmla="*/ 238421 w 2101815"/>
                  <a:gd name="connsiteY7" fmla="*/ 499333 h 892383"/>
                  <a:gd name="connsiteX8" fmla="*/ 545452 w 2101815"/>
                  <a:gd name="connsiteY8" fmla="*/ 697 h 892383"/>
                  <a:gd name="connsiteX0" fmla="*/ 543993 w 2101815"/>
                  <a:gd name="connsiteY0" fmla="*/ 697 h 892383"/>
                  <a:gd name="connsiteX1" fmla="*/ 1589733 w 2101815"/>
                  <a:gd name="connsiteY1" fmla="*/ 0 h 892383"/>
                  <a:gd name="connsiteX2" fmla="*/ 1910711 w 2101815"/>
                  <a:gd name="connsiteY2" fmla="*/ 546552 h 892383"/>
                  <a:gd name="connsiteX3" fmla="*/ 2101815 w 2101815"/>
                  <a:gd name="connsiteY3" fmla="*/ 892383 h 892383"/>
                  <a:gd name="connsiteX4" fmla="*/ 2101815 w 2101815"/>
                  <a:gd name="connsiteY4" fmla="*/ 892383 h 892383"/>
                  <a:gd name="connsiteX5" fmla="*/ 0 w 2101815"/>
                  <a:gd name="connsiteY5" fmla="*/ 892383 h 892383"/>
                  <a:gd name="connsiteX6" fmla="*/ 0 w 2101815"/>
                  <a:gd name="connsiteY6" fmla="*/ 892383 h 892383"/>
                  <a:gd name="connsiteX7" fmla="*/ 238421 w 2101815"/>
                  <a:gd name="connsiteY7" fmla="*/ 499333 h 892383"/>
                  <a:gd name="connsiteX8" fmla="*/ 543993 w 2101815"/>
                  <a:gd name="connsiteY8" fmla="*/ 697 h 892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01815" h="892383">
                    <a:moveTo>
                      <a:pt x="543993" y="697"/>
                    </a:moveTo>
                    <a:lnTo>
                      <a:pt x="1589733" y="0"/>
                    </a:lnTo>
                    <a:lnTo>
                      <a:pt x="1910711" y="546552"/>
                    </a:lnTo>
                    <a:lnTo>
                      <a:pt x="2101815" y="892383"/>
                    </a:lnTo>
                    <a:lnTo>
                      <a:pt x="2101815" y="892383"/>
                    </a:lnTo>
                    <a:lnTo>
                      <a:pt x="0" y="892383"/>
                    </a:lnTo>
                    <a:lnTo>
                      <a:pt x="0" y="892383"/>
                    </a:lnTo>
                    <a:lnTo>
                      <a:pt x="238421" y="499333"/>
                    </a:lnTo>
                    <a:lnTo>
                      <a:pt x="543993" y="697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5343814" y="1196230"/>
                <a:ext cx="10438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Registers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673759" y="2115077"/>
                <a:ext cx="23839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L1 and Shared Memory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5645179" y="3029477"/>
                <a:ext cx="4411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L2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5032831" y="3943877"/>
                <a:ext cx="16658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Global Memory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8115300" y="1196230"/>
              <a:ext cx="1511952" cy="3120590"/>
              <a:chOff x="8115300" y="1196230"/>
              <a:chExt cx="1511952" cy="3120590"/>
            </a:xfrm>
          </p:grpSpPr>
          <p:cxnSp>
            <p:nvCxnSpPr>
              <p:cNvPr id="51" name="Straight Arrow Connector 50"/>
              <p:cNvCxnSpPr>
                <a:stCxn id="53" idx="2"/>
                <a:endCxn id="52" idx="0"/>
              </p:cNvCxnSpPr>
              <p:nvPr/>
            </p:nvCxnSpPr>
            <p:spPr>
              <a:xfrm flipH="1">
                <a:off x="8871276" y="1565562"/>
                <a:ext cx="1" cy="238192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Rectangle 51"/>
              <p:cNvSpPr/>
              <p:nvPr/>
            </p:nvSpPr>
            <p:spPr>
              <a:xfrm>
                <a:off x="8115300" y="3947488"/>
                <a:ext cx="15119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Slow Memory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8160185" y="1196230"/>
                <a:ext cx="14221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Fast Memory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1987378" y="1192619"/>
              <a:ext cx="1576073" cy="3120590"/>
              <a:chOff x="8083241" y="1196230"/>
              <a:chExt cx="1576073" cy="3120590"/>
            </a:xfrm>
          </p:grpSpPr>
          <p:cxnSp>
            <p:nvCxnSpPr>
              <p:cNvPr id="60" name="Straight Arrow Connector 59"/>
              <p:cNvCxnSpPr>
                <a:stCxn id="62" idx="2"/>
                <a:endCxn id="61" idx="0"/>
              </p:cNvCxnSpPr>
              <p:nvPr/>
            </p:nvCxnSpPr>
            <p:spPr>
              <a:xfrm>
                <a:off x="8871278" y="1565562"/>
                <a:ext cx="0" cy="238192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Rectangle 60"/>
              <p:cNvSpPr/>
              <p:nvPr/>
            </p:nvSpPr>
            <p:spPr>
              <a:xfrm>
                <a:off x="8085325" y="3947488"/>
                <a:ext cx="15719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Large Memory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8083241" y="1196230"/>
                <a:ext cx="15760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Small Memory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19195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362200" y="-266700"/>
            <a:ext cx="8988942" cy="6701140"/>
            <a:chOff x="2362200" y="-266700"/>
            <a:chExt cx="8988942" cy="6701140"/>
          </a:xfrm>
        </p:grpSpPr>
        <p:grpSp>
          <p:nvGrpSpPr>
            <p:cNvPr id="4" name="Group 3"/>
            <p:cNvGrpSpPr/>
            <p:nvPr/>
          </p:nvGrpSpPr>
          <p:grpSpPr>
            <a:xfrm>
              <a:off x="2362200" y="3009900"/>
              <a:ext cx="7151404" cy="3424540"/>
              <a:chOff x="2362200" y="3009900"/>
              <a:chExt cx="7151404" cy="3424540"/>
            </a:xfrm>
          </p:grpSpPr>
          <p:sp>
            <p:nvSpPr>
              <p:cNvPr id="754" name="Rectangle 753"/>
              <p:cNvSpPr/>
              <p:nvPr/>
            </p:nvSpPr>
            <p:spPr>
              <a:xfrm>
                <a:off x="2362200" y="3009900"/>
                <a:ext cx="7151404" cy="34245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2420802" y="3081640"/>
                <a:ext cx="3238500" cy="228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2497002" y="3157840"/>
                <a:ext cx="3086100" cy="19160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2" name="Rectangle 281"/>
              <p:cNvSpPr/>
              <p:nvPr/>
            </p:nvSpPr>
            <p:spPr>
              <a:xfrm>
                <a:off x="2572051" y="3234040"/>
                <a:ext cx="1181100" cy="15240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</a:t>
                </a:r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3" name="Rectangle 282"/>
              <p:cNvSpPr/>
              <p:nvPr/>
            </p:nvSpPr>
            <p:spPr>
              <a:xfrm>
                <a:off x="2629201" y="3881741"/>
                <a:ext cx="1066800" cy="609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Shared</a:t>
                </a: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Memory</a:t>
                </a:r>
              </a:p>
            </p:txBody>
          </p:sp>
          <p:sp>
            <p:nvSpPr>
              <p:cNvPr id="266" name="Freeform 265"/>
              <p:cNvSpPr/>
              <p:nvPr/>
            </p:nvSpPr>
            <p:spPr>
              <a:xfrm>
                <a:off x="2843137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7" name="Straight Connector 266"/>
              <p:cNvCxnSpPr/>
              <p:nvPr/>
            </p:nvCxnSpPr>
            <p:spPr>
              <a:xfrm>
                <a:off x="2889121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8" name="Freeform 267"/>
              <p:cNvSpPr/>
              <p:nvPr/>
            </p:nvSpPr>
            <p:spPr>
              <a:xfrm>
                <a:off x="2999411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9" name="Straight Connector 268"/>
              <p:cNvCxnSpPr/>
              <p:nvPr/>
            </p:nvCxnSpPr>
            <p:spPr>
              <a:xfrm>
                <a:off x="3045395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0" name="Freeform 269"/>
              <p:cNvSpPr/>
              <p:nvPr/>
            </p:nvSpPr>
            <p:spPr>
              <a:xfrm>
                <a:off x="3155685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1" name="Straight Connector 270"/>
              <p:cNvCxnSpPr/>
              <p:nvPr/>
            </p:nvCxnSpPr>
            <p:spPr>
              <a:xfrm>
                <a:off x="3201669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" name="Freeform 271"/>
              <p:cNvSpPr/>
              <p:nvPr/>
            </p:nvSpPr>
            <p:spPr>
              <a:xfrm>
                <a:off x="2921274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2967258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4" name="Freeform 273"/>
              <p:cNvSpPr/>
              <p:nvPr/>
            </p:nvSpPr>
            <p:spPr>
              <a:xfrm>
                <a:off x="3077548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5" name="Straight Connector 274"/>
              <p:cNvCxnSpPr/>
              <p:nvPr/>
            </p:nvCxnSpPr>
            <p:spPr>
              <a:xfrm>
                <a:off x="3123532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6" name="Freeform 275"/>
              <p:cNvSpPr/>
              <p:nvPr/>
            </p:nvSpPr>
            <p:spPr>
              <a:xfrm>
                <a:off x="3233822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7" name="Straight Connector 276"/>
              <p:cNvCxnSpPr/>
              <p:nvPr/>
            </p:nvCxnSpPr>
            <p:spPr>
              <a:xfrm>
                <a:off x="3279806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8" name="Freeform 277"/>
              <p:cNvSpPr/>
              <p:nvPr/>
            </p:nvSpPr>
            <p:spPr>
              <a:xfrm>
                <a:off x="3311959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9" name="Straight Connector 278"/>
              <p:cNvCxnSpPr/>
              <p:nvPr/>
            </p:nvCxnSpPr>
            <p:spPr>
              <a:xfrm>
                <a:off x="3357943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Freeform 279"/>
              <p:cNvSpPr/>
              <p:nvPr/>
            </p:nvSpPr>
            <p:spPr>
              <a:xfrm>
                <a:off x="3390097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1" name="Straight Connector 280"/>
              <p:cNvCxnSpPr/>
              <p:nvPr/>
            </p:nvCxnSpPr>
            <p:spPr>
              <a:xfrm>
                <a:off x="3436081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4" name="Rectangle 323"/>
              <p:cNvSpPr/>
              <p:nvPr/>
            </p:nvSpPr>
            <p:spPr>
              <a:xfrm>
                <a:off x="4326954" y="3234040"/>
                <a:ext cx="1181100" cy="15240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M</a:t>
                </a:r>
              </a:p>
            </p:txBody>
          </p:sp>
          <p:sp>
            <p:nvSpPr>
              <p:cNvPr id="325" name="Rectangle 324"/>
              <p:cNvSpPr/>
              <p:nvPr/>
            </p:nvSpPr>
            <p:spPr>
              <a:xfrm>
                <a:off x="4384104" y="3881741"/>
                <a:ext cx="1066800" cy="609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Shared</a:t>
                </a: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Memory</a:t>
                </a:r>
              </a:p>
            </p:txBody>
          </p:sp>
          <p:sp>
            <p:nvSpPr>
              <p:cNvPr id="308" name="Freeform 307"/>
              <p:cNvSpPr/>
              <p:nvPr/>
            </p:nvSpPr>
            <p:spPr>
              <a:xfrm>
                <a:off x="4598040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9" name="Straight Connector 308"/>
              <p:cNvCxnSpPr/>
              <p:nvPr/>
            </p:nvCxnSpPr>
            <p:spPr>
              <a:xfrm>
                <a:off x="4644024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0" name="Freeform 309"/>
              <p:cNvSpPr/>
              <p:nvPr/>
            </p:nvSpPr>
            <p:spPr>
              <a:xfrm>
                <a:off x="4754314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1" name="Straight Connector 310"/>
              <p:cNvCxnSpPr/>
              <p:nvPr/>
            </p:nvCxnSpPr>
            <p:spPr>
              <a:xfrm>
                <a:off x="4800298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2" name="Freeform 311"/>
              <p:cNvSpPr/>
              <p:nvPr/>
            </p:nvSpPr>
            <p:spPr>
              <a:xfrm>
                <a:off x="4910588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3" name="Straight Connector 312"/>
              <p:cNvCxnSpPr/>
              <p:nvPr/>
            </p:nvCxnSpPr>
            <p:spPr>
              <a:xfrm>
                <a:off x="4956572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4" name="Freeform 313"/>
              <p:cNvSpPr/>
              <p:nvPr/>
            </p:nvSpPr>
            <p:spPr>
              <a:xfrm>
                <a:off x="4676177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5" name="Straight Connector 314"/>
              <p:cNvCxnSpPr/>
              <p:nvPr/>
            </p:nvCxnSpPr>
            <p:spPr>
              <a:xfrm>
                <a:off x="4722161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6" name="Freeform 315"/>
              <p:cNvSpPr/>
              <p:nvPr/>
            </p:nvSpPr>
            <p:spPr>
              <a:xfrm>
                <a:off x="4832451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7" name="Straight Connector 316"/>
              <p:cNvCxnSpPr/>
              <p:nvPr/>
            </p:nvCxnSpPr>
            <p:spPr>
              <a:xfrm>
                <a:off x="4878435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8" name="Freeform 317"/>
              <p:cNvSpPr/>
              <p:nvPr/>
            </p:nvSpPr>
            <p:spPr>
              <a:xfrm>
                <a:off x="4988725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9" name="Straight Connector 318"/>
              <p:cNvCxnSpPr/>
              <p:nvPr/>
            </p:nvCxnSpPr>
            <p:spPr>
              <a:xfrm>
                <a:off x="5034709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0" name="Freeform 319"/>
              <p:cNvSpPr/>
              <p:nvPr/>
            </p:nvSpPr>
            <p:spPr>
              <a:xfrm>
                <a:off x="5066862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1" name="Straight Connector 320"/>
              <p:cNvCxnSpPr/>
              <p:nvPr/>
            </p:nvCxnSpPr>
            <p:spPr>
              <a:xfrm>
                <a:off x="5112846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2" name="Freeform 321"/>
              <p:cNvSpPr/>
              <p:nvPr/>
            </p:nvSpPr>
            <p:spPr>
              <a:xfrm>
                <a:off x="5145000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3" name="Straight Connector 322"/>
              <p:cNvCxnSpPr/>
              <p:nvPr/>
            </p:nvCxnSpPr>
            <p:spPr>
              <a:xfrm>
                <a:off x="5190984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6" name="Oval 325"/>
              <p:cNvSpPr/>
              <p:nvPr/>
            </p:nvSpPr>
            <p:spPr>
              <a:xfrm flipH="1">
                <a:off x="3862135" y="397318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7" name="Oval 326"/>
              <p:cNvSpPr/>
              <p:nvPr/>
            </p:nvSpPr>
            <p:spPr>
              <a:xfrm flipH="1">
                <a:off x="4014535" y="397318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/>
              <p:cNvSpPr/>
              <p:nvPr/>
            </p:nvSpPr>
            <p:spPr>
              <a:xfrm flipH="1">
                <a:off x="4166935" y="397318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Rectangle 331"/>
              <p:cNvSpPr/>
              <p:nvPr/>
            </p:nvSpPr>
            <p:spPr>
              <a:xfrm>
                <a:off x="2835203" y="4704516"/>
                <a:ext cx="24096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Blocks on CUDA Cores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3" name="Rectangle 332"/>
              <p:cNvSpPr/>
              <p:nvPr/>
            </p:nvSpPr>
            <p:spPr>
              <a:xfrm>
                <a:off x="2658905" y="5027814"/>
                <a:ext cx="27622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Streaming Multiprocessor 0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9" name="Oval 408"/>
              <p:cNvSpPr/>
              <p:nvPr/>
            </p:nvSpPr>
            <p:spPr>
              <a:xfrm flipH="1">
                <a:off x="5759303" y="421653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0" name="Oval 409"/>
              <p:cNvSpPr/>
              <p:nvPr/>
            </p:nvSpPr>
            <p:spPr>
              <a:xfrm flipH="1">
                <a:off x="5911703" y="421653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1" name="Oval 410"/>
              <p:cNvSpPr/>
              <p:nvPr/>
            </p:nvSpPr>
            <p:spPr>
              <a:xfrm flipH="1">
                <a:off x="6064103" y="421653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5" name="Rectangle 414"/>
              <p:cNvSpPr/>
              <p:nvPr/>
            </p:nvSpPr>
            <p:spPr>
              <a:xfrm>
                <a:off x="6216503" y="3081640"/>
                <a:ext cx="3238500" cy="228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6" name="Rectangle 415"/>
              <p:cNvSpPr/>
              <p:nvPr/>
            </p:nvSpPr>
            <p:spPr>
              <a:xfrm>
                <a:off x="6292703" y="3157840"/>
                <a:ext cx="3086100" cy="19160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8" name="Rectangle 417"/>
              <p:cNvSpPr/>
              <p:nvPr/>
            </p:nvSpPr>
            <p:spPr>
              <a:xfrm>
                <a:off x="6367752" y="3234040"/>
                <a:ext cx="1181100" cy="15240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</a:t>
                </a:r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9" name="Rectangle 418"/>
              <p:cNvSpPr/>
              <p:nvPr/>
            </p:nvSpPr>
            <p:spPr>
              <a:xfrm>
                <a:off x="6424902" y="3881741"/>
                <a:ext cx="1066800" cy="609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Shared</a:t>
                </a: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Memory</a:t>
                </a:r>
              </a:p>
            </p:txBody>
          </p:sp>
          <p:sp>
            <p:nvSpPr>
              <p:cNvPr id="420" name="Freeform 419"/>
              <p:cNvSpPr/>
              <p:nvPr/>
            </p:nvSpPr>
            <p:spPr>
              <a:xfrm>
                <a:off x="6638838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1" name="Straight Connector 420"/>
              <p:cNvCxnSpPr/>
              <p:nvPr/>
            </p:nvCxnSpPr>
            <p:spPr>
              <a:xfrm>
                <a:off x="6684822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2" name="Freeform 421"/>
              <p:cNvSpPr/>
              <p:nvPr/>
            </p:nvSpPr>
            <p:spPr>
              <a:xfrm>
                <a:off x="6795112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3" name="Straight Connector 422"/>
              <p:cNvCxnSpPr/>
              <p:nvPr/>
            </p:nvCxnSpPr>
            <p:spPr>
              <a:xfrm>
                <a:off x="6841096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4" name="Freeform 423"/>
              <p:cNvSpPr/>
              <p:nvPr/>
            </p:nvSpPr>
            <p:spPr>
              <a:xfrm>
                <a:off x="6951386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5" name="Straight Connector 424"/>
              <p:cNvCxnSpPr/>
              <p:nvPr/>
            </p:nvCxnSpPr>
            <p:spPr>
              <a:xfrm>
                <a:off x="6997370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6" name="Freeform 425"/>
              <p:cNvSpPr/>
              <p:nvPr/>
            </p:nvSpPr>
            <p:spPr>
              <a:xfrm>
                <a:off x="6716975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7" name="Straight Connector 426"/>
              <p:cNvCxnSpPr/>
              <p:nvPr/>
            </p:nvCxnSpPr>
            <p:spPr>
              <a:xfrm>
                <a:off x="6762959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8" name="Freeform 427"/>
              <p:cNvSpPr/>
              <p:nvPr/>
            </p:nvSpPr>
            <p:spPr>
              <a:xfrm>
                <a:off x="6873249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9" name="Straight Connector 428"/>
              <p:cNvCxnSpPr/>
              <p:nvPr/>
            </p:nvCxnSpPr>
            <p:spPr>
              <a:xfrm>
                <a:off x="6919233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0" name="Freeform 429"/>
              <p:cNvSpPr/>
              <p:nvPr/>
            </p:nvSpPr>
            <p:spPr>
              <a:xfrm>
                <a:off x="7029523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1" name="Straight Connector 430"/>
              <p:cNvCxnSpPr/>
              <p:nvPr/>
            </p:nvCxnSpPr>
            <p:spPr>
              <a:xfrm>
                <a:off x="7075507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2" name="Freeform 431"/>
              <p:cNvSpPr/>
              <p:nvPr/>
            </p:nvSpPr>
            <p:spPr>
              <a:xfrm>
                <a:off x="7107660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3" name="Straight Connector 432"/>
              <p:cNvCxnSpPr/>
              <p:nvPr/>
            </p:nvCxnSpPr>
            <p:spPr>
              <a:xfrm>
                <a:off x="7153644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4" name="Freeform 433"/>
              <p:cNvSpPr/>
              <p:nvPr/>
            </p:nvSpPr>
            <p:spPr>
              <a:xfrm>
                <a:off x="7185798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5" name="Straight Connector 434"/>
              <p:cNvCxnSpPr/>
              <p:nvPr/>
            </p:nvCxnSpPr>
            <p:spPr>
              <a:xfrm>
                <a:off x="7231782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6" name="Rectangle 435"/>
              <p:cNvSpPr/>
              <p:nvPr/>
            </p:nvSpPr>
            <p:spPr>
              <a:xfrm>
                <a:off x="8122655" y="3234040"/>
                <a:ext cx="1181100" cy="15240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M</a:t>
                </a:r>
              </a:p>
            </p:txBody>
          </p:sp>
          <p:sp>
            <p:nvSpPr>
              <p:cNvPr id="437" name="Rectangle 436"/>
              <p:cNvSpPr/>
              <p:nvPr/>
            </p:nvSpPr>
            <p:spPr>
              <a:xfrm>
                <a:off x="8179805" y="3881741"/>
                <a:ext cx="1066800" cy="609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Shared</a:t>
                </a: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Memory</a:t>
                </a:r>
              </a:p>
            </p:txBody>
          </p:sp>
          <p:sp>
            <p:nvSpPr>
              <p:cNvPr id="438" name="Freeform 437"/>
              <p:cNvSpPr/>
              <p:nvPr/>
            </p:nvSpPr>
            <p:spPr>
              <a:xfrm>
                <a:off x="8393741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9" name="Straight Connector 438"/>
              <p:cNvCxnSpPr/>
              <p:nvPr/>
            </p:nvCxnSpPr>
            <p:spPr>
              <a:xfrm>
                <a:off x="8439725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0" name="Freeform 439"/>
              <p:cNvSpPr/>
              <p:nvPr/>
            </p:nvSpPr>
            <p:spPr>
              <a:xfrm>
                <a:off x="8550015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1" name="Straight Connector 440"/>
              <p:cNvCxnSpPr/>
              <p:nvPr/>
            </p:nvCxnSpPr>
            <p:spPr>
              <a:xfrm>
                <a:off x="8595999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2" name="Freeform 441"/>
              <p:cNvSpPr/>
              <p:nvPr/>
            </p:nvSpPr>
            <p:spPr>
              <a:xfrm>
                <a:off x="8706289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3" name="Straight Connector 442"/>
              <p:cNvCxnSpPr/>
              <p:nvPr/>
            </p:nvCxnSpPr>
            <p:spPr>
              <a:xfrm>
                <a:off x="8752273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4" name="Freeform 443"/>
              <p:cNvSpPr/>
              <p:nvPr/>
            </p:nvSpPr>
            <p:spPr>
              <a:xfrm>
                <a:off x="8471878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5" name="Straight Connector 444"/>
              <p:cNvCxnSpPr/>
              <p:nvPr/>
            </p:nvCxnSpPr>
            <p:spPr>
              <a:xfrm>
                <a:off x="8517862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6" name="Freeform 445"/>
              <p:cNvSpPr/>
              <p:nvPr/>
            </p:nvSpPr>
            <p:spPr>
              <a:xfrm>
                <a:off x="8628152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7" name="Straight Connector 446"/>
              <p:cNvCxnSpPr/>
              <p:nvPr/>
            </p:nvCxnSpPr>
            <p:spPr>
              <a:xfrm>
                <a:off x="8674136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8" name="Freeform 447"/>
              <p:cNvSpPr/>
              <p:nvPr/>
            </p:nvSpPr>
            <p:spPr>
              <a:xfrm>
                <a:off x="8784426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9" name="Straight Connector 448"/>
              <p:cNvCxnSpPr/>
              <p:nvPr/>
            </p:nvCxnSpPr>
            <p:spPr>
              <a:xfrm>
                <a:off x="8830410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0" name="Freeform 449"/>
              <p:cNvSpPr/>
              <p:nvPr/>
            </p:nvSpPr>
            <p:spPr>
              <a:xfrm>
                <a:off x="8862563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1" name="Straight Connector 450"/>
              <p:cNvCxnSpPr/>
              <p:nvPr/>
            </p:nvCxnSpPr>
            <p:spPr>
              <a:xfrm>
                <a:off x="8908547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2" name="Freeform 451"/>
              <p:cNvSpPr/>
              <p:nvPr/>
            </p:nvSpPr>
            <p:spPr>
              <a:xfrm>
                <a:off x="8940701" y="330442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3" name="Straight Connector 452"/>
              <p:cNvCxnSpPr/>
              <p:nvPr/>
            </p:nvCxnSpPr>
            <p:spPr>
              <a:xfrm>
                <a:off x="8986685" y="378809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4" name="Oval 453"/>
              <p:cNvSpPr/>
              <p:nvPr/>
            </p:nvSpPr>
            <p:spPr>
              <a:xfrm flipH="1">
                <a:off x="7657836" y="397318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5" name="Oval 454"/>
              <p:cNvSpPr/>
              <p:nvPr/>
            </p:nvSpPr>
            <p:spPr>
              <a:xfrm flipH="1">
                <a:off x="7810236" y="397318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6" name="Oval 455"/>
              <p:cNvSpPr/>
              <p:nvPr/>
            </p:nvSpPr>
            <p:spPr>
              <a:xfrm flipH="1">
                <a:off x="7962636" y="397318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7" name="Rectangle 456"/>
              <p:cNvSpPr/>
              <p:nvPr/>
            </p:nvSpPr>
            <p:spPr>
              <a:xfrm>
                <a:off x="6630904" y="4704516"/>
                <a:ext cx="24096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Blocks on CUDA Cores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8" name="Rectangle 457"/>
              <p:cNvSpPr/>
              <p:nvPr/>
            </p:nvSpPr>
            <p:spPr>
              <a:xfrm>
                <a:off x="6448194" y="5027814"/>
                <a:ext cx="27751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Streaming Multiprocessor </a:t>
                </a:r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5" name="Rectangle 754"/>
              <p:cNvSpPr/>
              <p:nvPr/>
            </p:nvSpPr>
            <p:spPr>
              <a:xfrm>
                <a:off x="2420802" y="5481940"/>
                <a:ext cx="7034201" cy="609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L2 &amp; Global Memory</a:t>
                </a:r>
              </a:p>
            </p:txBody>
          </p:sp>
          <p:sp>
            <p:nvSpPr>
              <p:cNvPr id="756" name="Rectangle 755"/>
              <p:cNvSpPr/>
              <p:nvPr/>
            </p:nvSpPr>
            <p:spPr>
              <a:xfrm>
                <a:off x="5528175" y="6065108"/>
                <a:ext cx="8194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GPU 0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5347352" y="1371600"/>
              <a:ext cx="1181100" cy="1524001"/>
              <a:chOff x="5715000" y="1143000"/>
              <a:chExt cx="1181100" cy="1524001"/>
            </a:xfrm>
          </p:grpSpPr>
          <p:sp>
            <p:nvSpPr>
              <p:cNvPr id="779" name="Rectangle 778"/>
              <p:cNvSpPr/>
              <p:nvPr/>
            </p:nvSpPr>
            <p:spPr>
              <a:xfrm>
                <a:off x="5715000" y="1143000"/>
                <a:ext cx="1181100" cy="15240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 0</a:t>
                </a:r>
              </a:p>
            </p:txBody>
          </p:sp>
          <p:sp>
            <p:nvSpPr>
              <p:cNvPr id="780" name="Rectangle 779"/>
              <p:cNvSpPr/>
              <p:nvPr/>
            </p:nvSpPr>
            <p:spPr>
              <a:xfrm>
                <a:off x="5772150" y="1790701"/>
                <a:ext cx="1066800" cy="609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Shared</a:t>
                </a: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Memory</a:t>
                </a:r>
              </a:p>
            </p:txBody>
          </p:sp>
          <p:sp>
            <p:nvSpPr>
              <p:cNvPr id="781" name="Freeform 780"/>
              <p:cNvSpPr/>
              <p:nvPr/>
            </p:nvSpPr>
            <p:spPr>
              <a:xfrm>
                <a:off x="5986086" y="121338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2" name="Straight Connector 781"/>
              <p:cNvCxnSpPr/>
              <p:nvPr/>
            </p:nvCxnSpPr>
            <p:spPr>
              <a:xfrm>
                <a:off x="6032070" y="169705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3" name="Freeform 782"/>
              <p:cNvSpPr/>
              <p:nvPr/>
            </p:nvSpPr>
            <p:spPr>
              <a:xfrm>
                <a:off x="6142360" y="121338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4" name="Straight Connector 783"/>
              <p:cNvCxnSpPr/>
              <p:nvPr/>
            </p:nvCxnSpPr>
            <p:spPr>
              <a:xfrm>
                <a:off x="6188344" y="169705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5" name="Freeform 784"/>
              <p:cNvSpPr/>
              <p:nvPr/>
            </p:nvSpPr>
            <p:spPr>
              <a:xfrm>
                <a:off x="6298634" y="121338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6" name="Straight Connector 785"/>
              <p:cNvCxnSpPr/>
              <p:nvPr/>
            </p:nvCxnSpPr>
            <p:spPr>
              <a:xfrm>
                <a:off x="6344618" y="169705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7" name="Freeform 786"/>
              <p:cNvSpPr/>
              <p:nvPr/>
            </p:nvSpPr>
            <p:spPr>
              <a:xfrm>
                <a:off x="6064223" y="121338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8" name="Straight Connector 787"/>
              <p:cNvCxnSpPr/>
              <p:nvPr/>
            </p:nvCxnSpPr>
            <p:spPr>
              <a:xfrm>
                <a:off x="6110207" y="169705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9" name="Freeform 788"/>
              <p:cNvSpPr/>
              <p:nvPr/>
            </p:nvSpPr>
            <p:spPr>
              <a:xfrm>
                <a:off x="6220497" y="121338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0" name="Straight Connector 789"/>
              <p:cNvCxnSpPr/>
              <p:nvPr/>
            </p:nvCxnSpPr>
            <p:spPr>
              <a:xfrm>
                <a:off x="6266481" y="169705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1" name="Freeform 790"/>
              <p:cNvSpPr/>
              <p:nvPr/>
            </p:nvSpPr>
            <p:spPr>
              <a:xfrm>
                <a:off x="6376771" y="121338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2" name="Straight Connector 791"/>
              <p:cNvCxnSpPr/>
              <p:nvPr/>
            </p:nvCxnSpPr>
            <p:spPr>
              <a:xfrm>
                <a:off x="6422755" y="169705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3" name="Freeform 792"/>
              <p:cNvSpPr/>
              <p:nvPr/>
            </p:nvSpPr>
            <p:spPr>
              <a:xfrm>
                <a:off x="6454908" y="121338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4" name="Straight Connector 793"/>
              <p:cNvCxnSpPr/>
              <p:nvPr/>
            </p:nvCxnSpPr>
            <p:spPr>
              <a:xfrm>
                <a:off x="6500892" y="169705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5" name="Freeform 794"/>
              <p:cNvSpPr/>
              <p:nvPr/>
            </p:nvSpPr>
            <p:spPr>
              <a:xfrm>
                <a:off x="6533046" y="1213389"/>
                <a:ext cx="91968" cy="483661"/>
              </a:xfrm>
              <a:custGeom>
                <a:avLst/>
                <a:gdLst>
                  <a:gd name="connsiteX0" fmla="*/ 151904 w 302029"/>
                  <a:gd name="connsiteY0" fmla="*/ 0 h 1138237"/>
                  <a:gd name="connsiteX1" fmla="*/ 4267 w 302029"/>
                  <a:gd name="connsiteY1" fmla="*/ 378619 h 1138237"/>
                  <a:gd name="connsiteX2" fmla="*/ 299542 w 302029"/>
                  <a:gd name="connsiteY2" fmla="*/ 762000 h 1138237"/>
                  <a:gd name="connsiteX3" fmla="*/ 151904 w 302029"/>
                  <a:gd name="connsiteY3" fmla="*/ 1138237 h 11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029" h="1138237">
                    <a:moveTo>
                      <a:pt x="151904" y="0"/>
                    </a:moveTo>
                    <a:cubicBezTo>
                      <a:pt x="65782" y="125809"/>
                      <a:pt x="-20339" y="251619"/>
                      <a:pt x="4267" y="378619"/>
                    </a:cubicBezTo>
                    <a:cubicBezTo>
                      <a:pt x="28873" y="505619"/>
                      <a:pt x="274936" y="635397"/>
                      <a:pt x="299542" y="762000"/>
                    </a:cubicBezTo>
                    <a:cubicBezTo>
                      <a:pt x="324148" y="888603"/>
                      <a:pt x="158254" y="1083468"/>
                      <a:pt x="151904" y="11382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6" name="Straight Connector 795"/>
              <p:cNvCxnSpPr/>
              <p:nvPr/>
            </p:nvCxnSpPr>
            <p:spPr>
              <a:xfrm>
                <a:off x="6579030" y="1697050"/>
                <a:ext cx="0" cy="4973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03" name="Straight Arrow Connector 802"/>
            <p:cNvCxnSpPr>
              <a:stCxn id="806" idx="2"/>
              <a:endCxn id="805" idx="0"/>
            </p:cNvCxnSpPr>
            <p:nvPr/>
          </p:nvCxnSpPr>
          <p:spPr>
            <a:xfrm>
              <a:off x="10438071" y="679966"/>
              <a:ext cx="0" cy="492073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5" name="Rectangle 804"/>
            <p:cNvSpPr/>
            <p:nvPr/>
          </p:nvSpPr>
          <p:spPr>
            <a:xfrm>
              <a:off x="9525000" y="5600700"/>
              <a:ext cx="18261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Slowest Memory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6" name="Rectangle 805"/>
            <p:cNvSpPr/>
            <p:nvPr/>
          </p:nvSpPr>
          <p:spPr>
            <a:xfrm>
              <a:off x="9598738" y="310634"/>
              <a:ext cx="16786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Fastest Memory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347352" y="-266700"/>
              <a:ext cx="1181100" cy="1524001"/>
              <a:chOff x="5347352" y="617311"/>
              <a:chExt cx="1181100" cy="1524001"/>
            </a:xfrm>
          </p:grpSpPr>
          <p:sp>
            <p:nvSpPr>
              <p:cNvPr id="144" name="Rectangle 143"/>
              <p:cNvSpPr/>
              <p:nvPr/>
            </p:nvSpPr>
            <p:spPr>
              <a:xfrm>
                <a:off x="5347352" y="617311"/>
                <a:ext cx="1181100" cy="15240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4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Thread 0</a:t>
                </a:r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5404502" y="1265012"/>
                <a:ext cx="1066800" cy="609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Registers &amp; L1</a:t>
                </a: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5891918" y="687700"/>
                <a:ext cx="91968" cy="533400"/>
                <a:chOff x="7748042" y="687700"/>
                <a:chExt cx="91968" cy="533400"/>
              </a:xfrm>
            </p:grpSpPr>
            <p:sp>
              <p:nvSpPr>
                <p:cNvPr id="154" name="Freeform 153"/>
                <p:cNvSpPr/>
                <p:nvPr/>
              </p:nvSpPr>
              <p:spPr>
                <a:xfrm>
                  <a:off x="7748042" y="687700"/>
                  <a:ext cx="91968" cy="483661"/>
                </a:xfrm>
                <a:custGeom>
                  <a:avLst/>
                  <a:gdLst>
                    <a:gd name="connsiteX0" fmla="*/ 151904 w 302029"/>
                    <a:gd name="connsiteY0" fmla="*/ 0 h 1138237"/>
                    <a:gd name="connsiteX1" fmla="*/ 4267 w 302029"/>
                    <a:gd name="connsiteY1" fmla="*/ 378619 h 1138237"/>
                    <a:gd name="connsiteX2" fmla="*/ 299542 w 302029"/>
                    <a:gd name="connsiteY2" fmla="*/ 762000 h 1138237"/>
                    <a:gd name="connsiteX3" fmla="*/ 151904 w 302029"/>
                    <a:gd name="connsiteY3" fmla="*/ 1138237 h 1138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2029" h="1138237">
                      <a:moveTo>
                        <a:pt x="151904" y="0"/>
                      </a:moveTo>
                      <a:cubicBezTo>
                        <a:pt x="65782" y="125809"/>
                        <a:pt x="-20339" y="251619"/>
                        <a:pt x="4267" y="378619"/>
                      </a:cubicBezTo>
                      <a:cubicBezTo>
                        <a:pt x="28873" y="505619"/>
                        <a:pt x="274936" y="635397"/>
                        <a:pt x="299542" y="762000"/>
                      </a:cubicBezTo>
                      <a:cubicBezTo>
                        <a:pt x="324148" y="888603"/>
                        <a:pt x="158254" y="1083468"/>
                        <a:pt x="151904" y="113823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7794026" y="1171361"/>
                  <a:ext cx="0" cy="497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783684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3488575" y="952500"/>
            <a:ext cx="4577862" cy="3086100"/>
            <a:chOff x="3488575" y="952500"/>
            <a:chExt cx="4577862" cy="3086100"/>
          </a:xfrm>
        </p:grpSpPr>
        <p:grpSp>
          <p:nvGrpSpPr>
            <p:cNvPr id="62" name="Group 61"/>
            <p:cNvGrpSpPr/>
            <p:nvPr/>
          </p:nvGrpSpPr>
          <p:grpSpPr>
            <a:xfrm>
              <a:off x="3505200" y="952500"/>
              <a:ext cx="4561237" cy="1457775"/>
              <a:chOff x="3505200" y="752025"/>
              <a:chExt cx="4561237" cy="1457775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398590" y="752025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12672+</a:t>
                </a: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186-1</a:t>
                </a:r>
              </a:p>
              <a:p>
                <a:pPr algn="ctr"/>
                <a:r>
                  <a:rPr lang="en-US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248400" y="752025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12672+</a:t>
                </a:r>
              </a:p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186+21-2</a:t>
                </a:r>
              </a:p>
              <a:p>
                <a:pPr algn="ctr"/>
                <a:r>
                  <a:rPr lang="en-US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flipV="1">
                <a:off x="5551997" y="1093479"/>
                <a:ext cx="691662" cy="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V="1">
                <a:off x="7374775" y="1323524"/>
                <a:ext cx="691662" cy="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3" name="Picture 22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3300" y="1034979"/>
                <a:ext cx="103619" cy="114286"/>
              </a:xfrm>
              <a:prstGeom prst="rect">
                <a:avLst/>
              </a:prstGeom>
              <a:ln w="12700">
                <a:noFill/>
              </a:ln>
            </p:spPr>
          </p:pic>
          <p:pic>
            <p:nvPicPr>
              <p:cNvPr id="24" name="Picture 23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5200" y="1492776"/>
                <a:ext cx="112762" cy="115810"/>
              </a:xfrm>
              <a:prstGeom prst="rect">
                <a:avLst/>
              </a:prstGeom>
              <a:ln w="12700">
                <a:noFill/>
              </a:ln>
            </p:spPr>
          </p:pic>
          <p:cxnSp>
            <p:nvCxnSpPr>
              <p:cNvPr id="28" name="Straight Arrow Connector 27"/>
              <p:cNvCxnSpPr/>
              <p:nvPr/>
            </p:nvCxnSpPr>
            <p:spPr>
              <a:xfrm flipV="1">
                <a:off x="3708478" y="1550681"/>
                <a:ext cx="691662" cy="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V="1">
                <a:off x="3699817" y="1092122"/>
                <a:ext cx="691662" cy="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Elbow Connector 37"/>
              <p:cNvCxnSpPr/>
              <p:nvPr/>
            </p:nvCxnSpPr>
            <p:spPr>
              <a:xfrm flipV="1">
                <a:off x="5551997" y="1550681"/>
                <a:ext cx="696403" cy="57150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3" name="Picture 42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43162" y="2034561"/>
                <a:ext cx="143238" cy="175239"/>
              </a:xfrm>
              <a:prstGeom prst="rect">
                <a:avLst/>
              </a:prstGeom>
              <a:ln w="12700">
                <a:noFill/>
              </a:ln>
            </p:spPr>
          </p:pic>
        </p:grpSp>
        <p:grpSp>
          <p:nvGrpSpPr>
            <p:cNvPr id="61" name="Group 60"/>
            <p:cNvGrpSpPr/>
            <p:nvPr/>
          </p:nvGrpSpPr>
          <p:grpSpPr>
            <a:xfrm>
              <a:off x="3488575" y="2611301"/>
              <a:ext cx="4561237" cy="1427299"/>
              <a:chOff x="3488575" y="2755992"/>
              <a:chExt cx="4561237" cy="1427299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4381965" y="2755992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186+21-1</a:t>
                </a:r>
              </a:p>
              <a:p>
                <a:pPr algn="ctr"/>
                <a:r>
                  <a:rPr lang="en-US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231775" y="2755992"/>
                <a:ext cx="1143000" cy="1143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12672+</a:t>
                </a:r>
              </a:p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186+21-2</a:t>
                </a:r>
              </a:p>
              <a:p>
                <a:pPr algn="ctr"/>
                <a:r>
                  <a:rPr lang="en-US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V="1">
                <a:off x="5535372" y="3097446"/>
                <a:ext cx="691662" cy="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V="1">
                <a:off x="7358150" y="3327491"/>
                <a:ext cx="691662" cy="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9" name="Picture 58"/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29718" y="3008470"/>
                <a:ext cx="143238" cy="175238"/>
              </a:xfrm>
              <a:prstGeom prst="rect">
                <a:avLst/>
              </a:prstGeom>
              <a:ln w="12700">
                <a:noFill/>
              </a:ln>
            </p:spPr>
          </p:pic>
          <p:pic>
            <p:nvPicPr>
              <p:cNvPr id="51" name="Picture 50"/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88575" y="3496743"/>
                <a:ext cx="112762" cy="115810"/>
              </a:xfrm>
              <a:prstGeom prst="rect">
                <a:avLst/>
              </a:prstGeom>
              <a:ln w="12700">
                <a:noFill/>
              </a:ln>
            </p:spPr>
          </p:pic>
          <p:cxnSp>
            <p:nvCxnSpPr>
              <p:cNvPr id="52" name="Straight Arrow Connector 51"/>
              <p:cNvCxnSpPr/>
              <p:nvPr/>
            </p:nvCxnSpPr>
            <p:spPr>
              <a:xfrm flipV="1">
                <a:off x="3691853" y="3554648"/>
                <a:ext cx="691662" cy="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V="1">
                <a:off x="3683192" y="3096089"/>
                <a:ext cx="691662" cy="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Elbow Connector 56"/>
              <p:cNvCxnSpPr/>
              <p:nvPr/>
            </p:nvCxnSpPr>
            <p:spPr>
              <a:xfrm flipV="1">
                <a:off x="5535372" y="3554648"/>
                <a:ext cx="696403" cy="57150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0" name="Picture 59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41143" y="4069005"/>
                <a:ext cx="103619" cy="114286"/>
              </a:xfrm>
              <a:prstGeom prst="rect">
                <a:avLst/>
              </a:prstGeom>
              <a:ln w="12700"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282573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86000" y="876300"/>
            <a:ext cx="8015843" cy="2398931"/>
            <a:chOff x="2286000" y="876300"/>
            <a:chExt cx="8015843" cy="2398931"/>
          </a:xfrm>
        </p:grpSpPr>
        <p:sp>
          <p:nvSpPr>
            <p:cNvPr id="27" name="Rectangle 26"/>
            <p:cNvSpPr/>
            <p:nvPr/>
          </p:nvSpPr>
          <p:spPr>
            <a:xfrm>
              <a:off x="2286000" y="1140790"/>
              <a:ext cx="8001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GPU0</a:t>
              </a:r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324100" y="2055190"/>
              <a:ext cx="7239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974165" y="1028700"/>
              <a:ext cx="1828803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H to D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802968" y="1028700"/>
              <a:ext cx="914400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GPU Kernel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143248" y="1935056"/>
              <a:ext cx="1828801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Acquire Data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717365" y="1028700"/>
              <a:ext cx="1828803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 to H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963015" y="2628900"/>
              <a:ext cx="133882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  <a:p>
              <a:pPr algn="ctr"/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Synchronize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7" name="Straight Arrow Connector 46"/>
            <p:cNvCxnSpPr>
              <a:endCxn id="38" idx="0"/>
            </p:cNvCxnSpPr>
            <p:nvPr/>
          </p:nvCxnSpPr>
          <p:spPr>
            <a:xfrm>
              <a:off x="9632429" y="876300"/>
              <a:ext cx="0" cy="175260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4974165" y="1935056"/>
              <a:ext cx="1828803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H to D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717365" y="1935056"/>
              <a:ext cx="1828803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 to H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86000" y="3429000"/>
            <a:ext cx="9113143" cy="3000487"/>
            <a:chOff x="2286000" y="3429000"/>
            <a:chExt cx="9113143" cy="3000487"/>
          </a:xfrm>
        </p:grpSpPr>
        <p:sp>
          <p:nvSpPr>
            <p:cNvPr id="21" name="Rectangle 20"/>
            <p:cNvSpPr/>
            <p:nvPr/>
          </p:nvSpPr>
          <p:spPr>
            <a:xfrm>
              <a:off x="2286000" y="4074490"/>
              <a:ext cx="8001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GPU0</a:t>
              </a:r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1" name="Straight Arrow Connector 50"/>
            <p:cNvCxnSpPr>
              <a:endCxn id="50" idx="0"/>
            </p:cNvCxnSpPr>
            <p:nvPr/>
          </p:nvCxnSpPr>
          <p:spPr>
            <a:xfrm>
              <a:off x="6893359" y="3429000"/>
              <a:ext cx="0" cy="2354156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4059766" y="3581400"/>
              <a:ext cx="914400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GPU Kernel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973108" y="3581400"/>
              <a:ext cx="1828801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 to H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973108" y="4343400"/>
              <a:ext cx="1828801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Async</a:t>
              </a: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H 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to </a:t>
              </a: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145367" y="3581400"/>
              <a:ext cx="914400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 </a:t>
              </a: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to D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900268" y="3581400"/>
              <a:ext cx="914400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GPU Kernel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811543" y="3581400"/>
              <a:ext cx="1828801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 to H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811543" y="4343400"/>
              <a:ext cx="1828801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Async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H 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to </a:t>
              </a: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985869" y="3581400"/>
              <a:ext cx="914400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 </a:t>
              </a: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to D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324100" y="5217490"/>
              <a:ext cx="7239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143248" y="5105400"/>
              <a:ext cx="1828801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CPU 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Acquire Data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223945" y="5783156"/>
              <a:ext cx="133882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  <a:p>
              <a:pPr algn="ctr"/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Synchronize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983750" y="5105400"/>
              <a:ext cx="1828801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CPU 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Acquire Data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060315" y="5783156"/>
              <a:ext cx="133882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  <a:p>
              <a:pPr algn="ctr"/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Synchronize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0" name="Straight Arrow Connector 59"/>
            <p:cNvCxnSpPr>
              <a:endCxn id="59" idx="0"/>
            </p:cNvCxnSpPr>
            <p:nvPr/>
          </p:nvCxnSpPr>
          <p:spPr>
            <a:xfrm>
              <a:off x="10729729" y="3429000"/>
              <a:ext cx="0" cy="2354156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4973108" y="5105400"/>
              <a:ext cx="1828801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Async</a:t>
              </a: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H 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to </a:t>
              </a: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811543" y="5105400"/>
              <a:ext cx="1828801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Async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H 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to </a:t>
              </a: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2328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45504" y="762000"/>
            <a:ext cx="10423124" cy="4448287"/>
            <a:chOff x="745504" y="762000"/>
            <a:chExt cx="10423124" cy="4448287"/>
          </a:xfrm>
        </p:grpSpPr>
        <p:grpSp>
          <p:nvGrpSpPr>
            <p:cNvPr id="226" name="Group 225"/>
            <p:cNvGrpSpPr/>
            <p:nvPr/>
          </p:nvGrpSpPr>
          <p:grpSpPr>
            <a:xfrm>
              <a:off x="745504" y="762000"/>
              <a:ext cx="10423124" cy="4448287"/>
              <a:chOff x="745504" y="762000"/>
              <a:chExt cx="10423124" cy="4448287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745504" y="1331290"/>
                <a:ext cx="8001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GPU0</a:t>
                </a:r>
                <a:endPara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745504" y="2474290"/>
                <a:ext cx="8001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GPU1</a:t>
                </a:r>
                <a:endPara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745504" y="3236290"/>
                <a:ext cx="8001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GPU2</a:t>
                </a:r>
                <a:endPara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783604" y="4010446"/>
                <a:ext cx="7239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CPU</a:t>
                </a:r>
                <a:endPara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9" name="Group 198"/>
              <p:cNvGrpSpPr/>
              <p:nvPr/>
            </p:nvGrpSpPr>
            <p:grpSpPr>
              <a:xfrm>
                <a:off x="5347833" y="762000"/>
                <a:ext cx="1338828" cy="4448287"/>
                <a:chOff x="7233645" y="342900"/>
                <a:chExt cx="1338828" cy="4448287"/>
              </a:xfrm>
            </p:grpSpPr>
            <p:sp>
              <p:nvSpPr>
                <p:cNvPr id="140" name="Rectangle 139"/>
                <p:cNvSpPr/>
                <p:nvPr/>
              </p:nvSpPr>
              <p:spPr>
                <a:xfrm>
                  <a:off x="7233645" y="4144856"/>
                  <a:ext cx="1338828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dirty="0" smtClean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CPU</a:t>
                  </a:r>
                </a:p>
                <a:p>
                  <a:pPr algn="ctr"/>
                  <a:r>
                    <a:rPr lang="en-US" dirty="0" smtClean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Synchronize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6" name="Straight Arrow Connector 5"/>
                <p:cNvCxnSpPr>
                  <a:endCxn id="140" idx="0"/>
                </p:cNvCxnSpPr>
                <p:nvPr/>
              </p:nvCxnSpPr>
              <p:spPr>
                <a:xfrm>
                  <a:off x="7900941" y="342900"/>
                  <a:ext cx="2118" cy="380195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Rectangle 14"/>
              <p:cNvSpPr/>
              <p:nvPr/>
            </p:nvSpPr>
            <p:spPr>
              <a:xfrm>
                <a:off x="2519270" y="838200"/>
                <a:ext cx="914400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GPU Kernel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431553" y="1600199"/>
                <a:ext cx="2506941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Async</a:t>
                </a:r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 </a:t>
                </a:r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604871" y="838200"/>
                <a:ext cx="914400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</a:t>
                </a:r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D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2519270" y="2362200"/>
                <a:ext cx="914400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GPU Kernel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1604871" y="2362200"/>
                <a:ext cx="914400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</a:t>
                </a:r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D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2519270" y="2362200"/>
                <a:ext cx="914400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GPU Kernel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1604871" y="2362200"/>
                <a:ext cx="914400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</a:t>
                </a:r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D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2519270" y="3124200"/>
                <a:ext cx="914400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GPU Kernel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1604871" y="3124200"/>
                <a:ext cx="914400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</a:t>
                </a:r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D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1602752" y="3898356"/>
                <a:ext cx="1828801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CPU </a:t>
                </a:r>
              </a:p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Acquire Data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3431553" y="838200"/>
                <a:ext cx="835647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</a:t>
                </a:r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H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4267200" y="2359988"/>
                <a:ext cx="835647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</a:t>
                </a:r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H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5102847" y="3124199"/>
                <a:ext cx="835647" cy="5935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</a:t>
                </a:r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H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" name="Group 214"/>
              <p:cNvGrpSpPr/>
              <p:nvPr/>
            </p:nvGrpSpPr>
            <p:grpSpPr>
              <a:xfrm>
                <a:off x="6096000" y="838200"/>
                <a:ext cx="4338972" cy="3641513"/>
                <a:chOff x="6096000" y="838200"/>
                <a:chExt cx="4338972" cy="3641513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7010401" y="838200"/>
                  <a:ext cx="914400" cy="59351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GPU Kernel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6096002" y="838200"/>
                  <a:ext cx="914400" cy="59351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 </a:t>
                  </a:r>
                  <a:r>
                    <a:rPr lang="en-US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to D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7010401" y="2362200"/>
                  <a:ext cx="914400" cy="59351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GPU Kernel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6096002" y="2362200"/>
                  <a:ext cx="914400" cy="59351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 </a:t>
                  </a:r>
                  <a:r>
                    <a:rPr lang="en-US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to D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7010401" y="2362200"/>
                  <a:ext cx="914400" cy="59351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GPU Kernel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9" name="Rectangle 148"/>
                <p:cNvSpPr/>
                <p:nvPr/>
              </p:nvSpPr>
              <p:spPr>
                <a:xfrm>
                  <a:off x="6096002" y="2362200"/>
                  <a:ext cx="914400" cy="59351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 </a:t>
                  </a:r>
                  <a:r>
                    <a:rPr lang="en-US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to D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6096000" y="3124200"/>
                  <a:ext cx="1828801" cy="59351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CPU </a:t>
                  </a:r>
                </a:p>
                <a:p>
                  <a:pPr algn="ctr"/>
                  <a:r>
                    <a:rPr lang="en-US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Acquire Data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" name="Rectangle 154"/>
                <p:cNvSpPr/>
                <p:nvPr/>
              </p:nvSpPr>
              <p:spPr>
                <a:xfrm>
                  <a:off x="7010401" y="3124200"/>
                  <a:ext cx="914400" cy="59351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GPU Kernel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6096002" y="3124200"/>
                  <a:ext cx="914400" cy="59351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 </a:t>
                  </a:r>
                  <a:r>
                    <a:rPr lang="en-US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to D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2" name="Rectangle 161"/>
                <p:cNvSpPr/>
                <p:nvPr/>
              </p:nvSpPr>
              <p:spPr>
                <a:xfrm>
                  <a:off x="6096000" y="3886200"/>
                  <a:ext cx="1828801" cy="59351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CPU </a:t>
                  </a:r>
                </a:p>
                <a:p>
                  <a:pPr algn="ctr"/>
                  <a:r>
                    <a:rPr lang="en-US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Acquire Data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Rectangle 210"/>
                <p:cNvSpPr/>
                <p:nvPr/>
              </p:nvSpPr>
              <p:spPr>
                <a:xfrm>
                  <a:off x="7928031" y="1600199"/>
                  <a:ext cx="2506941" cy="59351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Async</a:t>
                  </a:r>
                  <a:r>
                    <a:rPr lang="en-US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H </a:t>
                  </a:r>
                  <a:r>
                    <a:rPr lang="en-US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to </a:t>
                  </a:r>
                  <a:r>
                    <a:rPr lang="en-US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Rectangle 211"/>
                <p:cNvSpPr/>
                <p:nvPr/>
              </p:nvSpPr>
              <p:spPr>
                <a:xfrm>
                  <a:off x="7928031" y="838200"/>
                  <a:ext cx="835647" cy="59351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 </a:t>
                  </a:r>
                  <a:r>
                    <a:rPr lang="en-US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to H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" name="Rectangle 212"/>
                <p:cNvSpPr/>
                <p:nvPr/>
              </p:nvSpPr>
              <p:spPr>
                <a:xfrm>
                  <a:off x="8763678" y="2359988"/>
                  <a:ext cx="835647" cy="59351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 </a:t>
                  </a:r>
                  <a:r>
                    <a:rPr lang="en-US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to H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" name="Rectangle 213"/>
                <p:cNvSpPr/>
                <p:nvPr/>
              </p:nvSpPr>
              <p:spPr>
                <a:xfrm>
                  <a:off x="9599325" y="3124199"/>
                  <a:ext cx="835647" cy="59351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 </a:t>
                  </a:r>
                  <a:r>
                    <a:rPr lang="en-US" dirty="0" smtClean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to H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7" name="Group 216"/>
              <p:cNvGrpSpPr/>
              <p:nvPr/>
            </p:nvGrpSpPr>
            <p:grpSpPr>
              <a:xfrm>
                <a:off x="9829800" y="762000"/>
                <a:ext cx="1338828" cy="4448287"/>
                <a:chOff x="7233645" y="342900"/>
                <a:chExt cx="1338828" cy="4448287"/>
              </a:xfrm>
            </p:grpSpPr>
            <p:sp>
              <p:nvSpPr>
                <p:cNvPr id="218" name="Rectangle 217"/>
                <p:cNvSpPr/>
                <p:nvPr/>
              </p:nvSpPr>
              <p:spPr>
                <a:xfrm>
                  <a:off x="7233645" y="4144856"/>
                  <a:ext cx="1338828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CPU</a:t>
                  </a:r>
                </a:p>
                <a:p>
                  <a:pPr algn="ctr"/>
                  <a:r>
                    <a:rPr lang="en-US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Synchronize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19" name="Straight Arrow Connector 218"/>
                <p:cNvCxnSpPr>
                  <a:endCxn id="218" idx="0"/>
                </p:cNvCxnSpPr>
                <p:nvPr/>
              </p:nvCxnSpPr>
              <p:spPr>
                <a:xfrm>
                  <a:off x="7900941" y="342900"/>
                  <a:ext cx="2118" cy="380195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1" name="Rectangle 40"/>
            <p:cNvSpPr/>
            <p:nvPr/>
          </p:nvSpPr>
          <p:spPr>
            <a:xfrm>
              <a:off x="3429433" y="3898356"/>
              <a:ext cx="2506941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Async</a:t>
              </a: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H 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to </a:t>
              </a: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928031" y="3886199"/>
              <a:ext cx="2506941" cy="5935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Async</a:t>
              </a: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H 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to </a:t>
              </a: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21727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0.99362"/>
  <p:tag name="OUTPUTDPI" val="1200"/>
  <p:tag name="LATEXADDIN" val="\documentclass{article}&#10;\usepackage{amsmath}&#10;\pagestyle{empty}&#10;\begin{document}&#10;&#10;$\mathbf{r}$&#10;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985"/>
  <p:tag name="ORIGINALWIDTH" val="70.49118"/>
  <p:tag name="OUTPUTDPI" val="1200"/>
  <p:tag name="LATEXADDIN" val="\documentclass{article}&#10;\usepackage{amsmath}&#10;\pagestyle{empty}&#10;\begin{document}&#10;&#10;$\hat{\mathbf{b}}$&#10;&#10;&#10;\end{document}"/>
  <p:tag name="IGUANATEXSIZE" val="20"/>
  <p:tag name="IGUANATEXCURSOR" val="8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0.99362"/>
  <p:tag name="OUTPUTDPI" val="1200"/>
  <p:tag name="LATEXADDIN" val="\documentclass{article}&#10;\usepackage{amsmath}&#10;\pagestyle{empty}&#10;\begin{document}&#10;&#10;$\mathbf{r}$&#10;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99291"/>
  <p:tag name="ORIGINALWIDTH" val="55.49307"/>
  <p:tag name="OUTPUTDPI" val="1200"/>
  <p:tag name="LATEXADDIN" val="\documentclass{article}&#10;\usepackage{amsmath}&#10;\pagestyle{empty}&#10;\begin{document}&#10;&#10;$\mathbf{c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9868"/>
  <p:tag name="ORIGINALWIDTH" val="140.2324"/>
  <p:tag name="OUTPUTDPI" val="1200"/>
  <p:tag name="LATEXADDIN" val="\documentclass{article}&#10;\usepackage{amsmath}&#10;\pagestyle{empty}&#10;\begin{document}&#10;&#10;$\mathbf{C}_2$&#10;&#10;\end{document}"/>
  <p:tag name="IGUANATEXSIZE" val="20"/>
  <p:tag name="IGUANATEXCURSOR" val="95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.7368"/>
  <p:tag name="ORIGINALWIDTH" val="147.7315"/>
  <p:tag name="OUTPUTDPI" val="1200"/>
  <p:tag name="LATEXADDIN" val="\documentclass{article}&#10;\usepackage{amsmath}&#10;\pagestyle{empty}&#10;\begin{document}&#10;&#10;$\mathbf{A}_2$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237"/>
  <p:tag name="ORIGINALWIDTH" val="141.7323"/>
  <p:tag name="OUTPUTDPI" val="1200"/>
  <p:tag name="LATEXADDIN" val="\documentclass{article}&#10;\usepackage{amsmath}&#10;\pagestyle{empty}&#10;\begin{document}&#10;&#10;$\mathbf{B}_2$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.7368"/>
  <p:tag name="ORIGINALWIDTH" val="144.7319"/>
  <p:tag name="OUTPUTDPI" val="1200"/>
  <p:tag name="LATEXADDIN" val="\documentclass{article}&#10;\usepackage{amsmath}&#10;\pagestyle{empty}&#10;\begin{document}&#10;&#10;$\mathbf{A}_1$&#10;&#10;\end{document}"/>
  <p:tag name="IGUANATEXSIZE" val="20"/>
  <p:tag name="IGUANATEXCURSOR" val="9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237"/>
  <p:tag name="ORIGINALWIDTH" val="138.7327"/>
  <p:tag name="OUTPUTDPI" val="1200"/>
  <p:tag name="LATEXADDIN" val="\documentclass{article}&#10;\usepackage{amsmath}&#10;\pagestyle{empty}&#10;\begin{document}&#10;&#10;$\mathbf{B}_1$&#10;&#10;\end{document}"/>
  <p:tag name="IGUANATEXSIZE" val="20"/>
  <p:tag name="IGUANATEXCURSOR" val="9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9868"/>
  <p:tag name="ORIGINALWIDTH" val="137.2328"/>
  <p:tag name="OUTPUTDPI" val="1200"/>
  <p:tag name="LATEXADDIN" val="\documentclass{article}&#10;\usepackage{amsmath}&#10;\pagestyle{empty}&#10;\begin{document}&#10;&#10;$\mathbf{C}_1$&#10;&#10;\end{document}"/>
  <p:tag name="IGUANATEXSIZE" val="20"/>
  <p:tag name="IGUANATEXCURSOR" val="9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.7368"/>
  <p:tag name="ORIGINALWIDTH" val="144.7319"/>
  <p:tag name="OUTPUTDPI" val="1200"/>
  <p:tag name="LATEXADDIN" val="\documentclass{article}&#10;\usepackage{amsmath}&#10;\pagestyle{empty}&#10;\begin{document}&#10;&#10;$\mathbf{A}_1$&#10;&#10;\end{document}"/>
  <p:tag name="IGUANATEXSIZE" val="20"/>
  <p:tag name="IGUANATEXCURSOR" val="9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16.7229"/>
  <p:tag name="OUTPUTDPI" val="1200"/>
  <p:tag name="LATEXADDIN" val="\documentclass{article}&#10;\usepackage{amsmath}&#10;\pagestyle{empty}&#10;\begin{document}&#10;&#10;$r(n)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237"/>
  <p:tag name="ORIGINALWIDTH" val="138.7327"/>
  <p:tag name="OUTPUTDPI" val="1200"/>
  <p:tag name="LATEXADDIN" val="\documentclass{article}&#10;\usepackage{amsmath}&#10;\pagestyle{empty}&#10;\begin{document}&#10;&#10;$\mathbf{B}_1$&#10;&#10;\end{document}"/>
  <p:tag name="IGUANATEXSIZE" val="20"/>
  <p:tag name="IGUANATEXCURSOR" val="9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.7368"/>
  <p:tag name="ORIGINALWIDTH" val="144.7319"/>
  <p:tag name="OUTPUTDPI" val="1200"/>
  <p:tag name="LATEXADDIN" val="\documentclass{article}&#10;\usepackage{amsmath}&#10;\pagestyle{empty}&#10;\begin{document}&#10;&#10;$\mathbf{A}_1$&#10;&#10;\end{document}"/>
  <p:tag name="IGUANATEXSIZE" val="20"/>
  <p:tag name="IGUANATEXCURSOR" val="9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237"/>
  <p:tag name="ORIGINALWIDTH" val="138.7327"/>
  <p:tag name="OUTPUTDPI" val="1200"/>
  <p:tag name="LATEXADDIN" val="\documentclass{article}&#10;\usepackage{amsmath}&#10;\pagestyle{empty}&#10;\begin{document}&#10;&#10;$\mathbf{B}_1$&#10;&#10;\end{document}"/>
  <p:tag name="IGUANATEXSIZE" val="20"/>
  <p:tag name="IGUANATEXCURSOR" val="94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6.23921"/>
  <p:tag name="ORIGINALWIDTH" val="70.49118"/>
  <p:tag name="OUTPUTDPI" val="1200"/>
  <p:tag name="LATEXADDIN" val="\documentclass{article}&#10;\usepackage{amsmath}&#10;\pagestyle{empty}&#10;\begin{document}&#10;&#10;$\mathbf{d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99291"/>
  <p:tag name="ORIGINALWIDTH" val="55.49307"/>
  <p:tag name="OUTPUTDPI" val="1200"/>
  <p:tag name="LATEXADDIN" val="\documentclass{article}&#10;\usepackage{amsmath}&#10;\pagestyle{empty}&#10;\begin{document}&#10;&#10;$\mathbf{c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0.99362"/>
  <p:tag name="OUTPUTDPI" val="1200"/>
  <p:tag name="LATEXADDIN" val="\documentclass{article}&#10;\usepackage{amsmath}&#10;\pagestyle{empty}&#10;\begin{document}&#10;&#10;$\mathbf{r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0.99362"/>
  <p:tag name="OUTPUTDPI" val="1200"/>
  <p:tag name="LATEXADDIN" val="\documentclass{article}&#10;\usepackage{amsmath}&#10;\pagestyle{empty}&#10;\begin{document}&#10;&#10;$\mathbf{r}$&#10;&#10;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99291"/>
  <p:tag name="ORIGINALWIDTH" val="55.49307"/>
  <p:tag name="OUTPUTDPI" val="1200"/>
  <p:tag name="LATEXADDIN" val="\documentclass{article}&#10;\usepackage{amsmath}&#10;\pagestyle{empty}&#10;\begin{document}&#10;&#10;$\mathbf{c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6.23921"/>
  <p:tag name="ORIGINALWIDTH" val="70.49118"/>
  <p:tag name="OUTPUTDPI" val="1200"/>
  <p:tag name="LATEXADDIN" val="\documentclass{article}&#10;\usepackage{amsmath}&#10;\pagestyle{empty}&#10;\begin{document}&#10;&#10;$\mathbf{d}$&#10;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2351"/>
  <p:tag name="ORIGINALWIDTH" val="71.99102"/>
  <p:tag name="OUTPUTDPI" val="1200"/>
  <p:tag name="LATEXADDIN" val="\documentclass{article}&#10;\usepackage{amsmath}&#10;\pagestyle{empty}&#10;\begin{document}&#10;&#10;$\hat{\mathbf{h}}$&#10;&#10;&#10;\end{document}"/>
  <p:tag name="IGUANATEXSIZE" val="20"/>
  <p:tag name="IGUANATEXCURSOR" val="97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4.9832"/>
  <p:tag name="ORIGINALWIDTH" val="134.9832"/>
  <p:tag name="OUTPUTDPI" val="1200"/>
  <p:tag name="LATEXADDIN" val="\documentclass{article}&#10;\usepackage{amsmath}&#10;\pagestyle{empty}&#10;\begin{document}&#10;&#10;$\hat{\sigma}_w^2$&#10;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1.48859"/>
  <p:tag name="ORIGINALWIDTH" val="194.9756"/>
  <p:tag name="OUTPUTDPI" val="1200"/>
  <p:tag name="LATEXADDIN" val="\documentclass{article}&#10;\usepackage{amsmath}&#10;\pagestyle{empty}&#10;\begin{document}&#10;&#10;$\mathbf{r}_\text{pkt}$&#10;&#10;&#10;\end{document}"/>
  <p:tag name="IGUANATEXSIZE" val="20"/>
  <p:tag name="IGUANATEXCURSOR" val="102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.99063"/>
  <p:tag name="ORIGINALWIDTH" val="105.7368"/>
  <p:tag name="OUTPUTDPI" val="1200"/>
  <p:tag name="LATEXADDIN" val="\documentclass{article}&#10;\usepackage{amsmath}&#10;\pagestyle{empty}&#10;\begin{document}&#10;&#10;$\mathbf{r}_\text{d}$&#10;&#10;&#10;\end{document}"/>
  <p:tag name="IGUANATEXSIZE" val="20"/>
  <p:tag name="IGUANATEXCURSOR" val="101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6.4867"/>
  <p:tag name="ORIGINALWIDTH" val="121.4848"/>
  <p:tag name="OUTPUTDPI" val="1200"/>
  <p:tag name="LATEXADDIN" val="\documentclass{article}&#10;\usepackage{amsmath}&#10;\pagestyle{empty}&#10;\begin{document}&#10;&#10;$\hat{\omega}_0$&#10;&#10;&#10;\end{document}"/>
  <p:tag name="IGUANATEXSIZE" val="20"/>
  <p:tag name="IGUANATEXCURSOR" val="97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2351"/>
  <p:tag name="ORIGINALWIDTH" val="71.99102"/>
  <p:tag name="OUTPUTDPI" val="1200"/>
  <p:tag name="LATEXADDIN" val="\documentclass{article}&#10;\usepackage{amsmath}&#10;\pagestyle{empty}&#10;\begin{document}&#10;&#10;$\hat{\mathbf{h}}$&#10;&#10;&#10;\end{document}"/>
  <p:tag name="IGUANATEXSIZE" val="20"/>
  <p:tag name="IGUANATEXCURSOR" val="97"/>
  <p:tag name="TRANSPARENCY" val="True"/>
  <p:tag name="FILENAME" val=""/>
  <p:tag name="INPUTTYPE" val="0"/>
  <p:tag name="LATEXENGINEID" val="0"/>
  <p:tag name="TEMPFOLDER" val="C:\Users\ecestudent\Documents\IguanaTex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4.9832"/>
  <p:tag name="ORIGINALWIDTH" val="134.9832"/>
  <p:tag name="OUTPUTDPI" val="1200"/>
  <p:tag name="LATEXADDIN" val="\documentclass{article}&#10;\usepackage{amsmath}&#10;\pagestyle{empty}&#10;\begin{document}&#10;&#10;$\hat{\sigma}_w^2$&#10;&#10;&#10;\end{document}"/>
  <p:tag name="IGUANATEXSIZE" val="20"/>
  <p:tag name="IGUANATEXCURSOR" val="96"/>
  <p:tag name="TRANSPARENCY" val="True"/>
  <p:tag name="FILENAME" val=""/>
  <p:tag name="INPUTTYPE" val="0"/>
  <p:tag name="LATEXENGINEID" val="0"/>
  <p:tag name="TEMPFOLDER" val="C:\Users\ecestudent\Documents\IguanaTexTemp\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7541</TotalTime>
  <Words>367</Words>
  <Application>Microsoft Office PowerPoint</Application>
  <PresentationFormat>Widescreen</PresentationFormat>
  <Paragraphs>260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BYU Electrical &amp; Computer Engineering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ecestudent</dc:creator>
  <cp:lastModifiedBy>ecestudent</cp:lastModifiedBy>
  <cp:revision>67</cp:revision>
  <cp:lastPrinted>2017-04-04T21:34:04Z</cp:lastPrinted>
  <dcterms:created xsi:type="dcterms:W3CDTF">2017-03-02T17:46:44Z</dcterms:created>
  <dcterms:modified xsi:type="dcterms:W3CDTF">2017-04-05T07:13:27Z</dcterms:modified>
</cp:coreProperties>
</file>