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125" d="100"/>
          <a:sy n="125" d="100"/>
        </p:scale>
        <p:origin x="135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5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8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67276-88E4-41AA-A7DB-BE4599955492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B67B0-DE67-4972-9DA0-4A82583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2.png"/><Relationship Id="rId5" Type="http://schemas.openxmlformats.org/officeDocument/2006/relationships/tags" Target="../tags/tag11.xml"/><Relationship Id="rId10" Type="http://schemas.openxmlformats.org/officeDocument/2006/relationships/image" Target="../media/image1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92211" y="381000"/>
            <a:ext cx="8477306" cy="4343400"/>
            <a:chOff x="2092211" y="381000"/>
            <a:chExt cx="8477306" cy="4343400"/>
          </a:xfrm>
        </p:grpSpPr>
        <p:sp>
          <p:nvSpPr>
            <p:cNvPr id="47" name="Rectangle 46"/>
            <p:cNvSpPr/>
            <p:nvPr/>
          </p:nvSpPr>
          <p:spPr>
            <a:xfrm>
              <a:off x="2949517" y="3810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49517" y="22098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11" y="2746415"/>
              <a:ext cx="103619" cy="11428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973" y="871039"/>
              <a:ext cx="112762" cy="115810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63717" y="9525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63717" y="2781300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7" idx="3"/>
              <a:endCxn id="40" idx="1"/>
            </p:cNvCxnSpPr>
            <p:nvPr/>
          </p:nvCxnSpPr>
          <p:spPr>
            <a:xfrm>
              <a:off x="4092517" y="952500"/>
              <a:ext cx="688658" cy="6324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48" idx="3"/>
              <a:endCxn id="41" idx="1"/>
            </p:cNvCxnSpPr>
            <p:nvPr/>
          </p:nvCxnSpPr>
          <p:spPr>
            <a:xfrm flipV="1">
              <a:off x="4092517" y="2149497"/>
              <a:ext cx="688181" cy="6318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778317" y="129886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to Point 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07117" y="129886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35917" y="1298869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81175" y="1296914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80698" y="1861461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21317" y="1870369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750117" y="1870369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660" y="1794179"/>
              <a:ext cx="214857" cy="152381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>
              <a:off x="9574698" y="1870369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683699" y="3581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686557" y="3579445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86080" y="4143992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999376" y="3868861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999376" y="4434984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209" y="4374885"/>
              <a:ext cx="103619" cy="114286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066" y="3816693"/>
              <a:ext cx="112762" cy="11581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6661" y="4075732"/>
              <a:ext cx="214857" cy="152381"/>
            </a:xfrm>
            <a:prstGeom prst="rect">
              <a:avLst/>
            </a:prstGeom>
          </p:spPr>
        </p:pic>
        <p:cxnSp>
          <p:nvCxnSpPr>
            <p:cNvPr id="71" name="Straight Arrow Connector 70"/>
            <p:cNvCxnSpPr/>
            <p:nvPr/>
          </p:nvCxnSpPr>
          <p:spPr>
            <a:xfrm>
              <a:off x="6826699" y="4151922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685354" y="381000"/>
            <a:ext cx="8884163" cy="2971800"/>
            <a:chOff x="1685354" y="395416"/>
            <a:chExt cx="8884163" cy="2971800"/>
          </a:xfrm>
        </p:grpSpPr>
        <p:grpSp>
          <p:nvGrpSpPr>
            <p:cNvPr id="29" name="Group 28"/>
            <p:cNvGrpSpPr/>
            <p:nvPr/>
          </p:nvGrpSpPr>
          <p:grpSpPr>
            <a:xfrm>
              <a:off x="2949517" y="395416"/>
              <a:ext cx="1143000" cy="2971800"/>
              <a:chOff x="1524000" y="4343400"/>
              <a:chExt cx="1143000" cy="2971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524000" y="43434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524000" y="6172200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11" y="2760831"/>
              <a:ext cx="103619" cy="114286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973" y="885455"/>
              <a:ext cx="112762" cy="11581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354" y="1768448"/>
              <a:ext cx="510476" cy="214857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2263717" y="966916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63717" y="2795716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47" idx="3"/>
              <a:endCxn id="40" idx="1"/>
            </p:cNvCxnSpPr>
            <p:nvPr/>
          </p:nvCxnSpPr>
          <p:spPr>
            <a:xfrm>
              <a:off x="4092517" y="966916"/>
              <a:ext cx="688658" cy="6324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48" idx="3"/>
              <a:endCxn id="41" idx="1"/>
            </p:cNvCxnSpPr>
            <p:nvPr/>
          </p:nvCxnSpPr>
          <p:spPr>
            <a:xfrm flipV="1">
              <a:off x="4092517" y="2163913"/>
              <a:ext cx="688181" cy="6318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778317" y="131328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to Point Multiply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07117" y="131328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IFFT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435917" y="1313285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Trim and Scale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81175" y="1311330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80698" y="1875877"/>
              <a:ext cx="576072" cy="57607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21317" y="1884785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750117" y="1884785"/>
              <a:ext cx="685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7" idx="1"/>
            </p:cNvCxnSpPr>
            <p:nvPr/>
          </p:nvCxnSpPr>
          <p:spPr>
            <a:xfrm>
              <a:off x="2258481" y="1883050"/>
              <a:ext cx="2519836" cy="1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660" y="1808595"/>
              <a:ext cx="214857" cy="152381"/>
            </a:xfrm>
            <a:prstGeom prst="rect">
              <a:avLst/>
            </a:prstGeom>
          </p:spPr>
        </p:pic>
        <p:cxnSp>
          <p:nvCxnSpPr>
            <p:cNvPr id="46" name="Straight Arrow Connector 45"/>
            <p:cNvCxnSpPr/>
            <p:nvPr/>
          </p:nvCxnSpPr>
          <p:spPr>
            <a:xfrm>
              <a:off x="9574698" y="1884785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433352" y="3579445"/>
            <a:ext cx="3388166" cy="1144955"/>
            <a:chOff x="3527970" y="4489156"/>
            <a:chExt cx="3388166" cy="1144955"/>
          </a:xfrm>
        </p:grpSpPr>
        <p:grpSp>
          <p:nvGrpSpPr>
            <p:cNvPr id="72" name="Group 71"/>
            <p:cNvGrpSpPr/>
            <p:nvPr/>
          </p:nvGrpSpPr>
          <p:grpSpPr>
            <a:xfrm>
              <a:off x="3527970" y="4489156"/>
              <a:ext cx="2393347" cy="1144955"/>
              <a:chOff x="3527970" y="4489156"/>
              <a:chExt cx="2393347" cy="1144955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4778317" y="4489156"/>
                <a:ext cx="1143000" cy="1144955"/>
                <a:chOff x="4778317" y="4489156"/>
                <a:chExt cx="1143000" cy="1144955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4778317" y="4491111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781175" y="4489156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780698" y="5053703"/>
                  <a:ext cx="576072" cy="5760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4092517" y="4778572"/>
                <a:ext cx="685800" cy="566123"/>
                <a:chOff x="4092517" y="4775616"/>
                <a:chExt cx="685800" cy="566123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093994" y="4775616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093994" y="5341739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4092517" y="5060876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" name="Picture 51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4827" y="5284596"/>
                <a:ext cx="103619" cy="114286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7970" y="4954967"/>
                <a:ext cx="510476" cy="214857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5684" y="4726404"/>
                <a:ext cx="112762" cy="115810"/>
              </a:xfrm>
              <a:prstGeom prst="rect">
                <a:avLst/>
              </a:prstGeom>
            </p:spPr>
          </p:pic>
        </p:grpSp>
        <p:pic>
          <p:nvPicPr>
            <p:cNvPr id="70" name="Picture 6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79" y="4985443"/>
              <a:ext cx="214857" cy="152381"/>
            </a:xfrm>
            <a:prstGeom prst="rect">
              <a:avLst/>
            </a:prstGeom>
          </p:spPr>
        </p:pic>
        <p:cxnSp>
          <p:nvCxnSpPr>
            <p:cNvPr id="71" name="Straight Arrow Connector 70"/>
            <p:cNvCxnSpPr/>
            <p:nvPr/>
          </p:nvCxnSpPr>
          <p:spPr>
            <a:xfrm>
              <a:off x="5921317" y="5061633"/>
              <a:ext cx="6843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9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251.2186"/>
  <p:tag name="OUTPUTDPI" val="1200"/>
  <p:tag name="LATEXADDIN" val="\documentclass{article}&#10;\usepackage{amsmath}&#10;\pagestyle{empty}&#10;\begin{document}&#10;&#10;$\mathbf{H}_\text{NO}$&#10;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6</cp:revision>
  <dcterms:created xsi:type="dcterms:W3CDTF">2017-03-19T07:51:01Z</dcterms:created>
  <dcterms:modified xsi:type="dcterms:W3CDTF">2017-03-19T10:16:23Z</dcterms:modified>
</cp:coreProperties>
</file>