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>
        <p:scale>
          <a:sx n="125" d="100"/>
          <a:sy n="125" d="100"/>
        </p:scale>
        <p:origin x="-33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/>
          <p:cNvGrpSpPr/>
          <p:nvPr/>
        </p:nvGrpSpPr>
        <p:grpSpPr>
          <a:xfrm>
            <a:off x="2047876" y="1430500"/>
            <a:ext cx="9763124" cy="5075343"/>
            <a:chOff x="2047876" y="1430500"/>
            <a:chExt cx="9763124" cy="5075343"/>
          </a:xfrm>
        </p:grpSpPr>
        <p:grpSp>
          <p:nvGrpSpPr>
            <p:cNvPr id="202" name="Group 201"/>
            <p:cNvGrpSpPr/>
            <p:nvPr/>
          </p:nvGrpSpPr>
          <p:grpSpPr>
            <a:xfrm>
              <a:off x="2047876" y="1430500"/>
              <a:ext cx="7814565" cy="5075343"/>
              <a:chOff x="2047876" y="1430500"/>
              <a:chExt cx="7814565" cy="507534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7924800" y="1506700"/>
                <a:ext cx="1828800" cy="3078057"/>
                <a:chOff x="7924800" y="1523393"/>
                <a:chExt cx="1828800" cy="3078057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7924800" y="1523393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8001000" y="3855538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8648700" y="3855538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8001000" y="3188789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8001000" y="1928527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6" name="Freeform 19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7" name="Straight Connector 19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4" name="Freeform 193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2" name="Freeform 19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90" name="Freeform 189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1" name="Straight Connector 190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4" name="Group 183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88" name="Freeform 18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9" name="Straight Connector 18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5" name="Group 184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86" name="Freeform 18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7" name="Straight Connector 18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77" name="Rectangle 176"/>
                <p:cNvSpPr/>
                <p:nvPr/>
              </p:nvSpPr>
              <p:spPr>
                <a:xfrm>
                  <a:off x="8439091" y="1541294"/>
                  <a:ext cx="8002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SM-M</a:t>
                  </a:r>
                  <a:endParaRPr lang="en-US" dirty="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546192" y="1506700"/>
                <a:ext cx="1828800" cy="3078057"/>
                <a:chOff x="3546192" y="1522785"/>
                <a:chExt cx="1828800" cy="307805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546192" y="1522785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22392" y="3854930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270092" y="3854930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22392" y="3188181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3622392" y="1927919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1" name="Freeform 120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6" name="Straight Connector 125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28" name="Freeform 12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32" name="Freeform 13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3" name="Straight Connector 13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37" name="Freeform 136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4105367" y="1540686"/>
                  <a:ext cx="710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SM-0</a:t>
                  </a:r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482841" y="3022869"/>
                <a:ext cx="350519" cy="45719"/>
                <a:chOff x="5509992" y="1580304"/>
                <a:chExt cx="350519" cy="45719"/>
              </a:xfrm>
            </p:grpSpPr>
            <p:sp>
              <p:nvSpPr>
                <p:cNvPr id="70" name="Oval 69"/>
                <p:cNvSpPr/>
                <p:nvPr/>
              </p:nvSpPr>
              <p:spPr>
                <a:xfrm flipH="1">
                  <a:off x="55099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 flipH="1">
                  <a:off x="56623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 flipH="1">
                  <a:off x="5814792" y="15803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>
                <a:off x="3537841" y="4981843"/>
                <a:ext cx="6248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37841" y="5820043"/>
                <a:ext cx="6248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Straight Arrow Connector 123"/>
              <p:cNvCxnSpPr>
                <a:endCxn id="111" idx="0"/>
              </p:cNvCxnSpPr>
              <p:nvPr/>
            </p:nvCxnSpPr>
            <p:spPr>
              <a:xfrm>
                <a:off x="6662041" y="5575356"/>
                <a:ext cx="0" cy="244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461641" y="4905643"/>
                <a:ext cx="6400800" cy="1600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047876" y="5521077"/>
                <a:ext cx="1424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461641" y="1430500"/>
                <a:ext cx="6400800" cy="323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65028" y="2861062"/>
                <a:ext cx="139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GPU 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562600" y="1506700"/>
                <a:ext cx="1828800" cy="3078057"/>
                <a:chOff x="5562600" y="1523393"/>
                <a:chExt cx="1828800" cy="3078057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5562600" y="1523393"/>
                  <a:ext cx="1828800" cy="30780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5638800" y="3855538"/>
                  <a:ext cx="5715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286500" y="3855538"/>
                  <a:ext cx="10287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Memory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5638800" y="3188789"/>
                  <a:ext cx="1676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5638800" y="1928527"/>
                  <a:ext cx="1676400" cy="1187026"/>
                  <a:chOff x="1010059" y="1590946"/>
                  <a:chExt cx="1676400" cy="118702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10059" y="1590946"/>
                    <a:ext cx="1676400" cy="11870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Threads on CUDA Cores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1607637" y="1676400"/>
                    <a:ext cx="481243" cy="533400"/>
                    <a:chOff x="4724400" y="1219200"/>
                    <a:chExt cx="481243" cy="533400"/>
                  </a:xfrm>
                </p:grpSpPr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472440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8" name="Freeform 16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488011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5035820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4" name="Freeform 163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5" name="Straight Connector 164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480225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2" name="Freeform 161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3" name="Straight Connector 162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495796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5113675" y="1219200"/>
                      <a:ext cx="91968" cy="533400"/>
                      <a:chOff x="5318233" y="1905000"/>
                      <a:chExt cx="91968" cy="533400"/>
                    </a:xfrm>
                  </p:grpSpPr>
                  <p:sp>
                    <p:nvSpPr>
                      <p:cNvPr id="158" name="Freeform 157"/>
                      <p:cNvSpPr/>
                      <p:nvPr/>
                    </p:nvSpPr>
                    <p:spPr>
                      <a:xfrm>
                        <a:off x="5318233" y="1905000"/>
                        <a:ext cx="91968" cy="483661"/>
                      </a:xfrm>
                      <a:custGeom>
                        <a:avLst/>
                        <a:gdLst>
                          <a:gd name="connsiteX0" fmla="*/ 151904 w 302029"/>
                          <a:gd name="connsiteY0" fmla="*/ 0 h 1138237"/>
                          <a:gd name="connsiteX1" fmla="*/ 4267 w 302029"/>
                          <a:gd name="connsiteY1" fmla="*/ 378619 h 1138237"/>
                          <a:gd name="connsiteX2" fmla="*/ 299542 w 302029"/>
                          <a:gd name="connsiteY2" fmla="*/ 762000 h 1138237"/>
                          <a:gd name="connsiteX3" fmla="*/ 151904 w 302029"/>
                          <a:gd name="connsiteY3" fmla="*/ 1138237 h 11382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02029" h="1138237">
                            <a:moveTo>
                              <a:pt x="151904" y="0"/>
                            </a:moveTo>
                            <a:cubicBezTo>
                              <a:pt x="65782" y="125809"/>
                              <a:pt x="-20339" y="251619"/>
                              <a:pt x="4267" y="378619"/>
                            </a:cubicBezTo>
                            <a:cubicBezTo>
                              <a:pt x="28873" y="505619"/>
                              <a:pt x="274936" y="635397"/>
                              <a:pt x="299542" y="762000"/>
                            </a:cubicBezTo>
                            <a:cubicBezTo>
                              <a:pt x="324148" y="888603"/>
                              <a:pt x="158254" y="1083468"/>
                              <a:pt x="151904" y="1138237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9" name="Straight Connector 158"/>
                      <p:cNvCxnSpPr/>
                      <p:nvPr/>
                    </p:nvCxnSpPr>
                    <p:spPr>
                      <a:xfrm>
                        <a:off x="5364217" y="2388661"/>
                        <a:ext cx="0" cy="4973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6121775" y="1541294"/>
                  <a:ext cx="710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SM-1</a:t>
                  </a:r>
                  <a:endParaRPr lang="en-US" dirty="0"/>
                </a:p>
              </p:txBody>
            </p:sp>
          </p:grpSp>
          <p:cxnSp>
            <p:nvCxnSpPr>
              <p:cNvPr id="78" name="Elbow Connector 77"/>
              <p:cNvCxnSpPr>
                <a:stCxn id="56" idx="2"/>
                <a:endCxn id="73" idx="0"/>
              </p:cNvCxnSpPr>
              <p:nvPr/>
            </p:nvCxnSpPr>
            <p:spPr>
              <a:xfrm rot="16200000" flipH="1">
                <a:off x="5010349" y="3330150"/>
                <a:ext cx="549485" cy="275389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145" idx="2"/>
                <a:endCxn id="73" idx="0"/>
              </p:cNvCxnSpPr>
              <p:nvPr/>
            </p:nvCxnSpPr>
            <p:spPr>
              <a:xfrm rot="16200000" flipH="1">
                <a:off x="6018553" y="4338354"/>
                <a:ext cx="549485" cy="73749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>
                <a:stCxn id="173" idx="2"/>
                <a:endCxn id="73" idx="0"/>
              </p:cNvCxnSpPr>
              <p:nvPr/>
            </p:nvCxnSpPr>
            <p:spPr>
              <a:xfrm rot="5400000">
                <a:off x="7199654" y="3894746"/>
                <a:ext cx="549485" cy="162470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/>
            <p:cNvSpPr/>
            <p:nvPr/>
          </p:nvSpPr>
          <p:spPr>
            <a:xfrm rot="16200000">
              <a:off x="8976572" y="3671415"/>
              <a:ext cx="507534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Elbow Connector 204"/>
            <p:cNvCxnSpPr>
              <a:stCxn id="203" idx="0"/>
              <a:endCxn id="111" idx="3"/>
            </p:cNvCxnSpPr>
            <p:nvPr/>
          </p:nvCxnSpPr>
          <p:spPr>
            <a:xfrm rot="10800000" flipV="1">
              <a:off x="9786241" y="3968170"/>
              <a:ext cx="1431246" cy="2148629"/>
            </a:xfrm>
            <a:prstGeom prst="bentConnector5">
              <a:avLst>
                <a:gd name="adj1" fmla="val 15972"/>
                <a:gd name="adj2" fmla="val -5"/>
                <a:gd name="adj3" fmla="val 84028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9885071" y="3352800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PCI Express</a:t>
              </a:r>
            </a:p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Bus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59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16</cp:revision>
  <cp:lastPrinted>2017-03-03T17:36:48Z</cp:lastPrinted>
  <dcterms:created xsi:type="dcterms:W3CDTF">2017-03-02T17:46:44Z</dcterms:created>
  <dcterms:modified xsi:type="dcterms:W3CDTF">2017-03-06T17:49:56Z</dcterms:modified>
</cp:coreProperties>
</file>