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100" d="100"/>
          <a:sy n="100" d="100"/>
        </p:scale>
        <p:origin x="936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506-3CEE-4661-A7C6-5024C13C439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comments" Target="../comments/comment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5.xml"/><Relationship Id="rId16" Type="http://schemas.openxmlformats.org/officeDocument/2006/relationships/image" Target="../media/image16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10210800" y="5439099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the detection filter is wrapped in as part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do this because I am going to exploit that there are 2 filters in a row…less computation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29094" y="-609600"/>
            <a:ext cx="693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GPU I treat everything packet by packet. There is one vector of each term on this page for each packet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1032522" y="462817"/>
            <a:ext cx="1683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indexed by (n) because we don’t know where the packets are yet.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preamble detector searches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packet edges.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Confused? Read Andrews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5859" y="684355"/>
            <a:ext cx="8565062" cy="5716445"/>
            <a:chOff x="1275859" y="684355"/>
            <a:chExt cx="8565062" cy="5716445"/>
          </a:xfrm>
        </p:grpSpPr>
        <p:grpSp>
          <p:nvGrpSpPr>
            <p:cNvPr id="14" name="Group 13"/>
            <p:cNvGrpSpPr/>
            <p:nvPr>
              <p:custDataLst>
                <p:tags r:id="rId1"/>
              </p:custDataLst>
            </p:nvPr>
          </p:nvGrpSpPr>
          <p:grpSpPr>
            <a:xfrm>
              <a:off x="1468392" y="684355"/>
              <a:ext cx="8265244" cy="2973245"/>
              <a:chOff x="1468392" y="684355"/>
              <a:chExt cx="8265244" cy="297324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73418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detection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00741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8741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548741" y="2514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787" y="1057567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92" y="1136072"/>
                <a:ext cx="440381" cy="251429"/>
              </a:xfrm>
              <a:prstGeom prst="rect">
                <a:avLst/>
              </a:prstGeom>
            </p:spPr>
          </p:pic>
          <p:sp>
            <p:nvSpPr>
              <p:cNvPr id="17" name="Flowchart: Summing Junction 16"/>
              <p:cNvSpPr/>
              <p:nvPr/>
            </p:nvSpPr>
            <p:spPr>
              <a:xfrm>
                <a:off x="6335403" y="989155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643741" y="1255854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6"/>
                <a:endCxn id="7" idx="1"/>
              </p:cNvCxnSpPr>
              <p:nvPr/>
            </p:nvCxnSpPr>
            <p:spPr>
              <a:xfrm>
                <a:off x="6868803" y="1255855"/>
                <a:ext cx="6799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endCxn id="8" idx="1"/>
              </p:cNvCxnSpPr>
              <p:nvPr/>
            </p:nvCxnSpPr>
            <p:spPr>
              <a:xfrm rot="16200000" flipH="1">
                <a:off x="6463634" y="2000993"/>
                <a:ext cx="1830246" cy="3399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93" idx="2"/>
                <a:endCxn id="17" idx="4"/>
              </p:cNvCxnSpPr>
              <p:nvPr/>
            </p:nvCxnSpPr>
            <p:spPr>
              <a:xfrm rot="16200000" flipH="1">
                <a:off x="5243946" y="164397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862941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691741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3741" y="1134712"/>
                <a:ext cx="146286" cy="242286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/>
              <p:nvPr/>
            </p:nvCxnSpPr>
            <p:spPr>
              <a:xfrm>
                <a:off x="8691741" y="3086100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350" y="294895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84" name="Straight Arrow Connector 83"/>
              <p:cNvCxnSpPr>
                <a:stCxn id="5" idx="3"/>
                <a:endCxn id="6" idx="1"/>
              </p:cNvCxnSpPr>
              <p:nvPr/>
            </p:nvCxnSpPr>
            <p:spPr>
              <a:xfrm>
                <a:off x="3816418" y="1255855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978807" y="1255854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14" y="990600"/>
                <a:ext cx="396190" cy="185905"/>
              </a:xfrm>
              <a:prstGeom prst="rect">
                <a:avLst/>
              </a:prstGeom>
            </p:spPr>
          </p:pic>
          <p:sp>
            <p:nvSpPr>
              <p:cNvPr id="93" name="Rectangle 92"/>
              <p:cNvSpPr/>
              <p:nvPr/>
            </p:nvSpPr>
            <p:spPr>
              <a:xfrm>
                <a:off x="3813977" y="860533"/>
                <a:ext cx="683833" cy="391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275859" y="4114800"/>
              <a:ext cx="8565062" cy="2133600"/>
              <a:chOff x="1402114" y="4114800"/>
              <a:chExt cx="8565062" cy="2133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432538" y="5105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55476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24800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90138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>
                <a:endCxn id="71" idx="1"/>
              </p:cNvCxnSpPr>
              <p:nvPr/>
            </p:nvCxnSpPr>
            <p:spPr>
              <a:xfrm>
                <a:off x="1673794" y="4686300"/>
                <a:ext cx="2576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408103" y="491999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231661" y="491633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114" y="5549892"/>
                <a:ext cx="146286" cy="242286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114" y="590347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57" name="Straight Arrow Connector 56"/>
              <p:cNvCxnSpPr/>
              <p:nvPr/>
            </p:nvCxnSpPr>
            <p:spPr>
              <a:xfrm flipV="1">
                <a:off x="1745261" y="5671033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745261" y="6035397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flipV="1">
                <a:off x="3577826" y="5147158"/>
                <a:ext cx="678461" cy="5334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253999" y="45720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250735" y="41148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32538" y="48006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Elbow Connector 73"/>
              <p:cNvCxnSpPr>
                <a:stCxn id="76" idx="2"/>
                <a:endCxn id="73" idx="1"/>
              </p:cNvCxnSpPr>
              <p:nvPr/>
            </p:nvCxnSpPr>
            <p:spPr>
              <a:xfrm rot="16200000" flipH="1">
                <a:off x="1916958" y="4856519"/>
                <a:ext cx="685801" cy="34536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1745261" y="4267200"/>
                <a:ext cx="683833" cy="4190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3938" y="4794439"/>
                <a:ext cx="143238" cy="243810"/>
              </a:xfrm>
              <a:prstGeom prst="rect">
                <a:avLst/>
              </a:prstGeom>
            </p:spPr>
          </p:pic>
          <p:cxnSp>
            <p:nvCxnSpPr>
              <p:cNvPr id="80" name="Straight Arrow Connector 79"/>
              <p:cNvCxnSpPr/>
              <p:nvPr/>
            </p:nvCxnSpPr>
            <p:spPr>
              <a:xfrm>
                <a:off x="9067800" y="4916344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448" y="461733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7238" y="5491987"/>
                <a:ext cx="112762" cy="115810"/>
              </a:xfrm>
              <a:prstGeom prst="rect">
                <a:avLst/>
              </a:prstGeom>
            </p:spPr>
          </p:pic>
        </p:grpSp>
        <p:pic>
          <p:nvPicPr>
            <p:cNvPr id="121" name="Picture 1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286" y="4718248"/>
              <a:ext cx="214857" cy="15238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594" y="955472"/>
              <a:ext cx="246857" cy="21638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156474" y="4038600"/>
              <a:ext cx="5463526" cy="2362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4191000"/>
              <a:ext cx="3276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955044" y="803894"/>
            <a:ext cx="8281912" cy="5250213"/>
            <a:chOff x="2043019" y="817909"/>
            <a:chExt cx="8281912" cy="5250213"/>
          </a:xfrm>
        </p:grpSpPr>
        <p:pic>
          <p:nvPicPr>
            <p:cNvPr id="221" name="Picture 22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410" y="4040190"/>
              <a:ext cx="5929130" cy="1063620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506" y="5309264"/>
              <a:ext cx="5980939" cy="758858"/>
            </a:xfrm>
            <a:prstGeom prst="rect">
              <a:avLst/>
            </a:prstGeom>
          </p:spPr>
        </p:pic>
        <p:sp>
          <p:nvSpPr>
            <p:cNvPr id="137" name="Flowchart: Summing Junction 136"/>
            <p:cNvSpPr/>
            <p:nvPr/>
          </p:nvSpPr>
          <p:spPr>
            <a:xfrm>
              <a:off x="3338455" y="1122709"/>
              <a:ext cx="533400" cy="533400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979288" y="817909"/>
              <a:ext cx="1143000" cy="1143000"/>
              <a:chOff x="7613821" y="1710192"/>
              <a:chExt cx="1143000" cy="1143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7613821" y="17101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7848364" y="2288035"/>
                <a:ext cx="673915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 flipH="1">
                <a:off x="8185321" y="2056345"/>
                <a:ext cx="3101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185321" y="2049949"/>
                <a:ext cx="0" cy="463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7878399" y="2507040"/>
                <a:ext cx="3101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0800000">
                <a:off x="8188595" y="2049841"/>
                <a:ext cx="0" cy="463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6858000" y="2667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638800" y="2923032"/>
              <a:ext cx="630936" cy="630936"/>
              <a:chOff x="11212495" y="4304056"/>
              <a:chExt cx="630936" cy="630936"/>
            </a:xfrm>
          </p:grpSpPr>
          <p:sp>
            <p:nvSpPr>
              <p:cNvPr id="156" name="Isosceles Triangle 155"/>
              <p:cNvSpPr/>
              <p:nvPr/>
            </p:nvSpPr>
            <p:spPr>
              <a:xfrm rot="16200000">
                <a:off x="11212495" y="4304056"/>
                <a:ext cx="630936" cy="63093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7" name="Picture 15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10437" y="4517956"/>
                <a:ext cx="279680" cy="203136"/>
              </a:xfrm>
              <a:prstGeom prst="rect">
                <a:avLst/>
              </a:prstGeom>
              <a:noFill/>
            </p:spPr>
          </p:pic>
        </p:grpSp>
        <p:pic>
          <p:nvPicPr>
            <p:cNvPr id="178" name="Picture 1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019" y="1263695"/>
              <a:ext cx="537904" cy="251429"/>
            </a:xfrm>
            <a:prstGeom prst="rect">
              <a:avLst/>
            </a:prstGeom>
          </p:spPr>
        </p:pic>
        <p:sp>
          <p:nvSpPr>
            <p:cNvPr id="159" name="Rectangle 158"/>
            <p:cNvSpPr/>
            <p:nvPr/>
          </p:nvSpPr>
          <p:spPr>
            <a:xfrm>
              <a:off x="3949289" y="2667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DDS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3871855" y="1389409"/>
              <a:ext cx="410743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155" idx="0"/>
            </p:cNvCxnSpPr>
            <p:nvPr/>
          </p:nvCxnSpPr>
          <p:spPr>
            <a:xfrm>
              <a:off x="7429500" y="1395752"/>
              <a:ext cx="0" cy="12712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6" idx="3"/>
              <a:endCxn id="155" idx="1"/>
            </p:cNvCxnSpPr>
            <p:nvPr/>
          </p:nvCxnSpPr>
          <p:spPr>
            <a:xfrm>
              <a:off x="6269736" y="3238500"/>
              <a:ext cx="5882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9" idx="3"/>
              <a:endCxn id="156" idx="0"/>
            </p:cNvCxnSpPr>
            <p:nvPr/>
          </p:nvCxnSpPr>
          <p:spPr>
            <a:xfrm>
              <a:off x="5092289" y="3238500"/>
              <a:ext cx="5465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654132" y="138940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/>
            <p:cNvCxnSpPr>
              <a:stCxn id="137" idx="4"/>
              <a:endCxn id="159" idx="1"/>
            </p:cNvCxnSpPr>
            <p:nvPr/>
          </p:nvCxnSpPr>
          <p:spPr>
            <a:xfrm rot="16200000" flipH="1">
              <a:off x="2986027" y="2275237"/>
              <a:ext cx="1582391" cy="344134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155" idx="3"/>
              <a:endCxn id="152" idx="2"/>
            </p:cNvCxnSpPr>
            <p:nvPr/>
          </p:nvCxnSpPr>
          <p:spPr>
            <a:xfrm flipV="1">
              <a:off x="8001000" y="1960909"/>
              <a:ext cx="549788" cy="1277591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395" y="2894408"/>
              <a:ext cx="419048" cy="251429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369" y="1038347"/>
              <a:ext cx="531809" cy="251429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216" y="2736021"/>
              <a:ext cx="621713" cy="265143"/>
            </a:xfrm>
            <a:prstGeom prst="rect">
              <a:avLst/>
            </a:prstGeom>
          </p:spPr>
        </p:pic>
        <p:cxnSp>
          <p:nvCxnSpPr>
            <p:cNvPr id="189" name="Straight Arrow Connector 188"/>
            <p:cNvCxnSpPr/>
            <p:nvPr/>
          </p:nvCxnSpPr>
          <p:spPr>
            <a:xfrm>
              <a:off x="9122288" y="138940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Picture 19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122" y="1263695"/>
              <a:ext cx="435809" cy="25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17.885"/>
  <p:tag name="OUTPUTDPI" val="1200"/>
  <p:tag name="LATEXADDIN" val="\documentclass{article}&#10;\usepackage{amsmath}&#10;\usepackage{amssymb}&#10;\pagestyle{empty}&#10;\begin{document}&#10;&#10;\begin{equation*}&#10;\hat{a}(k)= \begin{cases}&#10;p(k) &amp;k&lt;L_p+L_{asm} \\&#10;sgn(\mathbb{R}\{r_{r}(k)\})&amp;k\geq L_p+L_{asm} \quad \&amp; \quad \text{$k$ even}\\&#10;sgn(\mathbb{I}\{r_{r}(k)\})&amp;k\geq L_p+L_{asm} \quad \&amp; \quad \text{$k$ odd}\\&#10;\end{cases}&#10;\end{equation*}&#10;&#10;&#10;&#10;\end{document}"/>
  <p:tag name="IGUANATEXSIZE" val="20"/>
  <p:tag name="IGUANATEXCURSOR" val="26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2943.382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mathbb{I}\{r_r(k-1)\} -  \hat{a}(k)\mathbb{R}\{r_r(k)\}  &amp;\text{$k$ odd}\\&#10;\end{cases}&#10;\end{equation*}&#10;&#10;&#10;&#10;\end{document}"/>
  <p:tag name="IGUANATEXSIZE" val="20"/>
  <p:tag name="IGUANATEXCURSOR" val="22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64.7169"/>
  <p:tag name="OUTPUTDPI" val="1200"/>
  <p:tag name="LATEXADDIN" val="\documentclass{article}&#10;\usepackage{amsmath}&#10;\pagestyle{empty}&#10;\begin{document}&#10;&#10;$r_d(k)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61.7173"/>
  <p:tag name="OUTPUTDPI" val="1200"/>
  <p:tag name="LATEXADDIN" val="\documentclass{article}&#10;\usepackage{amsmath}&#10;\pagestyle{empty}&#10;\begin{document}&#10;&#10;$r_r(k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116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22</cp:revision>
  <dcterms:created xsi:type="dcterms:W3CDTF">2017-01-09T20:39:01Z</dcterms:created>
  <dcterms:modified xsi:type="dcterms:W3CDTF">2017-03-02T17:44:47Z</dcterms:modified>
</cp:coreProperties>
</file>