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>
        <p:scale>
          <a:sx n="75" d="100"/>
          <a:sy n="75" d="100"/>
        </p:scale>
        <p:origin x="1806" y="924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/>
          <p:cNvGrpSpPr/>
          <p:nvPr/>
        </p:nvGrpSpPr>
        <p:grpSpPr>
          <a:xfrm>
            <a:off x="1104900" y="894013"/>
            <a:ext cx="4291136" cy="1490065"/>
            <a:chOff x="1104900" y="894013"/>
            <a:chExt cx="4291136" cy="1490065"/>
          </a:xfrm>
        </p:grpSpPr>
        <p:grpSp>
          <p:nvGrpSpPr>
            <p:cNvPr id="380" name="Group 379"/>
            <p:cNvGrpSpPr/>
            <p:nvPr/>
          </p:nvGrpSpPr>
          <p:grpSpPr>
            <a:xfrm>
              <a:off x="1819880" y="894013"/>
              <a:ext cx="3576156" cy="1490065"/>
              <a:chOff x="2133600" y="1066800"/>
              <a:chExt cx="5486400" cy="22860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78580" y="2552699"/>
                <a:ext cx="2301240" cy="190500"/>
                <a:chOff x="2506980" y="2247900"/>
                <a:chExt cx="2301240" cy="190500"/>
              </a:xfrm>
            </p:grpSpPr>
            <p:sp>
              <p:nvSpPr>
                <p:cNvPr id="12" name="Flowchart: Or 11"/>
                <p:cNvSpPr/>
                <p:nvPr/>
              </p:nvSpPr>
              <p:spPr>
                <a:xfrm>
                  <a:off x="2506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2811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Or 13"/>
                <p:cNvSpPr/>
                <p:nvPr/>
              </p:nvSpPr>
              <p:spPr>
                <a:xfrm>
                  <a:off x="3116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lowchart: Or 14"/>
                <p:cNvSpPr/>
                <p:nvPr/>
              </p:nvSpPr>
              <p:spPr>
                <a:xfrm>
                  <a:off x="34213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lowchart: Or 15"/>
                <p:cNvSpPr/>
                <p:nvPr/>
              </p:nvSpPr>
              <p:spPr>
                <a:xfrm>
                  <a:off x="37261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Or 16"/>
                <p:cNvSpPr/>
                <p:nvPr/>
              </p:nvSpPr>
              <p:spPr>
                <a:xfrm>
                  <a:off x="4030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4335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Or 18"/>
                <p:cNvSpPr/>
                <p:nvPr/>
              </p:nvSpPr>
              <p:spPr>
                <a:xfrm>
                  <a:off x="4640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2438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43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2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62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81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86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91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00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5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10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15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5" idx="2"/>
                <a:endCxn id="13" idx="1"/>
              </p:cNvCxnSpPr>
              <p:nvPr/>
            </p:nvCxnSpPr>
            <p:spPr>
              <a:xfrm>
                <a:off x="2895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" idx="2"/>
                <a:endCxn id="12" idx="1"/>
              </p:cNvCxnSpPr>
              <p:nvPr/>
            </p:nvCxnSpPr>
            <p:spPr>
              <a:xfrm>
                <a:off x="2590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2"/>
                <a:endCxn id="14" idx="1"/>
              </p:cNvCxnSpPr>
              <p:nvPr/>
            </p:nvCxnSpPr>
            <p:spPr>
              <a:xfrm>
                <a:off x="3200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7" idx="2"/>
                <a:endCxn id="15" idx="1"/>
              </p:cNvCxnSpPr>
              <p:nvPr/>
            </p:nvCxnSpPr>
            <p:spPr>
              <a:xfrm>
                <a:off x="35052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8" idx="2"/>
                <a:endCxn id="16" idx="1"/>
              </p:cNvCxnSpPr>
              <p:nvPr/>
            </p:nvCxnSpPr>
            <p:spPr>
              <a:xfrm>
                <a:off x="38100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9" idx="2"/>
                <a:endCxn id="17" idx="1"/>
              </p:cNvCxnSpPr>
              <p:nvPr/>
            </p:nvCxnSpPr>
            <p:spPr>
              <a:xfrm>
                <a:off x="4114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2"/>
                <a:endCxn id="18" idx="1"/>
              </p:cNvCxnSpPr>
              <p:nvPr/>
            </p:nvCxnSpPr>
            <p:spPr>
              <a:xfrm>
                <a:off x="4419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1" idx="2"/>
                <a:endCxn id="19" idx="1"/>
              </p:cNvCxnSpPr>
              <p:nvPr/>
            </p:nvCxnSpPr>
            <p:spPr>
              <a:xfrm>
                <a:off x="4724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1" idx="2"/>
                <a:endCxn id="12" idx="7"/>
              </p:cNvCxnSpPr>
              <p:nvPr/>
            </p:nvCxnSpPr>
            <p:spPr>
              <a:xfrm flipH="1">
                <a:off x="4021669" y="1600200"/>
                <a:ext cx="1312331" cy="980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22" idx="2"/>
                <a:endCxn id="13" idx="7"/>
              </p:cNvCxnSpPr>
              <p:nvPr/>
            </p:nvCxnSpPr>
            <p:spPr>
              <a:xfrm flipH="1">
                <a:off x="4326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23" idx="2"/>
                <a:endCxn id="14" idx="7"/>
              </p:cNvCxnSpPr>
              <p:nvPr/>
            </p:nvCxnSpPr>
            <p:spPr>
              <a:xfrm flipH="1">
                <a:off x="4631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24" idx="2"/>
                <a:endCxn id="15" idx="7"/>
              </p:cNvCxnSpPr>
              <p:nvPr/>
            </p:nvCxnSpPr>
            <p:spPr>
              <a:xfrm flipH="1">
                <a:off x="49360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25" idx="2"/>
                <a:endCxn id="16" idx="7"/>
              </p:cNvCxnSpPr>
              <p:nvPr/>
            </p:nvCxnSpPr>
            <p:spPr>
              <a:xfrm flipH="1">
                <a:off x="52408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26" idx="2"/>
                <a:endCxn id="17" idx="7"/>
              </p:cNvCxnSpPr>
              <p:nvPr/>
            </p:nvCxnSpPr>
            <p:spPr>
              <a:xfrm flipH="1">
                <a:off x="55456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27" idx="2"/>
                <a:endCxn id="18" idx="7"/>
              </p:cNvCxnSpPr>
              <p:nvPr/>
            </p:nvCxnSpPr>
            <p:spPr>
              <a:xfrm flipH="1">
                <a:off x="5850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8" idx="2"/>
                <a:endCxn id="19" idx="7"/>
              </p:cNvCxnSpPr>
              <p:nvPr/>
            </p:nvCxnSpPr>
            <p:spPr>
              <a:xfrm flipH="1">
                <a:off x="6155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810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4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19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7244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292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334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638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943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2" idx="4"/>
                <a:endCxn id="91" idx="0"/>
              </p:cNvCxnSpPr>
              <p:nvPr/>
            </p:nvCxnSpPr>
            <p:spPr>
              <a:xfrm>
                <a:off x="3962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3" idx="4"/>
                <a:endCxn id="92" idx="0"/>
              </p:cNvCxnSpPr>
              <p:nvPr/>
            </p:nvCxnSpPr>
            <p:spPr>
              <a:xfrm>
                <a:off x="4267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4" idx="4"/>
                <a:endCxn id="93" idx="0"/>
              </p:cNvCxnSpPr>
              <p:nvPr/>
            </p:nvCxnSpPr>
            <p:spPr>
              <a:xfrm>
                <a:off x="4572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5" idx="4"/>
                <a:endCxn id="94" idx="0"/>
              </p:cNvCxnSpPr>
              <p:nvPr/>
            </p:nvCxnSpPr>
            <p:spPr>
              <a:xfrm>
                <a:off x="48768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6" idx="4"/>
                <a:endCxn id="95" idx="0"/>
              </p:cNvCxnSpPr>
              <p:nvPr/>
            </p:nvCxnSpPr>
            <p:spPr>
              <a:xfrm>
                <a:off x="51816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7" idx="4"/>
                <a:endCxn id="96" idx="0"/>
              </p:cNvCxnSpPr>
              <p:nvPr/>
            </p:nvCxnSpPr>
            <p:spPr>
              <a:xfrm>
                <a:off x="5486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8" idx="4"/>
                <a:endCxn id="97" idx="0"/>
              </p:cNvCxnSpPr>
              <p:nvPr/>
            </p:nvCxnSpPr>
            <p:spPr>
              <a:xfrm>
                <a:off x="5791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9" idx="4"/>
                <a:endCxn id="98" idx="0"/>
              </p:cNvCxnSpPr>
              <p:nvPr/>
            </p:nvCxnSpPr>
            <p:spPr>
              <a:xfrm>
                <a:off x="6096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2819399"/>
                <a:ext cx="284952" cy="213333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1066800"/>
                <a:ext cx="300190" cy="214857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066801"/>
                <a:ext cx="288000" cy="211809"/>
              </a:xfrm>
              <a:prstGeom prst="rect">
                <a:avLst/>
              </a:prstGeom>
            </p:spPr>
          </p:pic>
        </p:grpSp>
        <p:sp>
          <p:nvSpPr>
            <p:cNvPr id="497" name="Rectangle 496"/>
            <p:cNvSpPr/>
            <p:nvPr/>
          </p:nvSpPr>
          <p:spPr>
            <a:xfrm>
              <a:off x="1104900" y="1454379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 flipH="1">
              <a:off x="1697850" y="946771"/>
              <a:ext cx="14802" cy="13845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/>
          <p:cNvGrpSpPr/>
          <p:nvPr/>
        </p:nvGrpSpPr>
        <p:grpSpPr>
          <a:xfrm>
            <a:off x="5486400" y="1790700"/>
            <a:ext cx="2895601" cy="2778015"/>
            <a:chOff x="5486400" y="1790700"/>
            <a:chExt cx="2895601" cy="2778015"/>
          </a:xfrm>
        </p:grpSpPr>
        <p:grpSp>
          <p:nvGrpSpPr>
            <p:cNvPr id="379" name="Group 378"/>
            <p:cNvGrpSpPr/>
            <p:nvPr/>
          </p:nvGrpSpPr>
          <p:grpSpPr>
            <a:xfrm>
              <a:off x="6210301" y="1790700"/>
              <a:ext cx="2171700" cy="2778015"/>
              <a:chOff x="861060" y="3200400"/>
              <a:chExt cx="3346607" cy="4280943"/>
            </a:xfrm>
          </p:grpSpPr>
          <p:grpSp>
            <p:nvGrpSpPr>
              <p:cNvPr id="378" name="Group 377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464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1769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2074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23791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6839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988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4" name="Group 373"/>
                <p:cNvGrpSpPr/>
                <p:nvPr/>
              </p:nvGrpSpPr>
              <p:grpSpPr>
                <a:xfrm>
                  <a:off x="861060" y="3200400"/>
                  <a:ext cx="3346607" cy="4280943"/>
                  <a:chOff x="861060" y="3200400"/>
                  <a:chExt cx="3346607" cy="4280943"/>
                </a:xfrm>
              </p:grpSpPr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861060" y="3200400"/>
                    <a:ext cx="1219200" cy="914400"/>
                    <a:chOff x="914400" y="3200400"/>
                    <a:chExt cx="1219200" cy="914400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12192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2" name="Picture 221"/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4400" y="32004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18288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3" name="Picture 222"/>
                    <p:cNvPicPr>
                      <a:picLocks noChangeAspect="1"/>
                    </p:cNvPicPr>
                    <p:nvPr>
                      <p:custDataLst>
                        <p:tags r:id="rId7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4000" y="32004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2" name="Flowchart: Or 201"/>
                    <p:cNvSpPr/>
                    <p:nvPr/>
                  </p:nvSpPr>
                  <p:spPr>
                    <a:xfrm>
                      <a:off x="1592580" y="39243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Arrow Connector 211"/>
                    <p:cNvCxnSpPr>
                      <a:stCxn id="197" idx="2"/>
                      <a:endCxn id="202" idx="1"/>
                    </p:cNvCxnSpPr>
                    <p:nvPr/>
                  </p:nvCxnSpPr>
                  <p:spPr>
                    <a:xfrm>
                      <a:off x="137160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Arrow Connector 214"/>
                    <p:cNvCxnSpPr>
                      <a:stCxn id="199" idx="2"/>
                      <a:endCxn id="202" idx="7"/>
                    </p:cNvCxnSpPr>
                    <p:nvPr/>
                  </p:nvCxnSpPr>
                  <p:spPr>
                    <a:xfrm flipH="1">
                      <a:off x="173567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098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05000" y="41148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239" name="Rectangle 238"/>
                  <p:cNvSpPr/>
                  <p:nvPr/>
                </p:nvSpPr>
                <p:spPr>
                  <a:xfrm>
                    <a:off x="28194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0" name="Picture 239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4600" y="41148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41" name="Flowchart: Or 240"/>
                  <p:cNvSpPr/>
                  <p:nvPr/>
                </p:nvSpPr>
                <p:spPr>
                  <a:xfrm>
                    <a:off x="2583180" y="48387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4" name="Straight Arrow Connector 243"/>
                  <p:cNvCxnSpPr>
                    <a:stCxn id="237" idx="2"/>
                    <a:endCxn id="241" idx="1"/>
                  </p:cNvCxnSpPr>
                  <p:nvPr/>
                </p:nvCxnSpPr>
                <p:spPr>
                  <a:xfrm>
                    <a:off x="236220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stCxn id="239" idx="2"/>
                    <a:endCxn id="241" idx="7"/>
                  </p:cNvCxnSpPr>
                  <p:nvPr/>
                </p:nvCxnSpPr>
                <p:spPr>
                  <a:xfrm flipH="1">
                    <a:off x="272627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2935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35983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41" name="Picture 340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9930" y="6947942"/>
                    <a:ext cx="278857" cy="213333"/>
                  </a:xfrm>
                  <a:prstGeom prst="rect">
                    <a:avLst/>
                  </a:prstGeom>
                </p:spPr>
              </p:pic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2988467" y="5715000"/>
                    <a:ext cx="1219200" cy="914400"/>
                    <a:chOff x="3048000" y="5181600"/>
                    <a:chExt cx="1219200" cy="914400"/>
                  </a:xfrm>
                </p:grpSpPr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33528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50" name="Picture 349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48000" y="51816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39624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pic>
                  <p:nvPicPr>
                    <p:cNvPr id="352" name="Picture 351"/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57600" y="51816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3" name="Flowchart: Or 352"/>
                    <p:cNvSpPr/>
                    <p:nvPr/>
                  </p:nvSpPr>
                  <p:spPr>
                    <a:xfrm>
                      <a:off x="3726180" y="59055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4" name="Straight Arrow Connector 353"/>
                    <p:cNvCxnSpPr>
                      <a:stCxn id="349" idx="2"/>
                      <a:endCxn id="353" idx="1"/>
                    </p:cNvCxnSpPr>
                    <p:nvPr/>
                  </p:nvCxnSpPr>
                  <p:spPr>
                    <a:xfrm>
                      <a:off x="350520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Straight Arrow Connector 354"/>
                    <p:cNvCxnSpPr>
                      <a:stCxn id="351" idx="2"/>
                      <a:endCxn id="353" idx="7"/>
                    </p:cNvCxnSpPr>
                    <p:nvPr/>
                  </p:nvCxnSpPr>
                  <p:spPr>
                    <a:xfrm flipH="1">
                      <a:off x="386927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0" name="Group 359"/>
                  <p:cNvGrpSpPr/>
                  <p:nvPr/>
                </p:nvGrpSpPr>
                <p:grpSpPr>
                  <a:xfrm rot="3048679">
                    <a:off x="2948940" y="5274538"/>
                    <a:ext cx="350519" cy="45719"/>
                    <a:chOff x="7482841" y="3022869"/>
                    <a:chExt cx="350519" cy="45719"/>
                  </a:xfrm>
                </p:grpSpPr>
                <p:sp>
                  <p:nvSpPr>
                    <p:cNvPr id="357" name="Oval 356"/>
                    <p:cNvSpPr/>
                    <p:nvPr/>
                  </p:nvSpPr>
                  <p:spPr>
                    <a:xfrm flipH="1">
                      <a:off x="74828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Oval 357"/>
                    <p:cNvSpPr/>
                    <p:nvPr/>
                  </p:nvSpPr>
                  <p:spPr>
                    <a:xfrm flipH="1">
                      <a:off x="76352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Oval 358"/>
                    <p:cNvSpPr/>
                    <p:nvPr/>
                  </p:nvSpPr>
                  <p:spPr>
                    <a:xfrm flipH="1">
                      <a:off x="77876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3" name="Straight Arrow Connector 362"/>
                  <p:cNvCxnSpPr>
                    <a:stCxn id="202" idx="4"/>
                    <a:endCxn id="324" idx="0"/>
                  </p:cNvCxnSpPr>
                  <p:nvPr/>
                </p:nvCxnSpPr>
                <p:spPr>
                  <a:xfrm flipH="1">
                    <a:off x="1617130" y="4114800"/>
                    <a:ext cx="5930" cy="30617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>
                    <a:stCxn id="241" idx="4"/>
                    <a:endCxn id="325" idx="0"/>
                  </p:cNvCxnSpPr>
                  <p:nvPr/>
                </p:nvCxnSpPr>
                <p:spPr>
                  <a:xfrm flipH="1">
                    <a:off x="1921930" y="5029200"/>
                    <a:ext cx="745070" cy="214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9" name="Straight Arrow Connector 368"/>
              <p:cNvCxnSpPr>
                <a:stCxn id="353" idx="4"/>
                <a:endCxn id="331" idx="0"/>
              </p:cNvCxnSpPr>
              <p:nvPr/>
            </p:nvCxnSpPr>
            <p:spPr>
              <a:xfrm>
                <a:off x="3750467" y="6629400"/>
                <a:ext cx="263" cy="547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3" name="Rectangle 502"/>
            <p:cNvSpPr/>
            <p:nvPr/>
          </p:nvSpPr>
          <p:spPr>
            <a:xfrm>
              <a:off x="5486400" y="299504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Straight Arrow Connector 503"/>
            <p:cNvCxnSpPr/>
            <p:nvPr/>
          </p:nvCxnSpPr>
          <p:spPr>
            <a:xfrm flipH="1">
              <a:off x="6079218" y="1889092"/>
              <a:ext cx="14934" cy="2581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45367" y="3581400"/>
              <a:ext cx="7498102" cy="1355513"/>
              <a:chOff x="3145367" y="3581400"/>
              <a:chExt cx="7498102" cy="13555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059766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74166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74166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45367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900268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14668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814668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85869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sp>
          <p:nvSpPr>
            <p:cNvPr id="5" name="Rectangle 4"/>
            <p:cNvSpPr/>
            <p:nvPr/>
          </p:nvSpPr>
          <p:spPr>
            <a:xfrm>
              <a:off x="745504" y="1331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5504" y="2474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5504" y="3236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3604" y="4010446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347833" y="762000"/>
              <a:ext cx="1338828" cy="4448287"/>
              <a:chOff x="7233645" y="342900"/>
              <a:chExt cx="1338828" cy="44482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endCxn id="140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519270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1553" y="1600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4871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19270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604871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2752" y="38983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31553" y="838200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67200" y="2359988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102847" y="3124199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6096000" y="838200"/>
              <a:ext cx="4338972" cy="3641513"/>
              <a:chOff x="6096000" y="838200"/>
              <a:chExt cx="4338972" cy="364151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1040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6002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096000" y="3124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1040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096002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096000" y="3886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928031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928031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763678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9599325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829800" y="762000"/>
              <a:ext cx="1338828" cy="4448287"/>
              <a:chOff x="7233645" y="342900"/>
              <a:chExt cx="1338828" cy="4448287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Arrow Connector 218"/>
              <p:cNvCxnSpPr>
                <a:endCxn id="218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303</Words>
  <Application>Microsoft Office PowerPoint</Application>
  <PresentationFormat>Widescreen</PresentationFormat>
  <Paragraphs>231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43</cp:revision>
  <cp:lastPrinted>2017-03-07T18:23:44Z</cp:lastPrinted>
  <dcterms:created xsi:type="dcterms:W3CDTF">2017-03-02T17:46:44Z</dcterms:created>
  <dcterms:modified xsi:type="dcterms:W3CDTF">2017-03-13T19:58:03Z</dcterms:modified>
</cp:coreProperties>
</file>