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omments/comment1.xml" ContentType="application/vnd.openxmlformats-officedocument.presentationml.comment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student" initials="e" lastIdx="1" clrIdx="0">
    <p:extLst>
      <p:ext uri="{19B8F6BF-5375-455C-9EA6-DF929625EA0E}">
        <p15:presenceInfo xmlns:p15="http://schemas.microsoft.com/office/powerpoint/2012/main" userId="ece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>
        <p:scale>
          <a:sx n="100" d="100"/>
          <a:sy n="100" d="100"/>
        </p:scale>
        <p:origin x="2466" y="282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9T14:21:15.82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6506-3CEE-4661-A7C6-5024C13C439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5.png"/><Relationship Id="rId3" Type="http://schemas.openxmlformats.org/officeDocument/2006/relationships/tags" Target="../tags/tag5.xml"/><Relationship Id="rId21" Type="http://schemas.openxmlformats.org/officeDocument/2006/relationships/image" Target="../media/image8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comments" Target="../comments/comment1.xml"/><Relationship Id="rId5" Type="http://schemas.openxmlformats.org/officeDocument/2006/relationships/tags" Target="../tags/tag7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2.xml"/><Relationship Id="rId19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7.xml"/><Relationship Id="rId16" Type="http://schemas.openxmlformats.org/officeDocument/2006/relationships/image" Target="../media/image17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2.png"/><Relationship Id="rId5" Type="http://schemas.openxmlformats.org/officeDocument/2006/relationships/tags" Target="../tags/tag20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752600" y="1676400"/>
            <a:ext cx="8659304" cy="2422314"/>
            <a:chOff x="1752600" y="1676400"/>
            <a:chExt cx="8659304" cy="24223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67200" y="1676400"/>
              <a:ext cx="3657600" cy="1676400"/>
              <a:chOff x="3657600" y="4419600"/>
              <a:chExt cx="3657600" cy="16764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657600" y="4419600"/>
                <a:ext cx="3657600" cy="1267838"/>
                <a:chOff x="3657600" y="4419600"/>
                <a:chExt cx="3657600" cy="126783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657600" y="5093925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23409" y="5093924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486400" y="5093924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657600" y="5029200"/>
                  <a:ext cx="106680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721028" y="5029198"/>
                  <a:ext cx="766763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488782" y="5029198"/>
                  <a:ext cx="182403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3726771" y="4419600"/>
                  <a:ext cx="9284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256</a:t>
                  </a:r>
                </a:p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samples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640180" y="4419600"/>
                  <a:ext cx="9284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128</a:t>
                  </a:r>
                </a:p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samples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936571" y="4419600"/>
                  <a:ext cx="9284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12288</a:t>
                  </a:r>
                </a:p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samples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657600" y="5791199"/>
                <a:ext cx="36576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4648200" y="5726668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12672 samples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752600" y="3505200"/>
              <a:ext cx="8659304" cy="593514"/>
              <a:chOff x="2109248" y="6425047"/>
              <a:chExt cx="8659304" cy="59351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400300" y="6425047"/>
                <a:ext cx="8077200" cy="593514"/>
                <a:chOff x="1905000" y="3142038"/>
                <a:chExt cx="8077200" cy="593514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200400" y="3142039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267200" y="3142039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029200" y="3142039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3142039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924800" y="3142039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" name="Document 10 1"/>
                <p:cNvSpPr/>
                <p:nvPr/>
              </p:nvSpPr>
              <p:spPr>
                <a:xfrm rot="16200000">
                  <a:off x="9037743" y="2791095"/>
                  <a:ext cx="593514" cy="1295400"/>
                </a:xfrm>
                <a:prstGeom prst="flowChartDocumen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024159" y="3254129"/>
                  <a:ext cx="620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" name="Document 10 1"/>
                <p:cNvSpPr/>
                <p:nvPr/>
              </p:nvSpPr>
              <p:spPr>
                <a:xfrm rot="5400000" flipH="1">
                  <a:off x="2255943" y="2791095"/>
                  <a:ext cx="593514" cy="1295400"/>
                </a:xfrm>
                <a:prstGeom prst="flowChartDocumen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242359" y="3254129"/>
                  <a:ext cx="620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9248" y="6703311"/>
                <a:ext cx="252952" cy="2742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5600" y="6721215"/>
                <a:ext cx="252952" cy="274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71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1919841" y="-15621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919841" y="-7239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15044041" y="-968587"/>
            <a:ext cx="0" cy="2446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843641" y="-1638300"/>
            <a:ext cx="6400800" cy="16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47028" y="-3682881"/>
            <a:ext cx="139012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17358572" y="-2872528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Elbow Connector 65"/>
          <p:cNvCxnSpPr>
            <a:stCxn id="65" idx="0"/>
            <a:endCxn id="59" idx="3"/>
          </p:cNvCxnSpPr>
          <p:nvPr/>
        </p:nvCxnSpPr>
        <p:spPr>
          <a:xfrm rot="10800000" flipV="1">
            <a:off x="18168241" y="-2575773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267071" y="-3191143"/>
            <a:ext cx="1332416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3068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3830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0307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3830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3830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821091" y="-5019342"/>
            <a:ext cx="80021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1928192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004392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652092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004392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004392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487367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 flipH="1">
            <a:off x="158648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>
            <a:off x="160172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161696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843641" y="-5113443"/>
            <a:ext cx="6400800" cy="32304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9446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208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6685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0208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0208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503775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2523128" y="-4569324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6" name="Freeform 12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6" name="Freeform 11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14539536" y="-4569324"/>
            <a:ext cx="638928" cy="533400"/>
            <a:chOff x="838200" y="952500"/>
            <a:chExt cx="638928" cy="5334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3" name="Freeform 152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5" name="Freeform 144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>
            <a:off x="16901736" y="-4569324"/>
            <a:ext cx="638928" cy="533400"/>
            <a:chOff x="838200" y="952500"/>
            <a:chExt cx="638928" cy="5334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78" name="Freeform 17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72" name="Freeform 17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68" name="Freeform 167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4" name="Elbow Connector 183"/>
          <p:cNvCxnSpPr>
            <a:stCxn id="82" idx="2"/>
            <a:endCxn id="53" idx="0"/>
          </p:cNvCxnSpPr>
          <p:nvPr/>
        </p:nvCxnSpPr>
        <p:spPr>
          <a:xfrm rot="16200000" flipH="1">
            <a:off x="13392349" y="-3213793"/>
            <a:ext cx="549485" cy="275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7" idx="2"/>
            <a:endCxn id="53" idx="0"/>
          </p:cNvCxnSpPr>
          <p:nvPr/>
        </p:nvCxnSpPr>
        <p:spPr>
          <a:xfrm rot="16200000" flipH="1">
            <a:off x="14400553" y="-2205589"/>
            <a:ext cx="549485" cy="737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70" idx="2"/>
            <a:endCxn id="53" idx="0"/>
          </p:cNvCxnSpPr>
          <p:nvPr/>
        </p:nvCxnSpPr>
        <p:spPr>
          <a:xfrm rot="5400000">
            <a:off x="15581654" y="-2649197"/>
            <a:ext cx="549485" cy="1624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-6019800" y="-3829048"/>
            <a:ext cx="3657600" cy="914401"/>
            <a:chOff x="1524000" y="1600200"/>
            <a:chExt cx="3657600" cy="9144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94" name="Freeform 293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92" name="Freeform 291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90" name="Freeform 289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275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46" name="Group 24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8" name="Freeform 26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66" name="Freeform 26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64" name="Freeform 26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62" name="Freeform 26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3" name="Straight Connector 26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60" name="Freeform 25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8" name="Freeform 25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56" name="Freeform 25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54" name="Freeform 25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0" name="Group 189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42" name="Freeform 241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40" name="Freeform 239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38" name="Freeform 237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36" name="Freeform 235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7" name="Straight Connector 236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34" name="Freeform 233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30" name="Freeform 229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1" name="Group 190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14" name="Freeform 213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12" name="Freeform 211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10" name="Freeform 209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08" name="Freeform 207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06" name="Freeform 205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04" name="Freeform 203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/>
          <p:cNvGrpSpPr/>
          <p:nvPr/>
        </p:nvGrpSpPr>
        <p:grpSpPr>
          <a:xfrm>
            <a:off x="-1447800" y="-3829049"/>
            <a:ext cx="914400" cy="914400"/>
            <a:chOff x="1524000" y="1600201"/>
            <a:chExt cx="914400" cy="914400"/>
          </a:xfrm>
        </p:grpSpPr>
        <p:sp>
          <p:nvSpPr>
            <p:cNvPr id="297" name="Rectangle 296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299" name="Group 298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21" name="Freeform 320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19" name="Freeform 318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17" name="Freeform 316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15" name="Freeform 314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 302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13" name="Freeform 312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11" name="Freeform 310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09" name="Freeform 308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07" name="Freeform 306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Group 322"/>
          <p:cNvGrpSpPr/>
          <p:nvPr/>
        </p:nvGrpSpPr>
        <p:grpSpPr>
          <a:xfrm>
            <a:off x="-533400" y="-3829049"/>
            <a:ext cx="914400" cy="914400"/>
            <a:chOff x="1524000" y="1600201"/>
            <a:chExt cx="914400" cy="914400"/>
          </a:xfrm>
        </p:grpSpPr>
        <p:sp>
          <p:nvSpPr>
            <p:cNvPr id="324" name="Rectangle 323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6" name="Group 325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8" name="Freeform 347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" name="Group 330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Group 349"/>
          <p:cNvGrpSpPr/>
          <p:nvPr/>
        </p:nvGrpSpPr>
        <p:grpSpPr>
          <a:xfrm>
            <a:off x="381000" y="-3829049"/>
            <a:ext cx="914400" cy="914400"/>
            <a:chOff x="1524000" y="1600201"/>
            <a:chExt cx="914400" cy="914400"/>
          </a:xfrm>
        </p:grpSpPr>
        <p:sp>
          <p:nvSpPr>
            <p:cNvPr id="351" name="Rectangle 350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52" name="Group 351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75" name="Freeform 374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73" name="Freeform 372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5" name="Group 354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71" name="Freeform 370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6" name="Group 355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357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0" name="Group 359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Group 376"/>
          <p:cNvGrpSpPr/>
          <p:nvPr/>
        </p:nvGrpSpPr>
        <p:grpSpPr>
          <a:xfrm>
            <a:off x="1295400" y="-3829049"/>
            <a:ext cx="914400" cy="914400"/>
            <a:chOff x="1524000" y="1600201"/>
            <a:chExt cx="914400" cy="914400"/>
          </a:xfrm>
        </p:grpSpPr>
        <p:sp>
          <p:nvSpPr>
            <p:cNvPr id="378" name="Rectangle 37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02" name="Freeform 40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00" name="Freeform 39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8" name="Freeform 39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4" name="Group 403"/>
          <p:cNvGrpSpPr/>
          <p:nvPr/>
        </p:nvGrpSpPr>
        <p:grpSpPr>
          <a:xfrm>
            <a:off x="2216715" y="-3829049"/>
            <a:ext cx="914400" cy="914400"/>
            <a:chOff x="9760515" y="1600199"/>
            <a:chExt cx="914400" cy="914400"/>
          </a:xfrm>
        </p:grpSpPr>
        <p:sp>
          <p:nvSpPr>
            <p:cNvPr id="405" name="Rectangle 404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06" name="Group 405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16" name="Freeform 415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14" name="Freeform 413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12" name="Freeform 41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3" name="Straight Connector 41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10" name="Freeform 40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8" name="Group 507"/>
          <p:cNvGrpSpPr/>
          <p:nvPr/>
        </p:nvGrpSpPr>
        <p:grpSpPr>
          <a:xfrm>
            <a:off x="1676400" y="4114800"/>
            <a:ext cx="8546052" cy="2286000"/>
            <a:chOff x="1676400" y="4114800"/>
            <a:chExt cx="8546052" cy="2286000"/>
          </a:xfrm>
        </p:grpSpPr>
        <p:sp>
          <p:nvSpPr>
            <p:cNvPr id="9" name="Rectangle 8"/>
            <p:cNvSpPr/>
            <p:nvPr/>
          </p:nvSpPr>
          <p:spPr>
            <a:xfrm>
              <a:off x="2728052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5099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20314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85652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pply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71" idx="1"/>
            </p:cNvCxnSpPr>
            <p:nvPr/>
          </p:nvCxnSpPr>
          <p:spPr>
            <a:xfrm>
              <a:off x="2037511" y="4686298"/>
              <a:ext cx="25087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703617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527175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7" name="Picture 50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00" y="5559415"/>
              <a:ext cx="146286" cy="24228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5903477"/>
              <a:ext cx="274286" cy="274286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57" name="Straight Arrow Connector 56"/>
            <p:cNvCxnSpPr/>
            <p:nvPr/>
          </p:nvCxnSpPr>
          <p:spPr>
            <a:xfrm flipV="1">
              <a:off x="2040775" y="567103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040775" y="6035397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flipV="1">
              <a:off x="3873340" y="5147158"/>
              <a:ext cx="678461" cy="533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549513" y="45720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46249" y="41148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28052" y="48006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Elbow Connector 73"/>
            <p:cNvCxnSpPr>
              <a:stCxn id="76" idx="2"/>
              <a:endCxn id="73" idx="1"/>
            </p:cNvCxnSpPr>
            <p:nvPr/>
          </p:nvCxnSpPr>
          <p:spPr>
            <a:xfrm rot="16200000" flipH="1">
              <a:off x="2212472" y="4856519"/>
              <a:ext cx="685801" cy="3453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040775" y="4267200"/>
              <a:ext cx="683833" cy="4190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9363314" y="4916344"/>
              <a:ext cx="6916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734" y="4617335"/>
              <a:ext cx="103619" cy="11428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15" name="Picture 11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752" y="5410200"/>
              <a:ext cx="112762" cy="11581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21" name="Picture 12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054" y="4648200"/>
              <a:ext cx="214857" cy="152381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578243" y="4246300"/>
              <a:ext cx="5463526" cy="215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8357" y="4825678"/>
              <a:ext cx="134095" cy="181333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513" name="Group 512"/>
          <p:cNvGrpSpPr/>
          <p:nvPr/>
        </p:nvGrpSpPr>
        <p:grpSpPr>
          <a:xfrm>
            <a:off x="1372126" y="533400"/>
            <a:ext cx="9448274" cy="3067163"/>
            <a:chOff x="1372126" y="533400"/>
            <a:chExt cx="9448274" cy="3067163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126" y="1682704"/>
              <a:ext cx="440381" cy="251429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512" name="Group 511"/>
            <p:cNvGrpSpPr/>
            <p:nvPr/>
          </p:nvGrpSpPr>
          <p:grpSpPr>
            <a:xfrm>
              <a:off x="1882541" y="533400"/>
              <a:ext cx="8937859" cy="3067163"/>
              <a:chOff x="1882541" y="533400"/>
              <a:chExt cx="8937859" cy="306716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77152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04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ffset 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452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hannel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41263" y="2457563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oise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6239137" y="1541718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547475" y="1808417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772537" y="1808418"/>
                <a:ext cx="6799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422" idx="2"/>
                <a:endCxn id="8" idx="1"/>
              </p:cNvCxnSpPr>
              <p:nvPr/>
            </p:nvCxnSpPr>
            <p:spPr>
              <a:xfrm rot="16200000" flipH="1">
                <a:off x="7264858" y="1652658"/>
                <a:ext cx="1224052" cy="15287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endCxn id="17" idx="4"/>
              </p:cNvCxnSpPr>
              <p:nvPr/>
            </p:nvCxnSpPr>
            <p:spPr>
              <a:xfrm rot="16200000" flipH="1">
                <a:off x="5147680" y="716960"/>
                <a:ext cx="270105" cy="2446209"/>
              </a:xfrm>
              <a:prstGeom prst="bentConnector3">
                <a:avLst>
                  <a:gd name="adj1" fmla="val 30312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766675" y="1808418"/>
                <a:ext cx="6916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595475" y="1808418"/>
                <a:ext cx="1871306" cy="14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786526" y="3029063"/>
                <a:ext cx="67888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6114" y="2891920"/>
                <a:ext cx="274286" cy="274286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87" name="Straight Arrow Connector 86"/>
              <p:cNvCxnSpPr/>
              <p:nvPr/>
            </p:nvCxnSpPr>
            <p:spPr>
              <a:xfrm>
                <a:off x="1882541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Picture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9878" y="1508035"/>
                <a:ext cx="246857" cy="216381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19" name="Straight Arrow Connector 418"/>
              <p:cNvCxnSpPr>
                <a:stCxn id="6" idx="1"/>
                <a:endCxn id="5" idx="3"/>
              </p:cNvCxnSpPr>
              <p:nvPr/>
            </p:nvCxnSpPr>
            <p:spPr>
              <a:xfrm flipH="1">
                <a:off x="3720152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1" name="Picture 42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177" y="161013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4421877" y="1361946"/>
                <a:ext cx="1159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endParaRPr lang="en-US" dirty="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6775468" y="1487511"/>
                <a:ext cx="674076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3" name="Straight Arrow Connector 422"/>
              <p:cNvCxnSpPr>
                <a:stCxn id="439" idx="2"/>
                <a:endCxn id="8" idx="0"/>
              </p:cNvCxnSpPr>
              <p:nvPr/>
            </p:nvCxnSpPr>
            <p:spPr>
              <a:xfrm>
                <a:off x="9212763" y="1805011"/>
                <a:ext cx="0" cy="6525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Rectangle 438"/>
              <p:cNvSpPr/>
              <p:nvPr/>
            </p:nvSpPr>
            <p:spPr>
              <a:xfrm>
                <a:off x="8641263" y="1487511"/>
                <a:ext cx="114300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10" name="Picture 50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0114" y="1683867"/>
                <a:ext cx="146286" cy="242285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74" name="Elbow Connector 473"/>
              <p:cNvCxnSpPr>
                <a:stCxn id="476" idx="0"/>
              </p:cNvCxnSpPr>
              <p:nvPr/>
            </p:nvCxnSpPr>
            <p:spPr>
              <a:xfrm rot="5400000" flipH="1" flipV="1">
                <a:off x="8174711" y="-474432"/>
                <a:ext cx="1228492" cy="335290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6773211" y="1816265"/>
                <a:ext cx="67859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86" name="Picture 48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1448" y="53340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487" name="Rectangle 486"/>
              <p:cNvSpPr/>
              <p:nvPr/>
            </p:nvSpPr>
            <p:spPr>
              <a:xfrm>
                <a:off x="7115436" y="1806733"/>
                <a:ext cx="334989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885" y="1538511"/>
                <a:ext cx="214857" cy="1859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47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905000" y="803894"/>
            <a:ext cx="8331956" cy="5250213"/>
            <a:chOff x="1905000" y="803894"/>
            <a:chExt cx="8331956" cy="5250213"/>
          </a:xfrm>
        </p:grpSpPr>
        <p:pic>
          <p:nvPicPr>
            <p:cNvPr id="15" name="Picture 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937" y="4013807"/>
              <a:ext cx="5958083" cy="10636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081" y="5295249"/>
              <a:ext cx="6259794" cy="75885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905000" y="803894"/>
              <a:ext cx="8331956" cy="2992091"/>
              <a:chOff x="1905000" y="803894"/>
              <a:chExt cx="8331956" cy="2992091"/>
            </a:xfrm>
          </p:grpSpPr>
          <p:sp>
            <p:nvSpPr>
              <p:cNvPr id="137" name="Flowchart: Summing Junction 136"/>
              <p:cNvSpPr/>
              <p:nvPr/>
            </p:nvSpPr>
            <p:spPr>
              <a:xfrm>
                <a:off x="3250480" y="1108694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891313" y="80389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>
                <a:off x="3783880" y="1375394"/>
                <a:ext cx="4107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35" idx="2"/>
                <a:endCxn id="155" idx="0"/>
              </p:cNvCxnSpPr>
              <p:nvPr/>
            </p:nvCxnSpPr>
            <p:spPr>
              <a:xfrm>
                <a:off x="7290320" y="1371600"/>
                <a:ext cx="0" cy="128138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2566157" y="137539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Elbow Connector 166"/>
              <p:cNvCxnSpPr>
                <a:stCxn id="137" idx="4"/>
                <a:endCxn id="159" idx="1"/>
              </p:cNvCxnSpPr>
              <p:nvPr/>
            </p:nvCxnSpPr>
            <p:spPr>
              <a:xfrm rot="16200000" flipH="1">
                <a:off x="2873265" y="2286008"/>
                <a:ext cx="1582391" cy="29456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Elbow Connector 171"/>
              <p:cNvCxnSpPr>
                <a:stCxn id="155" idx="3"/>
                <a:endCxn id="152" idx="2"/>
              </p:cNvCxnSpPr>
              <p:nvPr/>
            </p:nvCxnSpPr>
            <p:spPr>
              <a:xfrm flipV="1">
                <a:off x="7861820" y="1946894"/>
                <a:ext cx="600993" cy="127759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154"/>
              <p:cNvSpPr/>
              <p:nvPr/>
            </p:nvSpPr>
            <p:spPr>
              <a:xfrm>
                <a:off x="6718820" y="265298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522129" y="2909017"/>
                <a:ext cx="630936" cy="630936"/>
                <a:chOff x="5550825" y="2909017"/>
                <a:chExt cx="630936" cy="630936"/>
              </a:xfrm>
            </p:grpSpPr>
            <p:sp>
              <p:nvSpPr>
                <p:cNvPr id="156" name="Isosceles Triangle 155"/>
                <p:cNvSpPr/>
                <p:nvPr/>
              </p:nvSpPr>
              <p:spPr>
                <a:xfrm rot="16200000">
                  <a:off x="5550825" y="2909017"/>
                  <a:ext cx="630936" cy="63093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8767" y="3122917"/>
                  <a:ext cx="279680" cy="203136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9" name="Rectangle 158"/>
              <p:cNvSpPr/>
              <p:nvPr/>
            </p:nvSpPr>
            <p:spPr>
              <a:xfrm>
                <a:off x="3811741" y="265298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Straight Arrow Connector 162"/>
              <p:cNvCxnSpPr>
                <a:stCxn id="156" idx="3"/>
                <a:endCxn id="155" idx="1"/>
              </p:cNvCxnSpPr>
              <p:nvPr/>
            </p:nvCxnSpPr>
            <p:spPr>
              <a:xfrm>
                <a:off x="6153065" y="3224485"/>
                <a:ext cx="56575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stCxn id="159" idx="3"/>
                <a:endCxn id="156" idx="0"/>
              </p:cNvCxnSpPr>
              <p:nvPr/>
            </p:nvCxnSpPr>
            <p:spPr>
              <a:xfrm>
                <a:off x="4954741" y="3224485"/>
                <a:ext cx="5673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17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847" y="2880393"/>
                <a:ext cx="419048" cy="251429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241" y="2722006"/>
                <a:ext cx="621713" cy="265143"/>
              </a:xfrm>
              <a:prstGeom prst="rect">
                <a:avLst/>
              </a:prstGeom>
            </p:spPr>
          </p:pic>
          <p:cxnSp>
            <p:nvCxnSpPr>
              <p:cNvPr id="189" name="Straight Arrow Connector 188"/>
              <p:cNvCxnSpPr/>
              <p:nvPr/>
            </p:nvCxnSpPr>
            <p:spPr>
              <a:xfrm>
                <a:off x="9034313" y="137539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2" name="Picture 19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1147" y="1249680"/>
                <a:ext cx="435809" cy="2514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1249680"/>
                <a:ext cx="557714" cy="251429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0188" y="1066800"/>
                <a:ext cx="524190" cy="251429"/>
              </a:xfrm>
              <a:prstGeom prst="rect">
                <a:avLst/>
              </a:prstGeom>
              <a:ln w="12700">
                <a:noFill/>
              </a:ln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8125856" y="1038437"/>
                <a:ext cx="673915" cy="673915"/>
                <a:chOff x="8125856" y="1018223"/>
                <a:chExt cx="673915" cy="673915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125856" y="1355180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8462813" y="1123383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8154254" y="1129833"/>
                  <a:ext cx="617118" cy="450695"/>
                  <a:chOff x="8155891" y="1150047"/>
                  <a:chExt cx="617118" cy="450695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 rot="10800000" flipH="1">
                    <a:off x="8462813" y="1150047"/>
                    <a:ext cx="3101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8155891" y="1600742"/>
                    <a:ext cx="3101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 rot="10800000">
                  <a:off x="8462813" y="1123383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6200000">
                  <a:off x="8125856" y="1355180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Rectangle 134"/>
              <p:cNvSpPr/>
              <p:nvPr/>
            </p:nvSpPr>
            <p:spPr>
              <a:xfrm>
                <a:off x="6718820" y="1086310"/>
                <a:ext cx="1143000" cy="2852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5884" y="2857500"/>
            <a:ext cx="7240233" cy="1143000"/>
            <a:chOff x="1143000" y="684355"/>
            <a:chExt cx="7240233" cy="1143000"/>
          </a:xfrm>
        </p:grpSpPr>
        <p:sp>
          <p:nvSpPr>
            <p:cNvPr id="5" name="Rectangle 4"/>
            <p:cNvSpPr/>
            <p:nvPr/>
          </p:nvSpPr>
          <p:spPr>
            <a:xfrm>
              <a:off x="2433273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596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acketize 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30141"/>
              <a:ext cx="524190" cy="2514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403596" y="1255855"/>
              <a:ext cx="692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233138" y="1255855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576273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738662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43" y="1162903"/>
              <a:ext cx="396190" cy="18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65.99173"/>
  <p:tag name="OUTPUTDPI" val="1200"/>
  <p:tag name="LATEXADDIN" val="\documentclass{article}&#10;\usepackage{amsmath}&#10;\pagestyle{empty}&#10;\begin{document}&#10;&#10;$\hat{\mathbf{a}}$&#10;&#10;&#10;\end{document}&#10;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05.7368"/>
  <p:tag name="OUTPUTDPI" val="1200"/>
  <p:tag name="LATEXADDIN" val="\documentclass{article}&#10;\usepackage{amsmath}&#10;\pagestyle{empty}&#10;\begin{document}&#10;&#10;$\mathbf{r}_\text{p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99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42</cp:revision>
  <dcterms:created xsi:type="dcterms:W3CDTF">2017-01-09T20:39:01Z</dcterms:created>
  <dcterms:modified xsi:type="dcterms:W3CDTF">2017-03-13T19:58:08Z</dcterms:modified>
</cp:coreProperties>
</file>