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>
      <p:cViewPr varScale="1">
        <p:scale>
          <a:sx n="140" d="100"/>
          <a:sy n="140" d="100"/>
        </p:scale>
        <p:origin x="120" y="594"/>
      </p:cViewPr>
      <p:guideLst>
        <p:guide orient="horz" pos="2160"/>
        <p:guide pos="1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5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5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6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3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2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5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1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8624E-6335-4896-8152-6B70D42582B1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0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2.png"/><Relationship Id="rId3" Type="http://schemas.openxmlformats.org/officeDocument/2006/relationships/tags" Target="../tags/tag3.xml"/><Relationship Id="rId21" Type="http://schemas.openxmlformats.org/officeDocument/2006/relationships/image" Target="../media/image5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.png"/><Relationship Id="rId25" Type="http://schemas.openxmlformats.org/officeDocument/2006/relationships/image" Target="../media/image9.png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4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8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7.png"/><Relationship Id="rId10" Type="http://schemas.openxmlformats.org/officeDocument/2006/relationships/tags" Target="../tags/tag10.xml"/><Relationship Id="rId19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image" Target="../media/image13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tags" Target="../tags/tag17.xml"/><Relationship Id="rId16" Type="http://schemas.openxmlformats.org/officeDocument/2006/relationships/image" Target="../media/image16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11.png"/><Relationship Id="rId5" Type="http://schemas.openxmlformats.org/officeDocument/2006/relationships/tags" Target="../tags/tag20.xml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tags" Target="../tags/tag19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19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18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8.xml"/><Relationship Id="rId10" Type="http://schemas.openxmlformats.org/officeDocument/2006/relationships/tags" Target="../tags/tag33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3537841" y="4981843"/>
            <a:ext cx="6248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537841" y="5820043"/>
            <a:ext cx="6248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Global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6662041" y="5575356"/>
            <a:ext cx="0" cy="24468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461641" y="4905643"/>
            <a:ext cx="6400800" cy="1600200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47876" y="5521077"/>
            <a:ext cx="1424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off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GPU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065028" y="2861062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 GPU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 rot="16200000">
            <a:off x="8976572" y="3671415"/>
            <a:ext cx="5075343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Host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Elbow Connector 56"/>
          <p:cNvCxnSpPr>
            <a:stCxn id="56" idx="0"/>
            <a:endCxn id="51" idx="3"/>
          </p:cNvCxnSpPr>
          <p:nvPr/>
        </p:nvCxnSpPr>
        <p:spPr>
          <a:xfrm rot="10800000" flipV="1">
            <a:off x="9786241" y="3968170"/>
            <a:ext cx="1431246" cy="2148629"/>
          </a:xfrm>
          <a:prstGeom prst="bentConnector5">
            <a:avLst>
              <a:gd name="adj1" fmla="val 15972"/>
              <a:gd name="adj2" fmla="val -5"/>
              <a:gd name="adj3" fmla="val 84028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9885071" y="3352800"/>
            <a:ext cx="1332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PCI Express</a:t>
            </a: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924800" y="1506700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001000" y="3838845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648700" y="3838845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001000" y="3172096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001000" y="1911834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439091" y="1524601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SM-M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546192" y="1506700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622392" y="3838845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270092" y="3838845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622392" y="3172096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622392" y="1911834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105367" y="152460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SM-0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 flipH="1">
            <a:off x="7482841" y="3022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flipH="1">
            <a:off x="7635241" y="3022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flipH="1">
            <a:off x="7787641" y="3022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461641" y="1430500"/>
            <a:ext cx="6400800" cy="32304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562600" y="1506700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638800" y="3838845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286500" y="3838845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638800" y="3172096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638800" y="1911834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121775" y="152460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SM-1</a:t>
            </a:r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4141128" y="1974619"/>
            <a:ext cx="638928" cy="533400"/>
            <a:chOff x="838200" y="952500"/>
            <a:chExt cx="638928" cy="533400"/>
          </a:xfrm>
        </p:grpSpPr>
        <p:grpSp>
          <p:nvGrpSpPr>
            <p:cNvPr id="82" name="Group 81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104" name="Freeform 103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102" name="Freeform 101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100" name="Freeform 99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98" name="Freeform 97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96" name="Freeform 95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94" name="Freeform 93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92" name="Freeform 91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90" name="Freeform 89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6" name="Group 105"/>
          <p:cNvGrpSpPr/>
          <p:nvPr/>
        </p:nvGrpSpPr>
        <p:grpSpPr>
          <a:xfrm>
            <a:off x="6157536" y="1974619"/>
            <a:ext cx="638928" cy="533400"/>
            <a:chOff x="838200" y="952500"/>
            <a:chExt cx="638928" cy="533400"/>
          </a:xfrm>
        </p:grpSpPr>
        <p:grpSp>
          <p:nvGrpSpPr>
            <p:cNvPr id="107" name="Group 106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129" name="Freeform 128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0" name="Straight Connector 129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127" name="Freeform 126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Straight Connector 127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125" name="Freeform 124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" name="Straight Connector 125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123" name="Freeform 122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Connector 123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121" name="Freeform 120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Connector 121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119" name="Freeform 118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112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117" name="Freeform 116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115" name="Freeform 114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Group 130"/>
          <p:cNvGrpSpPr/>
          <p:nvPr/>
        </p:nvGrpSpPr>
        <p:grpSpPr>
          <a:xfrm>
            <a:off x="8519736" y="1974619"/>
            <a:ext cx="638928" cy="533400"/>
            <a:chOff x="838200" y="952500"/>
            <a:chExt cx="638928" cy="533400"/>
          </a:xfrm>
        </p:grpSpPr>
        <p:grpSp>
          <p:nvGrpSpPr>
            <p:cNvPr id="132" name="Group 131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154" name="Freeform 153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5" name="Straight Connector 154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152" name="Freeform 151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Straight Connector 152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150" name="Freeform 149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1" name="Straight Connector 150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9" name="Straight Connector 148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146" name="Freeform 145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144" name="Freeform 143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5" name="Straight Connector 144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142" name="Freeform 141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140" name="Freeform 139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6" name="Elbow Connector 155"/>
          <p:cNvCxnSpPr>
            <a:stCxn id="66" idx="2"/>
            <a:endCxn id="50" idx="0"/>
          </p:cNvCxnSpPr>
          <p:nvPr/>
        </p:nvCxnSpPr>
        <p:spPr>
          <a:xfrm rot="16200000" flipH="1">
            <a:off x="5010349" y="3330150"/>
            <a:ext cx="549485" cy="27538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76" idx="2"/>
            <a:endCxn id="50" idx="0"/>
          </p:cNvCxnSpPr>
          <p:nvPr/>
        </p:nvCxnSpPr>
        <p:spPr>
          <a:xfrm rot="16200000" flipH="1">
            <a:off x="6018553" y="4338354"/>
            <a:ext cx="549485" cy="7374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60" idx="2"/>
            <a:endCxn id="50" idx="0"/>
          </p:cNvCxnSpPr>
          <p:nvPr/>
        </p:nvCxnSpPr>
        <p:spPr>
          <a:xfrm rot="5400000">
            <a:off x="7199654" y="3894746"/>
            <a:ext cx="549485" cy="16247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45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524000" y="531784"/>
            <a:ext cx="9144000" cy="6402416"/>
            <a:chOff x="1524000" y="531784"/>
            <a:chExt cx="9144000" cy="6402416"/>
          </a:xfrm>
        </p:grpSpPr>
        <p:sp>
          <p:nvSpPr>
            <p:cNvPr id="4" name="Rectangle 3"/>
            <p:cNvSpPr/>
            <p:nvPr/>
          </p:nvSpPr>
          <p:spPr>
            <a:xfrm>
              <a:off x="6096000" y="1228087"/>
              <a:ext cx="3657600" cy="905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6096304" y="531784"/>
              <a:ext cx="0" cy="160181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96003" y="2133601"/>
              <a:ext cx="457199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1524000" y="2133601"/>
              <a:ext cx="457200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3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9403" y="2193067"/>
              <a:ext cx="888381" cy="245333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2209" y="2228876"/>
              <a:ext cx="108190" cy="173714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9333" y="2258590"/>
              <a:ext cx="138667" cy="114286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 flipH="1">
              <a:off x="2438399" y="3478535"/>
              <a:ext cx="3657599" cy="9029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6096304" y="2779683"/>
              <a:ext cx="0" cy="160181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524000" y="4381500"/>
              <a:ext cx="457199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6096000" y="4381500"/>
              <a:ext cx="457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1254" y="4440966"/>
              <a:ext cx="1074286" cy="245333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2209" y="4476775"/>
              <a:ext cx="108190" cy="173714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9333" y="4506489"/>
              <a:ext cx="138667" cy="114286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/>
            <p:nvPr/>
          </p:nvCxnSpPr>
          <p:spPr>
            <a:xfrm flipH="1">
              <a:off x="6096304" y="5027583"/>
              <a:ext cx="0" cy="160181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524000" y="6629399"/>
              <a:ext cx="4571998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6095999" y="6629399"/>
              <a:ext cx="4572001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Isosceles Triangle 28"/>
            <p:cNvSpPr/>
            <p:nvPr/>
          </p:nvSpPr>
          <p:spPr>
            <a:xfrm>
              <a:off x="2438398" y="5726435"/>
              <a:ext cx="3657599" cy="90296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>
              <a:off x="2438397" y="5838825"/>
              <a:ext cx="3200401" cy="790575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1254" y="6688867"/>
              <a:ext cx="1074286" cy="245333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9403" y="6688867"/>
              <a:ext cx="888381" cy="245333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2209" y="6724676"/>
              <a:ext cx="108190" cy="173714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2417" y="6706391"/>
              <a:ext cx="432762" cy="210285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922" y="6706391"/>
              <a:ext cx="252952" cy="210285"/>
            </a:xfrm>
            <a:prstGeom prst="rect">
              <a:avLst/>
            </a:prstGeom>
          </p:spPr>
        </p:pic>
        <p:sp>
          <p:nvSpPr>
            <p:cNvPr id="65" name="Isosceles Triangle 64"/>
            <p:cNvSpPr/>
            <p:nvPr/>
          </p:nvSpPr>
          <p:spPr>
            <a:xfrm flipH="1">
              <a:off x="6096000" y="5726435"/>
              <a:ext cx="3657600" cy="90296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/>
          </p:nvSpPr>
          <p:spPr>
            <a:xfrm flipH="1">
              <a:off x="7010398" y="5954735"/>
              <a:ext cx="2743195" cy="674664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2924" y="662971"/>
              <a:ext cx="443429" cy="251429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9876" y="2872771"/>
              <a:ext cx="449524" cy="25142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4162" y="5167165"/>
              <a:ext cx="540952" cy="25142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9333" y="6754390"/>
              <a:ext cx="138667" cy="114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205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1905000" y="381000"/>
            <a:ext cx="8331956" cy="4800600"/>
            <a:chOff x="1905000" y="381000"/>
            <a:chExt cx="8331956" cy="4800600"/>
          </a:xfrm>
        </p:grpSpPr>
        <p:pic>
          <p:nvPicPr>
            <p:cNvPr id="6" name="Picture 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1081" y="4422742"/>
              <a:ext cx="6259794" cy="75885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1937" y="3141300"/>
              <a:ext cx="5958083" cy="1063620"/>
            </a:xfrm>
            <a:prstGeom prst="rect">
              <a:avLst/>
            </a:prstGeom>
          </p:spPr>
        </p:pic>
        <p:grpSp>
          <p:nvGrpSpPr>
            <p:cNvPr id="39" name="Group 38"/>
            <p:cNvGrpSpPr/>
            <p:nvPr/>
          </p:nvGrpSpPr>
          <p:grpSpPr>
            <a:xfrm>
              <a:off x="1905000" y="381000"/>
              <a:ext cx="8331956" cy="2542478"/>
              <a:chOff x="1905000" y="304800"/>
              <a:chExt cx="8331956" cy="2542478"/>
            </a:xfrm>
          </p:grpSpPr>
          <p:cxnSp>
            <p:nvCxnSpPr>
              <p:cNvPr id="11" name="Straight Arrow Connector 10"/>
              <p:cNvCxnSpPr>
                <a:stCxn id="27" idx="2"/>
                <a:endCxn id="15" idx="0"/>
              </p:cNvCxnSpPr>
              <p:nvPr/>
            </p:nvCxnSpPr>
            <p:spPr>
              <a:xfrm>
                <a:off x="7290320" y="872506"/>
                <a:ext cx="0" cy="831772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Elbow Connector 12"/>
              <p:cNvCxnSpPr>
                <a:stCxn id="8" idx="4"/>
                <a:endCxn id="17" idx="1"/>
              </p:cNvCxnSpPr>
              <p:nvPr/>
            </p:nvCxnSpPr>
            <p:spPr>
              <a:xfrm rot="16200000" flipH="1">
                <a:off x="3098071" y="1562108"/>
                <a:ext cx="1132778" cy="294561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Elbow Connector 13"/>
              <p:cNvCxnSpPr>
                <a:stCxn id="15" idx="3"/>
                <a:endCxn id="9" idx="2"/>
              </p:cNvCxnSpPr>
              <p:nvPr/>
            </p:nvCxnSpPr>
            <p:spPr>
              <a:xfrm flipV="1">
                <a:off x="7861820" y="1447800"/>
                <a:ext cx="600993" cy="827978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6718820" y="1704278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Isosceles Triangle 34"/>
              <p:cNvSpPr/>
              <p:nvPr/>
            </p:nvSpPr>
            <p:spPr>
              <a:xfrm rot="16200000">
                <a:off x="5522129" y="1960310"/>
                <a:ext cx="630936" cy="63093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6" name="Picture 35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0071" y="2174210"/>
                <a:ext cx="279680" cy="203136"/>
              </a:xfrm>
              <a:prstGeom prst="rect">
                <a:avLst/>
              </a:prstGeom>
              <a:noFill/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3811741" y="1704278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DDS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" name="Straight Arrow Connector 17"/>
              <p:cNvCxnSpPr>
                <a:stCxn id="35" idx="3"/>
                <a:endCxn id="15" idx="1"/>
              </p:cNvCxnSpPr>
              <p:nvPr/>
            </p:nvCxnSpPr>
            <p:spPr>
              <a:xfrm>
                <a:off x="6153065" y="2275778"/>
                <a:ext cx="56575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7" idx="3"/>
                <a:endCxn id="35" idx="0"/>
              </p:cNvCxnSpPr>
              <p:nvPr/>
            </p:nvCxnSpPr>
            <p:spPr>
              <a:xfrm>
                <a:off x="4954741" y="2275778"/>
                <a:ext cx="56738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Picture 19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4847" y="1931686"/>
                <a:ext cx="419048" cy="251429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241" y="1773299"/>
                <a:ext cx="621713" cy="265143"/>
              </a:xfrm>
              <a:prstGeom prst="rect">
                <a:avLst/>
              </a:prstGeom>
            </p:spPr>
          </p:pic>
          <p:grpSp>
            <p:nvGrpSpPr>
              <p:cNvPr id="2" name="Group 1"/>
              <p:cNvGrpSpPr/>
              <p:nvPr/>
            </p:nvGrpSpPr>
            <p:grpSpPr>
              <a:xfrm>
                <a:off x="1905000" y="304800"/>
                <a:ext cx="8331956" cy="1143000"/>
                <a:chOff x="1905000" y="803894"/>
                <a:chExt cx="8331956" cy="1143000"/>
              </a:xfrm>
            </p:grpSpPr>
            <p:sp>
              <p:nvSpPr>
                <p:cNvPr id="8" name="Flowchart: Summing Junction 7"/>
                <p:cNvSpPr/>
                <p:nvPr/>
              </p:nvSpPr>
              <p:spPr>
                <a:xfrm>
                  <a:off x="3250480" y="1108694"/>
                  <a:ext cx="533400" cy="533400"/>
                </a:xfrm>
                <a:prstGeom prst="flowChartSummingJuncti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7891313" y="803894"/>
                  <a:ext cx="1143000" cy="1143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3783880" y="1375394"/>
                  <a:ext cx="4107433" cy="0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2566157" y="1375394"/>
                  <a:ext cx="68432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9034313" y="1375394"/>
                  <a:ext cx="68432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3" name="Picture 22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01147" y="1249680"/>
                  <a:ext cx="435809" cy="251429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0" y="1249680"/>
                  <a:ext cx="557714" cy="251429"/>
                </a:xfrm>
                <a:prstGeom prst="rect">
                  <a:avLst/>
                </a:prstGeom>
                <a:ln w="12700">
                  <a:noFill/>
                </a:ln>
              </p:spPr>
            </p:pic>
            <p:pic>
              <p:nvPicPr>
                <p:cNvPr id="25" name="Picture 24"/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0188" y="1066800"/>
                  <a:ext cx="524190" cy="251429"/>
                </a:xfrm>
                <a:prstGeom prst="rect">
                  <a:avLst/>
                </a:prstGeom>
                <a:ln w="12700">
                  <a:noFill/>
                </a:ln>
              </p:spPr>
            </p:pic>
            <p:cxnSp>
              <p:nvCxnSpPr>
                <p:cNvPr id="28" name="Straight Connector 27"/>
                <p:cNvCxnSpPr/>
                <p:nvPr/>
              </p:nvCxnSpPr>
              <p:spPr>
                <a:xfrm>
                  <a:off x="8125856" y="1375394"/>
                  <a:ext cx="673915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8462813" y="1143597"/>
                  <a:ext cx="0" cy="4635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10800000" flipH="1">
                  <a:off x="8461176" y="1150047"/>
                  <a:ext cx="31019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H="1">
                  <a:off x="8154254" y="1600742"/>
                  <a:ext cx="31019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rot="10800000">
                  <a:off x="8462813" y="1143597"/>
                  <a:ext cx="0" cy="4635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rot="16200000">
                  <a:off x="8125856" y="1375394"/>
                  <a:ext cx="673915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/>
                <p:cNvSpPr/>
                <p:nvPr/>
              </p:nvSpPr>
              <p:spPr>
                <a:xfrm>
                  <a:off x="6718820" y="1086310"/>
                  <a:ext cx="1143000" cy="28529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1413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/>
          <p:cNvGrpSpPr/>
          <p:nvPr/>
        </p:nvGrpSpPr>
        <p:grpSpPr>
          <a:xfrm>
            <a:off x="1234859" y="1161191"/>
            <a:ext cx="9722283" cy="4782409"/>
            <a:chOff x="1234859" y="1161191"/>
            <a:chExt cx="9722283" cy="4782409"/>
          </a:xfrm>
        </p:grpSpPr>
        <p:sp>
          <p:nvSpPr>
            <p:cNvPr id="22" name="Rectangle 21"/>
            <p:cNvSpPr/>
            <p:nvPr/>
          </p:nvSpPr>
          <p:spPr>
            <a:xfrm>
              <a:off x="1234859" y="1905000"/>
              <a:ext cx="12192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pic>
          <p:nvPicPr>
            <p:cNvPr id="46" name="Picture 4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5030" y="2092803"/>
              <a:ext cx="918857" cy="217905"/>
            </a:xfrm>
            <a:prstGeom prst="rect">
              <a:avLst/>
            </a:prstGeom>
          </p:spPr>
        </p:pic>
        <p:sp>
          <p:nvSpPr>
            <p:cNvPr id="49" name="Rectangle 48"/>
            <p:cNvSpPr/>
            <p:nvPr/>
          </p:nvSpPr>
          <p:spPr>
            <a:xfrm>
              <a:off x="2449586" y="1905000"/>
              <a:ext cx="12192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pic>
          <p:nvPicPr>
            <p:cNvPr id="50" name="Picture 4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9757" y="2092803"/>
              <a:ext cx="918857" cy="217905"/>
            </a:xfrm>
            <a:prstGeom prst="rect">
              <a:avLst/>
            </a:prstGeom>
          </p:spPr>
        </p:pic>
        <p:sp>
          <p:nvSpPr>
            <p:cNvPr id="52" name="Rectangle 51"/>
            <p:cNvSpPr/>
            <p:nvPr/>
          </p:nvSpPr>
          <p:spPr>
            <a:xfrm>
              <a:off x="3664312" y="1905000"/>
              <a:ext cx="12192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pic>
          <p:nvPicPr>
            <p:cNvPr id="53" name="Picture 5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4483" y="2092803"/>
              <a:ext cx="918857" cy="217905"/>
            </a:xfrm>
            <a:prstGeom prst="rect">
              <a:avLst/>
            </a:prstGeom>
          </p:spPr>
        </p:pic>
        <p:sp>
          <p:nvSpPr>
            <p:cNvPr id="73" name="Rectangle 72"/>
            <p:cNvSpPr/>
            <p:nvPr/>
          </p:nvSpPr>
          <p:spPr>
            <a:xfrm>
              <a:off x="4879037" y="1905000"/>
              <a:ext cx="12192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9208" y="2092803"/>
              <a:ext cx="918857" cy="217905"/>
            </a:xfrm>
            <a:prstGeom prst="rect">
              <a:avLst/>
            </a:prstGeom>
          </p:spPr>
        </p:pic>
        <p:sp>
          <p:nvSpPr>
            <p:cNvPr id="76" name="Rectangle 75"/>
            <p:cNvSpPr/>
            <p:nvPr/>
          </p:nvSpPr>
          <p:spPr>
            <a:xfrm>
              <a:off x="6093764" y="1905000"/>
              <a:ext cx="12192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pic>
          <p:nvPicPr>
            <p:cNvPr id="77" name="Picture 76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3935" y="2092803"/>
              <a:ext cx="918857" cy="217905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7308490" y="1905000"/>
              <a:ext cx="12192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8661" y="2092803"/>
              <a:ext cx="918857" cy="217905"/>
            </a:xfrm>
            <a:prstGeom prst="rect">
              <a:avLst/>
            </a:prstGeom>
          </p:spPr>
        </p:pic>
        <p:sp>
          <p:nvSpPr>
            <p:cNvPr id="82" name="Rectangle 81"/>
            <p:cNvSpPr/>
            <p:nvPr/>
          </p:nvSpPr>
          <p:spPr>
            <a:xfrm>
              <a:off x="8523215" y="1905000"/>
              <a:ext cx="12192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pic>
          <p:nvPicPr>
            <p:cNvPr id="83" name="Picture 82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3386" y="2092803"/>
              <a:ext cx="918857" cy="217905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9737942" y="1905000"/>
              <a:ext cx="12192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pic>
          <p:nvPicPr>
            <p:cNvPr id="86" name="Picture 85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8113" y="2092803"/>
              <a:ext cx="918857" cy="217905"/>
            </a:xfrm>
            <a:prstGeom prst="rect">
              <a:avLst/>
            </a:prstGeom>
          </p:spPr>
        </p:pic>
        <p:sp>
          <p:nvSpPr>
            <p:cNvPr id="91" name="Rectangle 90"/>
            <p:cNvSpPr/>
            <p:nvPr/>
          </p:nvSpPr>
          <p:spPr>
            <a:xfrm>
              <a:off x="1237086" y="1161191"/>
              <a:ext cx="9720055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Preamble</a:t>
              </a:r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54" name="Left Brace 153"/>
            <p:cNvSpPr/>
            <p:nvPr/>
          </p:nvSpPr>
          <p:spPr>
            <a:xfrm rot="16200000">
              <a:off x="6018276" y="-2212332"/>
              <a:ext cx="155448" cy="972228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27195" y="3417093"/>
              <a:ext cx="10668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93995" y="3417093"/>
              <a:ext cx="7620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/>
                  <a:cs typeface="Times New Roman"/>
                </a:rPr>
                <a:t>ASM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55995" y="3417093"/>
              <a:ext cx="18288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Data</a:t>
              </a:r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384795" y="3417093"/>
              <a:ext cx="10668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Preamble</a:t>
              </a:r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51595" y="3417093"/>
              <a:ext cx="7620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ASM</a:t>
              </a:r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209" name="Group 208"/>
            <p:cNvGrpSpPr/>
            <p:nvPr/>
          </p:nvGrpSpPr>
          <p:grpSpPr>
            <a:xfrm>
              <a:off x="9213595" y="3417093"/>
              <a:ext cx="1295400" cy="593514"/>
              <a:chOff x="9213595" y="3417093"/>
              <a:chExt cx="1295400" cy="593514"/>
            </a:xfrm>
          </p:grpSpPr>
          <p:sp>
            <p:nvSpPr>
              <p:cNvPr id="15" name="Document 10 1 1"/>
              <p:cNvSpPr/>
              <p:nvPr/>
            </p:nvSpPr>
            <p:spPr>
              <a:xfrm rot="16200000">
                <a:off x="9564538" y="3066150"/>
                <a:ext cx="593514" cy="1295400"/>
              </a:xfrm>
              <a:prstGeom prst="flowChartDocumen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550954" y="3529184"/>
                <a:ext cx="6206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Data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10" name="Group 209"/>
            <p:cNvGrpSpPr/>
            <p:nvPr/>
          </p:nvGrpSpPr>
          <p:grpSpPr>
            <a:xfrm>
              <a:off x="2431795" y="3417093"/>
              <a:ext cx="1295400" cy="593514"/>
              <a:chOff x="2431795" y="3417093"/>
              <a:chExt cx="1295400" cy="593514"/>
            </a:xfrm>
          </p:grpSpPr>
          <p:sp>
            <p:nvSpPr>
              <p:cNvPr id="17" name="Document 10 1 2"/>
              <p:cNvSpPr/>
              <p:nvPr/>
            </p:nvSpPr>
            <p:spPr>
              <a:xfrm rot="5400000" flipH="1">
                <a:off x="2782738" y="3066150"/>
                <a:ext cx="593514" cy="1295400"/>
              </a:xfrm>
              <a:prstGeom prst="flowChartDocumen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769154" y="3529184"/>
                <a:ext cx="6206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Data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743" y="3695357"/>
              <a:ext cx="252952" cy="2742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7095" y="3713261"/>
              <a:ext cx="252952" cy="27429"/>
            </a:xfrm>
            <a:prstGeom prst="rect">
              <a:avLst/>
            </a:prstGeom>
          </p:spPr>
        </p:pic>
        <p:sp>
          <p:nvSpPr>
            <p:cNvPr id="140" name="Rectangle 139"/>
            <p:cNvSpPr/>
            <p:nvPr/>
          </p:nvSpPr>
          <p:spPr>
            <a:xfrm>
              <a:off x="3718305" y="3417093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855402" y="3417093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3992499" y="3417093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129596" y="3417093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266693" y="3417093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403789" y="3417093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540886" y="3417093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4677983" y="3417093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7375905" y="3417093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7513002" y="3417093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7650099" y="3417093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7787196" y="3417093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7924293" y="3417093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8061389" y="3417093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8198486" y="3417093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8335583" y="3417093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55" name="Left Brace 154"/>
            <p:cNvSpPr/>
            <p:nvPr/>
          </p:nvSpPr>
          <p:spPr>
            <a:xfrm rot="5400000">
              <a:off x="4198111" y="2713005"/>
              <a:ext cx="155448" cy="109728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56" name="Left Brace 155"/>
            <p:cNvSpPr/>
            <p:nvPr/>
          </p:nvSpPr>
          <p:spPr>
            <a:xfrm rot="5400000">
              <a:off x="7843233" y="2713005"/>
              <a:ext cx="155448" cy="109728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59" name="Left Brace 158"/>
            <p:cNvSpPr/>
            <p:nvPr/>
          </p:nvSpPr>
          <p:spPr>
            <a:xfrm rot="16200000">
              <a:off x="6018400" y="2337381"/>
              <a:ext cx="155448" cy="3657348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cxnSp>
          <p:nvCxnSpPr>
            <p:cNvPr id="167" name="Elbow Connector 166"/>
            <p:cNvCxnSpPr>
              <a:stCxn id="154" idx="1"/>
              <a:endCxn id="155" idx="1"/>
            </p:cNvCxnSpPr>
            <p:nvPr/>
          </p:nvCxnSpPr>
          <p:spPr>
            <a:xfrm rot="5400000">
              <a:off x="4957224" y="2045145"/>
              <a:ext cx="457388" cy="1820165"/>
            </a:xfrm>
            <a:prstGeom prst="bentConnector5">
              <a:avLst>
                <a:gd name="adj1" fmla="val 49979"/>
                <a:gd name="adj2" fmla="val 50000"/>
                <a:gd name="adj3" fmla="val 5002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Elbow Connector 168"/>
            <p:cNvCxnSpPr>
              <a:stCxn id="154" idx="1"/>
              <a:endCxn id="156" idx="1"/>
            </p:cNvCxnSpPr>
            <p:nvPr/>
          </p:nvCxnSpPr>
          <p:spPr>
            <a:xfrm rot="16200000" flipH="1">
              <a:off x="6779784" y="2042748"/>
              <a:ext cx="457388" cy="1824957"/>
            </a:xfrm>
            <a:prstGeom prst="bentConnector5">
              <a:avLst>
                <a:gd name="adj1" fmla="val 49979"/>
                <a:gd name="adj2" fmla="val 50000"/>
                <a:gd name="adj3" fmla="val 5002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ectangle 172"/>
            <p:cNvSpPr/>
            <p:nvPr/>
          </p:nvSpPr>
          <p:spPr>
            <a:xfrm>
              <a:off x="4794251" y="4899128"/>
              <a:ext cx="7620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ASM</a:t>
              </a:r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5556251" y="4899128"/>
              <a:ext cx="18288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Data</a:t>
              </a:r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4266949" y="4899128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4404045" y="4899128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4541142" y="4899128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4678239" y="4899128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7376161" y="4899128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7513258" y="4899128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7650355" y="4899128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7787452" y="4899128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93" name="Straight Arrow Connector 192"/>
            <p:cNvCxnSpPr/>
            <p:nvPr/>
          </p:nvCxnSpPr>
          <p:spPr>
            <a:xfrm flipV="1">
              <a:off x="4267454" y="5574268"/>
              <a:ext cx="365760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Rectangle 193"/>
            <p:cNvSpPr/>
            <p:nvPr/>
          </p:nvSpPr>
          <p:spPr>
            <a:xfrm>
              <a:off x="5260151" y="5574268"/>
              <a:ext cx="16764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12672 samples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95" name="Left Brace 194"/>
            <p:cNvSpPr/>
            <p:nvPr/>
          </p:nvSpPr>
          <p:spPr>
            <a:xfrm rot="5400000">
              <a:off x="4461683" y="4467245"/>
              <a:ext cx="155448" cy="55286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96" name="Left Brace 195"/>
            <p:cNvSpPr/>
            <p:nvPr/>
          </p:nvSpPr>
          <p:spPr>
            <a:xfrm rot="5400000">
              <a:off x="7574871" y="4467245"/>
              <a:ext cx="155448" cy="55286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cxnSp>
          <p:nvCxnSpPr>
            <p:cNvPr id="203" name="Straight Arrow Connector 202"/>
            <p:cNvCxnSpPr>
              <a:stCxn id="159" idx="1"/>
            </p:cNvCxnSpPr>
            <p:nvPr/>
          </p:nvCxnSpPr>
          <p:spPr>
            <a:xfrm flipH="1">
              <a:off x="6093764" y="4243779"/>
              <a:ext cx="2360" cy="4999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 204"/>
            <p:cNvSpPr/>
            <p:nvPr/>
          </p:nvSpPr>
          <p:spPr>
            <a:xfrm>
              <a:off x="3834727" y="4296624"/>
              <a:ext cx="14093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Cyclic Prefix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6948161" y="4296624"/>
              <a:ext cx="14093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Cyclic Prefix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780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0.7349"/>
  <p:tag name="ORIGINALWIDTH" val="437.1953"/>
  <p:tag name="OUTPUTDPI" val="1200"/>
  <p:tag name="LATEXADDIN" val="\documentclass{article}&#10;\usepackage{amsmath}&#10;\pagestyle{empty}&#10;\begin{document}&#10;&#10;$L_\text{pkt}-1$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3.4871"/>
  <p:tag name="ORIGINALWIDTH" val="212.9734"/>
  <p:tag name="OUTPUTDPI" val="1200"/>
  <p:tag name="LATEXADDIN" val="\documentclass{article}&#10;\usepackage{amsmath}&#10;\pagestyle{empty}&#10;\begin{document}&#10;&#10;$-L_1$&#10;&#10;&#10;\end{document}"/>
  <p:tag name="IGUANATEXSIZE" val="20"/>
  <p:tag name="IGUANATEXCURSOR" val="8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3.4871"/>
  <p:tag name="ORIGINALWIDTH" val="124.4844"/>
  <p:tag name="OUTPUTDPI" val="1200"/>
  <p:tag name="LATEXADDIN" val="\documentclass{article}&#10;\usepackage{amsmath}&#10;\pagestyle{empty}&#10;\begin{document}&#10;&#10;$L_2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18.2228"/>
  <p:tag name="OUTPUTDPI" val="1200"/>
  <p:tag name="LATEXADDIN" val="\documentclass{article}&#10;\usepackage{amsmath}&#10;\pagestyle{empty}&#10;\begin{document}&#10;&#10;$z(n)$&#10;&#10;&#10;\end{document}"/>
  <p:tag name="IGUANATEXSIZE" val="20"/>
  <p:tag name="IGUANATEXCURSOR" val="8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21.2224"/>
  <p:tag name="OUTPUTDPI" val="1200"/>
  <p:tag name="LATEXADDIN" val="\documentclass{article}&#10;\usepackage{amsmath}&#10;\pagestyle{empty}&#10;\begin{document}&#10;&#10;$\rho(n)$&#10;&#10;&#10;\end{document}"/>
  <p:tag name="IGUANATEXSIZE" val="20"/>
  <p:tag name="IGUANATEXCURSOR" val="89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66.2167"/>
  <p:tag name="OUTPUTDPI" val="1200"/>
  <p:tag name="LATEXADDIN" val="\documentclass{article}&#10;\usepackage{amsmath}&#10;\pagestyle{empty}&#10;\begin{document}&#10;&#10;$m(n)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68.24149"/>
  <p:tag name="OUTPUTDPI" val="1200"/>
  <p:tag name="LATEXADDIN" val="\documentclass{article}&#10;\usepackage{amsmath}&#10;\pagestyle{empty}&#10;\begin{document}&#10;&#10;$n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3.4533"/>
  <p:tag name="ORIGINALWIDTH" val="3080.615"/>
  <p:tag name="OUTPUTDPI" val="1200"/>
  <p:tag name="LATEXADDIN" val="\documentclass{article}&#10;\usepackage{amsmath}&#10;\usepackage{amssymb}&#10;\pagestyle{empty}&#10;\begin{document}&#10;&#10;\begin{equation*}&#10;e(k)&#10;= &#10;\begin{cases}&#10;0 &amp;\text{$k$ even} \\&#10;\hat{a}(k-1)\text{Im}\{r_\text{r}(k-1)\} -  \hat{a}(k)\text{Re}\{r_\text{r}(k)\}  &amp;\text{$k$ odd}\\&#10;\end{cases}&#10;\end{equation*}&#10;&#10;&#10;&#10;\end{document}"/>
  <p:tag name="IGUANATEXSIZE" val="20"/>
  <p:tag name="IGUANATEXCURSOR" val="1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3.4346"/>
  <p:tag name="ORIGINALWIDTH" val="2932.134"/>
  <p:tag name="OUTPUTDPI" val="1200"/>
  <p:tag name="LATEXADDIN" val="\documentclass{article}&#10;\usepackage{amsmath}&#10;\usepackage{amssymb}&#10;\pagestyle{empty}&#10;\begin{document}&#10;&#10;\begin{equation*}&#10;\hat{a}(k)= \begin{cases}&#10;p(k) &amp;k&lt;L_p+L_\text{asm} \\&#10;\text{sgn}(\text{Re}\{r_\text{r}(k)\})&amp;k\geq L_p+L_\text{asm} \quad \&amp; \quad \text{$k$ even}\\&#10;\text{sgn}(\text{Im}\{r_\text{r}(k)\})&amp;k\geq L_p+L_\text{asm} \quad \&amp; \quad \text{$k$ odd}\\&#10;\end{cases}&#10;\end{equation*}&#10;&#10;&#10;&#10;\end{document}"/>
  <p:tag name="IGUANATEXSIZE" val="20"/>
  <p:tag name="IGUANATEXCURSOR" val="2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3.4871"/>
  <p:tag name="ORIGINALWIDTH" val="142.4822"/>
  <p:tag name="OUTPUTDPI" val="1200"/>
  <p:tag name="LATEXADDIN" val="\documentclass{article}&#10;\usepackage{amsmath}&#10;\pagestyle{empty}&#10;\begin{document}&#10;\begin{equation*}&#10;K_1&#10;\end{equation*}&#10;&#10;&#10;&#10;\end{document}"/>
  <p:tag name="IGUANATEXSIZE" val="14"/>
  <p:tag name="IGUANATEXCURSOR" val="10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06.2243"/>
  <p:tag name="OUTPUTDPI" val="1200"/>
  <p:tag name="LATEXADDIN" val="\documentclass{article}&#10;\usepackage{amsmath}&#10;\pagestyle{empty}&#10;\begin{document}&#10;&#10;$e(k)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3.24331"/>
  <p:tag name="OUTPUTDPI" val="1200"/>
  <p:tag name="LATEXADDIN" val="\documentclass{article}&#10;\usepackage{amsmath}&#10;\pagestyle{empty}&#10;\begin{document}&#10;&#10;$0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0.4837"/>
  <p:tag name="ORIGINALWIDTH" val="305.9617"/>
  <p:tag name="OUTPUTDPI" val="1200"/>
  <p:tag name="LATEXADDIN" val="\documentclass{article}&#10;\usepackage{amsmath}&#10;\pagestyle{empty}&#10;\begin{document}&#10;&#10;$e^{\text{-}j\hat{\theta}(k)}$&#10;&#10;&#10;\end{document}"/>
  <p:tag name="IGUANATEXSIZE" val="20"/>
  <p:tag name="IGUANATEXCURSOR" val="11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14.4731"/>
  <p:tag name="OUTPUTDPI" val="1200"/>
  <p:tag name="LATEXADDIN" val="\documentclass{article}&#10;\usepackage{amsmath}&#10;\pagestyle{empty}&#10;\begin{document}&#10;&#10;$\hat{a}(k)$&#10;&#10;&#10;\end{document}&#10;"/>
  <p:tag name="IGUANATEXSIZE" val="20"/>
  <p:tag name="IGUANATEXCURSOR" val="11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74.4657"/>
  <p:tag name="OUTPUTDPI" val="1200"/>
  <p:tag name="LATEXADDIN" val="\documentclass{article}&#10;\usepackage{amsmath}&#10;\pagestyle{empty}&#10;\begin{document}&#10;&#10;$r_\text{d}(n)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57.9677"/>
  <p:tag name="OUTPUTDPI" val="1200"/>
  <p:tag name="LATEXADDIN" val="\documentclass{article}&#10;\usepackage{amsmath}&#10;\pagestyle{empty}&#10;\begin{document}&#10;&#10;$r_\text{r}(n)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7.2366"/>
  <p:tag name="ORIGINALWIDTH" val="452.1935"/>
  <p:tag name="OUTPUTDPI" val="1200"/>
  <p:tag name="LATEXADDIN" val="\documentclass{article}&#10;\usepackage{amsmath}&#10;\pagestyle{empty}&#10;\begin{document}&#10;&#10;$\text{CD98}_\text{hex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7.2366"/>
  <p:tag name="ORIGINALWIDTH" val="452.1935"/>
  <p:tag name="OUTPUTDPI" val="1200"/>
  <p:tag name="LATEXADDIN" val="\documentclass{article}&#10;\usepackage{amsmath}&#10;\pagestyle{empty}&#10;\begin{document}&#10;&#10;$\text{CD98}_\text{hex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7.2366"/>
  <p:tag name="ORIGINALWIDTH" val="452.1935"/>
  <p:tag name="OUTPUTDPI" val="1200"/>
  <p:tag name="LATEXADDIN" val="\documentclass{article}&#10;\usepackage{amsmath}&#10;\pagestyle{empty}&#10;\begin{document}&#10;&#10;$\text{CD98}_\text{hex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7.2366"/>
  <p:tag name="ORIGINALWIDTH" val="452.1935"/>
  <p:tag name="OUTPUTDPI" val="1200"/>
  <p:tag name="LATEXADDIN" val="\documentclass{article}&#10;\usepackage{amsmath}&#10;\pagestyle{empty}&#10;\begin{document}&#10;&#10;$\text{CD98}_\text{hex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7.2366"/>
  <p:tag name="ORIGINALWIDTH" val="452.1935"/>
  <p:tag name="OUTPUTDPI" val="1200"/>
  <p:tag name="LATEXADDIN" val="\documentclass{article}&#10;\usepackage{amsmath}&#10;\pagestyle{empty}&#10;\begin{document}&#10;&#10;$\text{CD98}_\text{hex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7.2366"/>
  <p:tag name="ORIGINALWIDTH" val="452.1935"/>
  <p:tag name="OUTPUTDPI" val="1200"/>
  <p:tag name="LATEXADDIN" val="\documentclass{article}&#10;\usepackage{amsmath}&#10;\pagestyle{empty}&#10;\begin{document}&#10;&#10;$\text{CD98}_\text{hex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68.24149"/>
  <p:tag name="OUTPUTDPI" val="1200"/>
  <p:tag name="LATEXADDIN" val="\documentclass{article}&#10;\usepackage{amsmath}&#10;\pagestyle{empty}&#10;\begin{document}&#10;&#10;$n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7.2366"/>
  <p:tag name="ORIGINALWIDTH" val="452.1935"/>
  <p:tag name="OUTPUTDPI" val="1200"/>
  <p:tag name="LATEXADDIN" val="\documentclass{article}&#10;\usepackage{amsmath}&#10;\pagestyle{empty}&#10;\begin{document}&#10;&#10;$\text{CD98}_\text{hex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7.2366"/>
  <p:tag name="ORIGINALWIDTH" val="452.1935"/>
  <p:tag name="OUTPUTDPI" val="1200"/>
  <p:tag name="LATEXADDIN" val="\documentclass{article}&#10;\usepackage{amsmath}&#10;\pagestyle{empty}&#10;\begin{document}&#10;&#10;$\text{CD98}_\text{hex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49835"/>
  <p:tag name="ORIGINALWIDTH" val="124.4844"/>
  <p:tag name="OUTPUTDPI" val="1200"/>
  <p:tag name="LATEXADDIN" val="\documentclass{article}&#10;\usepackage{amsmath}&#10;\pagestyle{empty}&#10;\begin{document}&#10;&#10;&#10;$\cdots$&#10;&#10;&#10;\end{document}"/>
  <p:tag name="IGUANATEXSIZE" val="20"/>
  <p:tag name="IGUANATEXCURSOR" val="8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49835"/>
  <p:tag name="ORIGINALWIDTH" val="124.4844"/>
  <p:tag name="OUTPUTDPI" val="1200"/>
  <p:tag name="LATEXADDIN" val="\documentclass{article}&#10;\usepackage{amsmath}&#10;\pagestyle{empty}&#10;\begin{document}&#10;&#10;&#10;$\cdots$&#10;&#10;&#10;\end{document}"/>
  <p:tag name="IGUANATEXSIZE" val="20"/>
  <p:tag name="IGUANATEXCURSOR" val="8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0.7349"/>
  <p:tag name="ORIGINALWIDTH" val="528.684"/>
  <p:tag name="OUTPUTDPI" val="1200"/>
  <p:tag name="LATEXADDIN" val="\documentclass{article}&#10;\usepackage{amsmath}&#10;\pagestyle{empty}&#10;\begin{document}&#10;&#10;$-L_\text{pkt}+1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3.24331"/>
  <p:tag name="OUTPUTDPI" val="1200"/>
  <p:tag name="LATEXADDIN" val="\documentclass{article}&#10;\usepackage{amsmath}&#10;\pagestyle{empty}&#10;\begin{document}&#10;&#10;$0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68.24149"/>
  <p:tag name="OUTPUTDPI" val="1200"/>
  <p:tag name="LATEXADDIN" val="\documentclass{article}&#10;\usepackage{amsmath}&#10;\pagestyle{empty}&#10;\begin{document}&#10;&#10;$n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0.7349"/>
  <p:tag name="ORIGINALWIDTH" val="528.684"/>
  <p:tag name="OUTPUTDPI" val="1200"/>
  <p:tag name="LATEXADDIN" val="\documentclass{article}&#10;\usepackage{amsmath}&#10;\pagestyle{empty}&#10;\begin{document}&#10;&#10;$-L_\text{pkt}+1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0.7349"/>
  <p:tag name="ORIGINALWIDTH" val="437.1953"/>
  <p:tag name="OUTPUTDPI" val="1200"/>
  <p:tag name="LATEXADDIN" val="\documentclass{article}&#10;\usepackage{amsmath}&#10;\pagestyle{empty}&#10;\begin{document}&#10;&#10;$L_\text{pkt}-1$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3.24331"/>
  <p:tag name="OUTPUTDPI" val="1200"/>
  <p:tag name="LATEXADDIN" val="\documentclass{article}&#10;\usepackage{amsmath}&#10;\pagestyle{empty}&#10;\begin{document}&#10;&#10;$0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</TotalTime>
  <Words>58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BYU Electrical &amp; Computer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ecestudent</dc:creator>
  <cp:lastModifiedBy>ecestudent</cp:lastModifiedBy>
  <cp:revision>19</cp:revision>
  <dcterms:created xsi:type="dcterms:W3CDTF">2017-03-12T08:11:48Z</dcterms:created>
  <dcterms:modified xsi:type="dcterms:W3CDTF">2017-04-11T16:49:15Z</dcterms:modified>
</cp:coreProperties>
</file>