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omments/comment1.xml" ContentType="application/vnd.openxmlformats-officedocument.presentationml.comment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cestudent" initials="e" lastIdx="1" clrIdx="0">
    <p:extLst>
      <p:ext uri="{19B8F6BF-5375-455C-9EA6-DF929625EA0E}">
        <p15:presenceInfo xmlns:p15="http://schemas.microsoft.com/office/powerpoint/2012/main" userId="ece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>
      <p:cViewPr varScale="1">
        <p:scale>
          <a:sx n="104" d="100"/>
          <a:sy n="104" d="100"/>
        </p:scale>
        <p:origin x="84" y="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09T14:21:15.829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1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3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6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4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5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9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9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06506-3CEE-4661-A7C6-5024C13C4392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3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3" Type="http://schemas.openxmlformats.org/officeDocument/2006/relationships/tags" Target="../tags/tag3.xml"/><Relationship Id="rId21" Type="http://schemas.openxmlformats.org/officeDocument/2006/relationships/image" Target="../media/image8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4.png"/><Relationship Id="rId2" Type="http://schemas.openxmlformats.org/officeDocument/2006/relationships/tags" Target="../tags/tag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2.png"/><Relationship Id="rId23" Type="http://schemas.openxmlformats.org/officeDocument/2006/relationships/comments" Target="../comments/comment1.xml"/><Relationship Id="rId10" Type="http://schemas.openxmlformats.org/officeDocument/2006/relationships/tags" Target="../tags/tag10.xml"/><Relationship Id="rId19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png"/><Relationship Id="rId2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/>
          <p:cNvSpPr txBox="1"/>
          <p:nvPr/>
        </p:nvSpPr>
        <p:spPr>
          <a:xfrm>
            <a:off x="10210800" y="5439099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time the detection filter is wrapped in as part of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SxS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detector.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don’t do this because I am going to exploit that there are 2 filters in a row…less computation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429094" y="-609600"/>
            <a:ext cx="6933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GPU I treat everything packet by packet. There is one vector of each term on this page for each packet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-1032522" y="462817"/>
            <a:ext cx="16830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r_r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indexed by (n) because we don’t know where the packets are yet.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preamble detector searches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r_r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packet edges.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Confused? Read Andrews thesis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75859" y="684355"/>
            <a:ext cx="8565062" cy="5716445"/>
            <a:chOff x="1275859" y="684355"/>
            <a:chExt cx="8565062" cy="5716445"/>
          </a:xfrm>
        </p:grpSpPr>
        <p:grpSp>
          <p:nvGrpSpPr>
            <p:cNvPr id="117" name="Group 116"/>
            <p:cNvGrpSpPr/>
            <p:nvPr/>
          </p:nvGrpSpPr>
          <p:grpSpPr>
            <a:xfrm>
              <a:off x="1383145" y="684355"/>
              <a:ext cx="8350491" cy="2973245"/>
              <a:chOff x="1149604" y="684355"/>
              <a:chExt cx="8350491" cy="297324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439877" y="684355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preamble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detection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267200" y="684355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 offset estimator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315200" y="684355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channel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315200" y="25146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noise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88" name="Picture 87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8246" y="1057567"/>
                <a:ext cx="103619" cy="114286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9604" y="1130139"/>
                <a:ext cx="524190" cy="251429"/>
              </a:xfrm>
              <a:prstGeom prst="rect">
                <a:avLst/>
              </a:prstGeom>
            </p:spPr>
          </p:pic>
          <p:sp>
            <p:nvSpPr>
              <p:cNvPr id="17" name="Flowchart: Summing Junction 16"/>
              <p:cNvSpPr/>
              <p:nvPr/>
            </p:nvSpPr>
            <p:spPr>
              <a:xfrm>
                <a:off x="6101862" y="989155"/>
                <a:ext cx="533400" cy="533400"/>
              </a:xfrm>
              <a:prstGeom prst="flowChartSummingJunct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V="1">
                <a:off x="5410200" y="1255854"/>
                <a:ext cx="69166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7" idx="6"/>
                <a:endCxn id="7" idx="1"/>
              </p:cNvCxnSpPr>
              <p:nvPr/>
            </p:nvCxnSpPr>
            <p:spPr>
              <a:xfrm>
                <a:off x="6635262" y="1255855"/>
                <a:ext cx="67993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/>
              <p:cNvCxnSpPr>
                <a:endCxn id="8" idx="1"/>
              </p:cNvCxnSpPr>
              <p:nvPr/>
            </p:nvCxnSpPr>
            <p:spPr>
              <a:xfrm rot="16200000" flipH="1">
                <a:off x="6230093" y="2000993"/>
                <a:ext cx="1830246" cy="3399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>
                <a:stCxn id="93" idx="2"/>
                <a:endCxn id="17" idx="4"/>
              </p:cNvCxnSpPr>
              <p:nvPr/>
            </p:nvCxnSpPr>
            <p:spPr>
              <a:xfrm rot="16200000" flipH="1">
                <a:off x="5010405" y="164397"/>
                <a:ext cx="270105" cy="2446209"/>
              </a:xfrm>
              <a:prstGeom prst="bentConnector3">
                <a:avLst>
                  <a:gd name="adj1" fmla="val 30312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6629400" y="1255855"/>
                <a:ext cx="6916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8458200" y="1255855"/>
                <a:ext cx="6916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Picture 44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0200" y="1134712"/>
                <a:ext cx="146286" cy="242286"/>
              </a:xfrm>
              <a:prstGeom prst="rect">
                <a:avLst/>
              </a:prstGeom>
            </p:spPr>
          </p:pic>
          <p:cxnSp>
            <p:nvCxnSpPr>
              <p:cNvPr id="46" name="Straight Arrow Connector 45"/>
              <p:cNvCxnSpPr/>
              <p:nvPr/>
            </p:nvCxnSpPr>
            <p:spPr>
              <a:xfrm>
                <a:off x="8458200" y="3086100"/>
                <a:ext cx="6916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Picture 47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5809" y="2948957"/>
                <a:ext cx="274286" cy="274286"/>
              </a:xfrm>
              <a:prstGeom prst="rect">
                <a:avLst/>
              </a:prstGeom>
            </p:spPr>
          </p:pic>
          <p:cxnSp>
            <p:nvCxnSpPr>
              <p:cNvPr id="84" name="Straight Arrow Connector 83"/>
              <p:cNvCxnSpPr>
                <a:stCxn id="5" idx="3"/>
                <a:endCxn id="6" idx="1"/>
              </p:cNvCxnSpPr>
              <p:nvPr/>
            </p:nvCxnSpPr>
            <p:spPr>
              <a:xfrm>
                <a:off x="3582877" y="1255855"/>
                <a:ext cx="6843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1745266" y="1255854"/>
                <a:ext cx="6843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1" name="Picture 90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6673" y="990600"/>
                <a:ext cx="396190" cy="185905"/>
              </a:xfrm>
              <a:prstGeom prst="rect">
                <a:avLst/>
              </a:prstGeom>
            </p:spPr>
          </p:pic>
          <p:sp>
            <p:nvSpPr>
              <p:cNvPr id="93" name="Rectangle 92"/>
              <p:cNvSpPr/>
              <p:nvPr/>
            </p:nvSpPr>
            <p:spPr>
              <a:xfrm>
                <a:off x="3580436" y="860533"/>
                <a:ext cx="683833" cy="391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1275859" y="4114800"/>
              <a:ext cx="8565062" cy="2133600"/>
              <a:chOff x="1402114" y="4114800"/>
              <a:chExt cx="8565062" cy="21336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432538" y="51054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equalizer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255476" y="4344844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equalizer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924800" y="4344844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SxS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detector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090138" y="4344844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detection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filter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0" name="Straight Arrow Connector 49"/>
              <p:cNvCxnSpPr>
                <a:endCxn id="71" idx="1"/>
              </p:cNvCxnSpPr>
              <p:nvPr/>
            </p:nvCxnSpPr>
            <p:spPr>
              <a:xfrm>
                <a:off x="1673794" y="4686300"/>
                <a:ext cx="25769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5408103" y="4919999"/>
                <a:ext cx="69166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V="1">
                <a:off x="7231661" y="4916339"/>
                <a:ext cx="69166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5" name="Picture 54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6114" y="5549892"/>
                <a:ext cx="146286" cy="242286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2114" y="5903477"/>
                <a:ext cx="274286" cy="274286"/>
              </a:xfrm>
              <a:prstGeom prst="rect">
                <a:avLst/>
              </a:prstGeom>
            </p:spPr>
          </p:pic>
          <p:cxnSp>
            <p:nvCxnSpPr>
              <p:cNvPr id="57" name="Straight Arrow Connector 56"/>
              <p:cNvCxnSpPr/>
              <p:nvPr/>
            </p:nvCxnSpPr>
            <p:spPr>
              <a:xfrm flipV="1">
                <a:off x="1745261" y="5671033"/>
                <a:ext cx="69166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1745261" y="6035397"/>
                <a:ext cx="691662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/>
              <p:cNvCxnSpPr/>
              <p:nvPr/>
            </p:nvCxnSpPr>
            <p:spPr>
              <a:xfrm flipV="1">
                <a:off x="3577826" y="5147158"/>
                <a:ext cx="678461" cy="53340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4253999" y="4572000"/>
                <a:ext cx="1143000" cy="11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250735" y="4114800"/>
                <a:ext cx="1143000" cy="11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432538" y="4800600"/>
                <a:ext cx="1143000" cy="11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4" name="Elbow Connector 73"/>
              <p:cNvCxnSpPr>
                <a:stCxn id="76" idx="2"/>
                <a:endCxn id="73" idx="1"/>
              </p:cNvCxnSpPr>
              <p:nvPr/>
            </p:nvCxnSpPr>
            <p:spPr>
              <a:xfrm rot="16200000" flipH="1">
                <a:off x="1916958" y="4856519"/>
                <a:ext cx="685801" cy="34536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1745261" y="4267200"/>
                <a:ext cx="683833" cy="4190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81" name="Picture 80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23938" y="4794439"/>
                <a:ext cx="143238" cy="243810"/>
              </a:xfrm>
              <a:prstGeom prst="rect">
                <a:avLst/>
              </a:prstGeom>
            </p:spPr>
          </p:pic>
          <p:cxnSp>
            <p:nvCxnSpPr>
              <p:cNvPr id="80" name="Straight Arrow Connector 79"/>
              <p:cNvCxnSpPr/>
              <p:nvPr/>
            </p:nvCxnSpPr>
            <p:spPr>
              <a:xfrm>
                <a:off x="9067800" y="4916344"/>
                <a:ext cx="6916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0" name="Picture 99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7448" y="4617335"/>
                <a:ext cx="103619" cy="114286"/>
              </a:xfrm>
              <a:prstGeom prst="rect">
                <a:avLst/>
              </a:prstGeom>
            </p:spPr>
          </p:pic>
          <p:pic>
            <p:nvPicPr>
              <p:cNvPr id="115" name="Picture 114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7238" y="5491987"/>
                <a:ext cx="112762" cy="115810"/>
              </a:xfrm>
              <a:prstGeom prst="rect">
                <a:avLst/>
              </a:prstGeom>
            </p:spPr>
          </p:pic>
        </p:grpSp>
        <p:pic>
          <p:nvPicPr>
            <p:cNvPr id="121" name="Picture 120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5286" y="4718248"/>
              <a:ext cx="214857" cy="152381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2594" y="955472"/>
              <a:ext cx="246857" cy="216381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2156474" y="4038600"/>
              <a:ext cx="5463526" cy="2362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62400" y="4191000"/>
              <a:ext cx="32766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474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475884" y="2857500"/>
            <a:ext cx="7240233" cy="1143000"/>
            <a:chOff x="1143000" y="684355"/>
            <a:chExt cx="7240233" cy="1143000"/>
          </a:xfrm>
        </p:grpSpPr>
        <p:sp>
          <p:nvSpPr>
            <p:cNvPr id="5" name="Rectangle 4"/>
            <p:cNvSpPr/>
            <p:nvPr/>
          </p:nvSpPr>
          <p:spPr>
            <a:xfrm>
              <a:off x="2433273" y="684355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preamble detector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60596" y="684355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algorithm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0" y="684355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acketize samples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1130141"/>
              <a:ext cx="524190" cy="251429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/>
            <p:nvPr/>
          </p:nvCxnSpPr>
          <p:spPr>
            <a:xfrm>
              <a:off x="5403596" y="1255855"/>
              <a:ext cx="6924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233138" y="1255855"/>
              <a:ext cx="6916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3576273" y="1255855"/>
              <a:ext cx="6843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738662" y="1255855"/>
              <a:ext cx="6843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5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7043" y="1162903"/>
              <a:ext cx="396190" cy="185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72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48859"/>
  <p:tag name="ORIGINALWIDTH" val="194.9756"/>
  <p:tag name="OUTPUTDPI" val="1200"/>
  <p:tag name="LATEXADDIN" val="\documentclass{article}&#10;\usepackage{amsmath}&#10;\pagestyle{empty}&#10;\begin{document}&#10;&#10;$\mathbf{r}_\text{pkt}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57.9677"/>
  <p:tag name="OUTPUTDPI" val="1200"/>
  <p:tag name="LATEXADDIN" val="\documentclass{article}&#10;\usepackage{amsmath}&#10;\pagestyle{empty}&#10;\begin{document}&#10;&#10;$r_\text{r}(n)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48859"/>
  <p:tag name="ORIGINALWIDTH" val="194.9756"/>
  <p:tag name="OUTPUTDPI" val="1200"/>
  <p:tag name="LATEXADDIN" val="\documentclass{article}&#10;\usepackage{amsmath}&#10;\pagestyle{empty}&#10;\begin{document}&#10;&#10;$\mathbf{r}_\text{pkt}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121.4848"/>
  <p:tag name="OUTPUTDPI" val="1200"/>
  <p:tag name="LATEXADDIN" val="\documentclass{article}&#10;\usepackage{amsmath}&#10;\pagestyle{empty}&#10;\begin{document}&#10;&#10;$\hat{\omega}_0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985"/>
  <p:tag name="ORIGINALWIDTH" val="70.49118"/>
  <p:tag name="OUTPUTDPI" val="1200"/>
  <p:tag name="LATEXADDIN" val="\documentclass{article}&#10;\usepackage{amsmath}&#10;\pagestyle{empty}&#10;\begin{document}&#10;&#10;$\hat{\mathbf{b}}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57.9677"/>
  <p:tag name="OUTPUTDPI" val="1200"/>
  <p:tag name="LATEXADDIN" val="\documentclass{article}&#10;\usepackage{amsmath}&#10;\pagestyle{empty}&#10;\begin{document}&#10;&#10;$r_\text{r}(n)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114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ecestudent</dc:creator>
  <cp:lastModifiedBy>ecestudent</cp:lastModifiedBy>
  <cp:revision>15</cp:revision>
  <dcterms:created xsi:type="dcterms:W3CDTF">2017-01-09T20:39:01Z</dcterms:created>
  <dcterms:modified xsi:type="dcterms:W3CDTF">2017-01-12T15:01:27Z</dcterms:modified>
</cp:coreProperties>
</file>