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75" d="100"/>
          <a:sy n="75" d="100"/>
        </p:scale>
        <p:origin x="1806" y="924"/>
      </p:cViewPr>
      <p:guideLst>
        <p:guide orient="horz" pos="2160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624E-6335-4896-8152-6B70D42582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0"/>
            <a:endCxn id="5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Elbow Connector 155"/>
          <p:cNvCxnSpPr>
            <a:stCxn id="66" idx="2"/>
            <a:endCxn id="50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6" idx="2"/>
            <a:endCxn id="50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60" idx="2"/>
            <a:endCxn id="50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531784"/>
            <a:ext cx="9144000" cy="6402416"/>
            <a:chOff x="1524000" y="531784"/>
            <a:chExt cx="9144000" cy="6402416"/>
          </a:xfrm>
        </p:grpSpPr>
        <p:sp>
          <p:nvSpPr>
            <p:cNvPr id="4" name="Rectangle 3"/>
            <p:cNvSpPr/>
            <p:nvPr/>
          </p:nvSpPr>
          <p:spPr>
            <a:xfrm>
              <a:off x="6096000" y="1228087"/>
              <a:ext cx="3657600" cy="905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304" y="531784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96003" y="2133601"/>
              <a:ext cx="4571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524000" y="2133601"/>
              <a:ext cx="4572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2193067"/>
              <a:ext cx="888381" cy="2453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2228876"/>
              <a:ext cx="108190" cy="17371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2258590"/>
              <a:ext cx="138667" cy="11428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 flipH="1">
              <a:off x="2438399" y="3478535"/>
              <a:ext cx="3657599" cy="902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96304" y="27796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381500"/>
              <a:ext cx="45719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4381500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4440966"/>
              <a:ext cx="1074286" cy="2453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4476775"/>
              <a:ext cx="108190" cy="1737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4506489"/>
              <a:ext cx="138667" cy="114286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6096304" y="50275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4000" y="6629399"/>
              <a:ext cx="457199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095999" y="6629399"/>
              <a:ext cx="45720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2438398" y="5726435"/>
              <a:ext cx="3657599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2438397" y="5838825"/>
              <a:ext cx="3200401" cy="79057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6688867"/>
              <a:ext cx="1074286" cy="2453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6688867"/>
              <a:ext cx="888381" cy="24533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6724676"/>
              <a:ext cx="108190" cy="1737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17" y="6706391"/>
              <a:ext cx="432762" cy="21028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922" y="6706391"/>
              <a:ext cx="252952" cy="210285"/>
            </a:xfrm>
            <a:prstGeom prst="rect">
              <a:avLst/>
            </a:prstGeom>
          </p:spPr>
        </p:pic>
        <p:sp>
          <p:nvSpPr>
            <p:cNvPr id="65" name="Isosceles Triangle 64"/>
            <p:cNvSpPr/>
            <p:nvPr/>
          </p:nvSpPr>
          <p:spPr>
            <a:xfrm flipH="1">
              <a:off x="6096000" y="5726435"/>
              <a:ext cx="3657600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H="1">
              <a:off x="7010398" y="5954735"/>
              <a:ext cx="2743195" cy="67466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179876" y="662971"/>
              <a:ext cx="449524" cy="4747229"/>
              <a:chOff x="5871238" y="533400"/>
              <a:chExt cx="449524" cy="4747229"/>
            </a:xfrm>
          </p:grpSpPr>
          <p:pic>
            <p:nvPicPr>
              <p:cNvPr id="73" name="Picture 72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4286" y="533400"/>
                <a:ext cx="443429" cy="25142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238" y="2743200"/>
                <a:ext cx="449524" cy="2514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4953" y="5029200"/>
                <a:ext cx="422095" cy="251429"/>
              </a:xfrm>
              <a:prstGeom prst="rect">
                <a:avLst/>
              </a:prstGeom>
            </p:spPr>
          </p:pic>
        </p:grpSp>
        <p:pic>
          <p:nvPicPr>
            <p:cNvPr id="80" name="Picture 7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6754390"/>
              <a:ext cx="13866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212.9734"/>
  <p:tag name="OUTPUTDPI" val="1200"/>
  <p:tag name="LATEXADDIN" val="\documentclass{article}&#10;\usepackage{amsmath}&#10;\pagestyle{empty}&#10;\begin{document}&#10;&#10;$-L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24.4844"/>
  <p:tag name="OUTPUTDPI" val="1200"/>
  <p:tag name="LATEXADDIN" val="\documentclass{article}&#10;\usepackage{amsmath}&#10;\pagestyle{empty}&#10;\begin{document}&#10;&#10;$L_2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8.2228"/>
  <p:tag name="OUTPUTDPI" val="1200"/>
  <p:tag name="LATEXADDIN" val="\documentclass{article}&#10;\usepackage{amsmath}&#10;\pagestyle{empty}&#10;\begin{document}&#10;&#10;$z(n)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&#10;$\rho(n)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7.724"/>
  <p:tag name="OUTPUTDPI" val="1200"/>
  <p:tag name="LATEXADDIN" val="\documentclass{article}&#10;\usepackage{amsmath}&#10;\pagestyle{empty}&#10;\begin{document}&#10;&#10;$b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41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7</cp:revision>
  <dcterms:created xsi:type="dcterms:W3CDTF">2017-03-12T08:11:48Z</dcterms:created>
  <dcterms:modified xsi:type="dcterms:W3CDTF">2017-03-13T12:46:50Z</dcterms:modified>
</cp:coreProperties>
</file>