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comments/comment1.xml" ContentType="application/vnd.openxmlformats-officedocument.presentationml.comment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cestudent" initials="e" lastIdx="1" clrIdx="0">
    <p:extLst>
      <p:ext uri="{19B8F6BF-5375-455C-9EA6-DF929625EA0E}">
        <p15:presenceInfo xmlns:p15="http://schemas.microsoft.com/office/powerpoint/2012/main" userId="ecestuden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>
      <p:cViewPr varScale="1">
        <p:scale>
          <a:sx n="119" d="100"/>
          <a:sy n="119" d="100"/>
        </p:scale>
        <p:origin x="132" y="558"/>
      </p:cViewPr>
      <p:guideLst>
        <p:guide orient="horz" pos="211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1-09T14:21:15.829" idx="1">
    <p:pos x="10" y="10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6506-3CEE-4661-A7C6-5024C13C4392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0287-92FF-41C2-8F0D-AF16E7A37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19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6506-3CEE-4661-A7C6-5024C13C4392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0287-92FF-41C2-8F0D-AF16E7A37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836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6506-3CEE-4661-A7C6-5024C13C4392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0287-92FF-41C2-8F0D-AF16E7A37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8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6506-3CEE-4661-A7C6-5024C13C4392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0287-92FF-41C2-8F0D-AF16E7A37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18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6506-3CEE-4661-A7C6-5024C13C4392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0287-92FF-41C2-8F0D-AF16E7A37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89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6506-3CEE-4661-A7C6-5024C13C4392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0287-92FF-41C2-8F0D-AF16E7A37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61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6506-3CEE-4661-A7C6-5024C13C4392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0287-92FF-41C2-8F0D-AF16E7A37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44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6506-3CEE-4661-A7C6-5024C13C4392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0287-92FF-41C2-8F0D-AF16E7A37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52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6506-3CEE-4661-A7C6-5024C13C4392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0287-92FF-41C2-8F0D-AF16E7A37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61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6506-3CEE-4661-A7C6-5024C13C4392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0287-92FF-41C2-8F0D-AF16E7A37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95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6506-3CEE-4661-A7C6-5024C13C4392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0287-92FF-41C2-8F0D-AF16E7A37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295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06506-3CEE-4661-A7C6-5024C13C4392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00287-92FF-41C2-8F0D-AF16E7A37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13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tags" Target="../tags/tag15.xml"/><Relationship Id="rId18" Type="http://schemas.openxmlformats.org/officeDocument/2006/relationships/image" Target="../media/image5.png"/><Relationship Id="rId3" Type="http://schemas.openxmlformats.org/officeDocument/2006/relationships/tags" Target="../tags/tag5.xml"/><Relationship Id="rId21" Type="http://schemas.openxmlformats.org/officeDocument/2006/relationships/image" Target="../media/image8.png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17" Type="http://schemas.openxmlformats.org/officeDocument/2006/relationships/image" Target="../media/image4.png"/><Relationship Id="rId2" Type="http://schemas.openxmlformats.org/officeDocument/2006/relationships/tags" Target="../tags/tag4.xml"/><Relationship Id="rId16" Type="http://schemas.openxmlformats.org/officeDocument/2006/relationships/image" Target="../media/image3.png"/><Relationship Id="rId20" Type="http://schemas.openxmlformats.org/officeDocument/2006/relationships/image" Target="../media/image7.png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24" Type="http://schemas.openxmlformats.org/officeDocument/2006/relationships/comments" Target="../comments/comment1.xml"/><Relationship Id="rId5" Type="http://schemas.openxmlformats.org/officeDocument/2006/relationships/tags" Target="../tags/tag7.xml"/><Relationship Id="rId15" Type="http://schemas.openxmlformats.org/officeDocument/2006/relationships/image" Target="../media/image2.png"/><Relationship Id="rId23" Type="http://schemas.openxmlformats.org/officeDocument/2006/relationships/image" Target="../media/image10.png"/><Relationship Id="rId10" Type="http://schemas.openxmlformats.org/officeDocument/2006/relationships/tags" Target="../tags/tag12.xml"/><Relationship Id="rId19" Type="http://schemas.openxmlformats.org/officeDocument/2006/relationships/image" Target="../media/image6.png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slideLayout" Target="../slideLayouts/slideLayout1.xml"/><Relationship Id="rId2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image" Target="../media/image14.png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tags" Target="../tags/tag17.xml"/><Relationship Id="rId16" Type="http://schemas.openxmlformats.org/officeDocument/2006/relationships/image" Target="../media/image17.png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image" Target="../media/image12.png"/><Relationship Id="rId5" Type="http://schemas.openxmlformats.org/officeDocument/2006/relationships/tags" Target="../tags/tag20.xml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tags" Target="../tags/tag19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1752600" y="1676400"/>
            <a:ext cx="8659304" cy="2422314"/>
            <a:chOff x="1752600" y="1676400"/>
            <a:chExt cx="8659304" cy="2422314"/>
          </a:xfrm>
        </p:grpSpPr>
        <p:grpSp>
          <p:nvGrpSpPr>
            <p:cNvPr id="72" name="Group 71"/>
            <p:cNvGrpSpPr/>
            <p:nvPr/>
          </p:nvGrpSpPr>
          <p:grpSpPr>
            <a:xfrm>
              <a:off x="4267200" y="1676400"/>
              <a:ext cx="3657600" cy="1676400"/>
              <a:chOff x="3657600" y="4419600"/>
              <a:chExt cx="3657600" cy="1676400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3657600" y="4419600"/>
                <a:ext cx="3657600" cy="1267838"/>
                <a:chOff x="3657600" y="4419600"/>
                <a:chExt cx="3657600" cy="1267838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3657600" y="5093925"/>
                  <a:ext cx="1066800" cy="59351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  <a:latin typeface="Times New Roman"/>
                      <a:cs typeface="Times New Roman"/>
                    </a:rPr>
                    <a:t>Preamble</a:t>
                  </a:r>
                  <a:endParaRPr lang="en-US" dirty="0">
                    <a:solidFill>
                      <a:schemeClr val="tx1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4723409" y="5093924"/>
                  <a:ext cx="762000" cy="59351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  <a:latin typeface="Times New Roman"/>
                      <a:cs typeface="Times New Roman"/>
                    </a:rPr>
                    <a:t>ASM</a:t>
                  </a:r>
                  <a:endParaRPr lang="en-US" dirty="0">
                    <a:solidFill>
                      <a:schemeClr val="tx1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5486400" y="5093924"/>
                  <a:ext cx="1828800" cy="59351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  <a:latin typeface="Times New Roman"/>
                      <a:cs typeface="Times New Roman"/>
                    </a:rPr>
                    <a:t>Data</a:t>
                  </a:r>
                  <a:endParaRPr lang="en-US" dirty="0">
                    <a:solidFill>
                      <a:schemeClr val="tx1"/>
                    </a:solidFill>
                    <a:latin typeface="Times New Roman"/>
                    <a:cs typeface="Times New Roman"/>
                  </a:endParaRPr>
                </a:p>
              </p:txBody>
            </p:sp>
            <p:cxnSp>
              <p:nvCxnSpPr>
                <p:cNvPr id="27" name="Straight Arrow Connector 26"/>
                <p:cNvCxnSpPr/>
                <p:nvPr/>
              </p:nvCxnSpPr>
              <p:spPr>
                <a:xfrm flipV="1">
                  <a:off x="3657600" y="5029200"/>
                  <a:ext cx="1066800" cy="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/>
                <p:cNvCxnSpPr/>
                <p:nvPr/>
              </p:nvCxnSpPr>
              <p:spPr>
                <a:xfrm flipV="1">
                  <a:off x="4721028" y="5029198"/>
                  <a:ext cx="766763" cy="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/>
                <p:cNvCxnSpPr/>
                <p:nvPr/>
              </p:nvCxnSpPr>
              <p:spPr>
                <a:xfrm>
                  <a:off x="5488782" y="5029198"/>
                  <a:ext cx="1824037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Rectangle 39"/>
                <p:cNvSpPr/>
                <p:nvPr/>
              </p:nvSpPr>
              <p:spPr>
                <a:xfrm>
                  <a:off x="3726771" y="4419600"/>
                  <a:ext cx="928459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Times New Roman"/>
                      <a:cs typeface="Times New Roman"/>
                    </a:rPr>
                    <a:t>256</a:t>
                  </a:r>
                </a:p>
                <a:p>
                  <a:pPr algn="ctr"/>
                  <a:r>
                    <a:rPr lang="en-US" dirty="0" smtClean="0">
                      <a:latin typeface="Times New Roman"/>
                      <a:cs typeface="Times New Roman"/>
                    </a:rPr>
                    <a:t>samples</a:t>
                  </a:r>
                  <a:endParaRPr lang="en-US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4640180" y="4419600"/>
                  <a:ext cx="928459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Times New Roman"/>
                      <a:cs typeface="Times New Roman"/>
                    </a:rPr>
                    <a:t>128</a:t>
                  </a:r>
                </a:p>
                <a:p>
                  <a:pPr algn="ctr"/>
                  <a:r>
                    <a:rPr lang="en-US" dirty="0" smtClean="0">
                      <a:latin typeface="Times New Roman"/>
                      <a:cs typeface="Times New Roman"/>
                    </a:rPr>
                    <a:t>samples</a:t>
                  </a:r>
                  <a:endParaRPr lang="en-US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5936571" y="4419600"/>
                  <a:ext cx="928459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Times New Roman"/>
                      <a:cs typeface="Times New Roman"/>
                    </a:rPr>
                    <a:t>12288</a:t>
                  </a:r>
                </a:p>
                <a:p>
                  <a:pPr algn="ctr"/>
                  <a:r>
                    <a:rPr lang="en-US" dirty="0" smtClean="0">
                      <a:latin typeface="Times New Roman"/>
                      <a:cs typeface="Times New Roman"/>
                    </a:rPr>
                    <a:t>samples</a:t>
                  </a:r>
                  <a:endParaRPr lang="en-US" dirty="0">
                    <a:latin typeface="Times New Roman"/>
                    <a:cs typeface="Times New Roman"/>
                  </a:endParaRPr>
                </a:p>
              </p:txBody>
            </p:sp>
          </p:grpSp>
          <p:cxnSp>
            <p:nvCxnSpPr>
              <p:cNvPr id="52" name="Straight Arrow Connector 51"/>
              <p:cNvCxnSpPr/>
              <p:nvPr/>
            </p:nvCxnSpPr>
            <p:spPr>
              <a:xfrm flipV="1">
                <a:off x="3657600" y="5791199"/>
                <a:ext cx="3657600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Rectangle 54"/>
              <p:cNvSpPr/>
              <p:nvPr/>
            </p:nvSpPr>
            <p:spPr>
              <a:xfrm>
                <a:off x="4648200" y="5726668"/>
                <a:ext cx="16764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smtClean="0">
                    <a:latin typeface="Times New Roman"/>
                    <a:cs typeface="Times New Roman"/>
                  </a:rPr>
                  <a:t>12672 samples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1752600" y="3505200"/>
              <a:ext cx="8659304" cy="593514"/>
              <a:chOff x="2109248" y="6425047"/>
              <a:chExt cx="8659304" cy="593514"/>
            </a:xfrm>
          </p:grpSpPr>
          <p:grpSp>
            <p:nvGrpSpPr>
              <p:cNvPr id="68" name="Group 67"/>
              <p:cNvGrpSpPr/>
              <p:nvPr/>
            </p:nvGrpSpPr>
            <p:grpSpPr>
              <a:xfrm>
                <a:off x="2400300" y="6425047"/>
                <a:ext cx="8077200" cy="593514"/>
                <a:chOff x="1905000" y="3142038"/>
                <a:chExt cx="8077200" cy="593514"/>
              </a:xfrm>
            </p:grpSpPr>
            <p:sp>
              <p:nvSpPr>
                <p:cNvPr id="56" name="Rectangle 55"/>
                <p:cNvSpPr/>
                <p:nvPr/>
              </p:nvSpPr>
              <p:spPr>
                <a:xfrm>
                  <a:off x="3200400" y="3142039"/>
                  <a:ext cx="1066800" cy="59351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  <a:latin typeface="Times New Roman"/>
                      <a:cs typeface="Times New Roman"/>
                    </a:rPr>
                    <a:t>Preamble</a:t>
                  </a:r>
                  <a:endParaRPr lang="en-US" dirty="0">
                    <a:solidFill>
                      <a:schemeClr val="tx1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4267200" y="3142039"/>
                  <a:ext cx="762000" cy="59351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  <a:latin typeface="Times New Roman"/>
                      <a:cs typeface="Times New Roman"/>
                    </a:rPr>
                    <a:t>ASM</a:t>
                  </a:r>
                  <a:endParaRPr lang="en-US" dirty="0">
                    <a:solidFill>
                      <a:schemeClr val="tx1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58" name="Rectangle 57"/>
                <p:cNvSpPr/>
                <p:nvPr/>
              </p:nvSpPr>
              <p:spPr>
                <a:xfrm>
                  <a:off x="5029200" y="3142039"/>
                  <a:ext cx="1828800" cy="59351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  <a:latin typeface="Times New Roman"/>
                      <a:cs typeface="Times New Roman"/>
                    </a:rPr>
                    <a:t>Data</a:t>
                  </a:r>
                  <a:endParaRPr lang="en-US" dirty="0">
                    <a:solidFill>
                      <a:schemeClr val="tx1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6858000" y="3142039"/>
                  <a:ext cx="1066800" cy="59351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  <a:latin typeface="Times New Roman"/>
                      <a:cs typeface="Times New Roman"/>
                    </a:rPr>
                    <a:t>Preamble</a:t>
                  </a:r>
                  <a:endParaRPr lang="en-US" dirty="0">
                    <a:solidFill>
                      <a:schemeClr val="tx1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7924800" y="3142039"/>
                  <a:ext cx="762000" cy="59351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  <a:latin typeface="Times New Roman"/>
                      <a:cs typeface="Times New Roman"/>
                    </a:rPr>
                    <a:t>ASM</a:t>
                  </a:r>
                  <a:endParaRPr lang="en-US" dirty="0">
                    <a:solidFill>
                      <a:schemeClr val="tx1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5" name="Document 10 1"/>
                <p:cNvSpPr/>
                <p:nvPr/>
              </p:nvSpPr>
              <p:spPr>
                <a:xfrm rot="16200000">
                  <a:off x="9037743" y="2791095"/>
                  <a:ext cx="593514" cy="1295400"/>
                </a:xfrm>
                <a:prstGeom prst="flowChartDocumen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4" name="Rectangle 63"/>
                <p:cNvSpPr/>
                <p:nvPr/>
              </p:nvSpPr>
              <p:spPr>
                <a:xfrm>
                  <a:off x="9024159" y="3254129"/>
                  <a:ext cx="62068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Times New Roman"/>
                      <a:cs typeface="Times New Roman"/>
                    </a:rPr>
                    <a:t>Data</a:t>
                  </a:r>
                  <a:endParaRPr lang="en-US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5" name="Document 10 1"/>
                <p:cNvSpPr/>
                <p:nvPr/>
              </p:nvSpPr>
              <p:spPr>
                <a:xfrm rot="5400000" flipH="1">
                  <a:off x="2255943" y="2791095"/>
                  <a:ext cx="593514" cy="1295400"/>
                </a:xfrm>
                <a:prstGeom prst="flowChartDocumen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2242359" y="3254129"/>
                  <a:ext cx="62068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Times New Roman"/>
                      <a:cs typeface="Times New Roman"/>
                    </a:rPr>
                    <a:t>Data</a:t>
                  </a:r>
                  <a:endParaRPr lang="en-US" dirty="0">
                    <a:latin typeface="Times New Roman"/>
                    <a:cs typeface="Times New Roman"/>
                  </a:endParaRPr>
                </a:p>
              </p:txBody>
            </p:sp>
          </p:grpSp>
          <p:pic>
            <p:nvPicPr>
              <p:cNvPr id="73" name="Picture 72"/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09248" y="6703311"/>
                <a:ext cx="252952" cy="27429"/>
              </a:xfrm>
              <a:prstGeom prst="rect">
                <a:avLst/>
              </a:prstGeom>
            </p:spPr>
          </p:pic>
          <p:pic>
            <p:nvPicPr>
              <p:cNvPr id="74" name="Picture 73"/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15600" y="6721215"/>
                <a:ext cx="252952" cy="2742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767126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11919841" y="-1562100"/>
            <a:ext cx="62484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1919841" y="-723900"/>
            <a:ext cx="62484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Global Memory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Straight Arrow Connector 59"/>
          <p:cNvCxnSpPr>
            <a:endCxn id="59" idx="0"/>
          </p:cNvCxnSpPr>
          <p:nvPr/>
        </p:nvCxnSpPr>
        <p:spPr>
          <a:xfrm>
            <a:off x="15044041" y="-968587"/>
            <a:ext cx="0" cy="24468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11843641" y="-1638300"/>
            <a:ext cx="6400800" cy="1600200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0447028" y="-3682881"/>
            <a:ext cx="1390124" cy="369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on GPU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chip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 rot="16200000">
            <a:off x="17358572" y="-2872528"/>
            <a:ext cx="5075343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Host Memory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Elbow Connector 65"/>
          <p:cNvCxnSpPr>
            <a:stCxn id="65" idx="0"/>
            <a:endCxn id="59" idx="3"/>
          </p:cNvCxnSpPr>
          <p:nvPr/>
        </p:nvCxnSpPr>
        <p:spPr>
          <a:xfrm rot="10800000" flipV="1">
            <a:off x="18168241" y="-2575773"/>
            <a:ext cx="1431246" cy="2148629"/>
          </a:xfrm>
          <a:prstGeom prst="bentConnector5">
            <a:avLst>
              <a:gd name="adj1" fmla="val 15972"/>
              <a:gd name="adj2" fmla="val -5"/>
              <a:gd name="adj3" fmla="val 84028"/>
            </a:avLst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18267071" y="-3191143"/>
            <a:ext cx="1332416" cy="646331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PCI Express</a:t>
            </a:r>
          </a:p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306800" y="-5037243"/>
            <a:ext cx="1828800" cy="307805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6383000" y="-2705098"/>
            <a:ext cx="5715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7030700" y="-2705098"/>
            <a:ext cx="10287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Shared Memory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6383000" y="-3371847"/>
            <a:ext cx="16764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6383000" y="-4632109"/>
            <a:ext cx="1676400" cy="118702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Threads on CUDA Cores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6821091" y="-5019342"/>
            <a:ext cx="800219" cy="369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SM-M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11928192" y="-5037243"/>
            <a:ext cx="1828800" cy="307805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2004392" y="-2705098"/>
            <a:ext cx="5715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2652092" y="-2705098"/>
            <a:ext cx="10287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Shared Memory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2004392" y="-3371847"/>
            <a:ext cx="16764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2004392" y="-4632109"/>
            <a:ext cx="1676400" cy="118702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Threads on CUDA Cores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12487367" y="-5019342"/>
            <a:ext cx="710451" cy="369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SM-0</a:t>
            </a:r>
            <a:endParaRPr lang="en-US" dirty="0"/>
          </a:p>
        </p:txBody>
      </p:sp>
      <p:sp>
        <p:nvSpPr>
          <p:cNvPr id="90" name="Oval 89"/>
          <p:cNvSpPr/>
          <p:nvPr/>
        </p:nvSpPr>
        <p:spPr>
          <a:xfrm flipH="1">
            <a:off x="15864841" y="-3521074"/>
            <a:ext cx="45719" cy="45719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 flipH="1">
            <a:off x="16017241" y="-3521074"/>
            <a:ext cx="45719" cy="45719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 flipH="1">
            <a:off x="16169641" y="-3521074"/>
            <a:ext cx="45719" cy="45719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11843641" y="-5113443"/>
            <a:ext cx="6400800" cy="3230456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3944600" y="-5037243"/>
            <a:ext cx="1828800" cy="307805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14020800" y="-2705098"/>
            <a:ext cx="5715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14668500" y="-2705098"/>
            <a:ext cx="10287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Shared Memory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4020800" y="-3371847"/>
            <a:ext cx="16764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14020800" y="-4632109"/>
            <a:ext cx="1676400" cy="118702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Threads on CUDA Cores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4503775" y="-5019342"/>
            <a:ext cx="710451" cy="369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SM-1</a:t>
            </a:r>
            <a:endParaRPr lang="en-US" dirty="0"/>
          </a:p>
        </p:txBody>
      </p:sp>
      <p:grpSp>
        <p:nvGrpSpPr>
          <p:cNvPr id="106" name="Group 105"/>
          <p:cNvGrpSpPr/>
          <p:nvPr/>
        </p:nvGrpSpPr>
        <p:grpSpPr>
          <a:xfrm>
            <a:off x="12523128" y="-4569324"/>
            <a:ext cx="638928" cy="533400"/>
            <a:chOff x="838200" y="952500"/>
            <a:chExt cx="638928" cy="533400"/>
          </a:xfrm>
        </p:grpSpPr>
        <p:grpSp>
          <p:nvGrpSpPr>
            <p:cNvPr id="107" name="Group 106"/>
            <p:cNvGrpSpPr/>
            <p:nvPr/>
          </p:nvGrpSpPr>
          <p:grpSpPr>
            <a:xfrm>
              <a:off x="838200" y="952500"/>
              <a:ext cx="91968" cy="533400"/>
              <a:chOff x="838200" y="952500"/>
              <a:chExt cx="91968" cy="533400"/>
            </a:xfrm>
          </p:grpSpPr>
          <p:sp>
            <p:nvSpPr>
              <p:cNvPr id="132" name="Freeform 131"/>
              <p:cNvSpPr/>
              <p:nvPr/>
            </p:nvSpPr>
            <p:spPr>
              <a:xfrm>
                <a:off x="83820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3" name="Straight Connector 132"/>
              <p:cNvCxnSpPr/>
              <p:nvPr/>
            </p:nvCxnSpPr>
            <p:spPr>
              <a:xfrm>
                <a:off x="88418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" name="Group 107"/>
            <p:cNvGrpSpPr/>
            <p:nvPr/>
          </p:nvGrpSpPr>
          <p:grpSpPr>
            <a:xfrm>
              <a:off x="994474" y="952500"/>
              <a:ext cx="91968" cy="533400"/>
              <a:chOff x="993910" y="952500"/>
              <a:chExt cx="91968" cy="533400"/>
            </a:xfrm>
          </p:grpSpPr>
          <p:sp>
            <p:nvSpPr>
              <p:cNvPr id="130" name="Freeform 129"/>
              <p:cNvSpPr/>
              <p:nvPr/>
            </p:nvSpPr>
            <p:spPr>
              <a:xfrm>
                <a:off x="99391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1" name="Straight Connector 130"/>
              <p:cNvCxnSpPr/>
              <p:nvPr/>
            </p:nvCxnSpPr>
            <p:spPr>
              <a:xfrm>
                <a:off x="103989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Group 108"/>
            <p:cNvGrpSpPr/>
            <p:nvPr/>
          </p:nvGrpSpPr>
          <p:grpSpPr>
            <a:xfrm>
              <a:off x="1150748" y="952500"/>
              <a:ext cx="91968" cy="533400"/>
              <a:chOff x="1149620" y="952500"/>
              <a:chExt cx="91968" cy="533400"/>
            </a:xfrm>
          </p:grpSpPr>
          <p:sp>
            <p:nvSpPr>
              <p:cNvPr id="128" name="Freeform 127"/>
              <p:cNvSpPr/>
              <p:nvPr/>
            </p:nvSpPr>
            <p:spPr>
              <a:xfrm>
                <a:off x="114962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9" name="Straight Connector 128"/>
              <p:cNvCxnSpPr/>
              <p:nvPr/>
            </p:nvCxnSpPr>
            <p:spPr>
              <a:xfrm>
                <a:off x="119560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/>
            <p:cNvGrpSpPr/>
            <p:nvPr/>
          </p:nvGrpSpPr>
          <p:grpSpPr>
            <a:xfrm>
              <a:off x="916337" y="952500"/>
              <a:ext cx="91968" cy="533400"/>
              <a:chOff x="916055" y="952500"/>
              <a:chExt cx="91968" cy="533400"/>
            </a:xfrm>
          </p:grpSpPr>
          <p:sp>
            <p:nvSpPr>
              <p:cNvPr id="126" name="Freeform 125"/>
              <p:cNvSpPr/>
              <p:nvPr/>
            </p:nvSpPr>
            <p:spPr>
              <a:xfrm>
                <a:off x="91605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7" name="Straight Connector 126"/>
              <p:cNvCxnSpPr/>
              <p:nvPr/>
            </p:nvCxnSpPr>
            <p:spPr>
              <a:xfrm>
                <a:off x="96203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110"/>
            <p:cNvGrpSpPr/>
            <p:nvPr/>
          </p:nvGrpSpPr>
          <p:grpSpPr>
            <a:xfrm>
              <a:off x="1072611" y="952500"/>
              <a:ext cx="91968" cy="533400"/>
              <a:chOff x="1071765" y="952500"/>
              <a:chExt cx="91968" cy="533400"/>
            </a:xfrm>
          </p:grpSpPr>
          <p:sp>
            <p:nvSpPr>
              <p:cNvPr id="124" name="Freeform 123"/>
              <p:cNvSpPr/>
              <p:nvPr/>
            </p:nvSpPr>
            <p:spPr>
              <a:xfrm>
                <a:off x="107176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5" name="Straight Connector 124"/>
              <p:cNvCxnSpPr/>
              <p:nvPr/>
            </p:nvCxnSpPr>
            <p:spPr>
              <a:xfrm>
                <a:off x="111774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2" name="Group 111"/>
            <p:cNvGrpSpPr/>
            <p:nvPr/>
          </p:nvGrpSpPr>
          <p:grpSpPr>
            <a:xfrm>
              <a:off x="1228885" y="952500"/>
              <a:ext cx="91968" cy="533400"/>
              <a:chOff x="1227475" y="952500"/>
              <a:chExt cx="91968" cy="533400"/>
            </a:xfrm>
          </p:grpSpPr>
          <p:sp>
            <p:nvSpPr>
              <p:cNvPr id="122" name="Freeform 121"/>
              <p:cNvSpPr/>
              <p:nvPr/>
            </p:nvSpPr>
            <p:spPr>
              <a:xfrm>
                <a:off x="122747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3" name="Straight Connector 122"/>
              <p:cNvCxnSpPr/>
              <p:nvPr/>
            </p:nvCxnSpPr>
            <p:spPr>
              <a:xfrm>
                <a:off x="127345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3" name="Group 112"/>
            <p:cNvGrpSpPr/>
            <p:nvPr/>
          </p:nvGrpSpPr>
          <p:grpSpPr>
            <a:xfrm>
              <a:off x="1307022" y="952500"/>
              <a:ext cx="91968" cy="533400"/>
              <a:chOff x="1307305" y="952500"/>
              <a:chExt cx="91968" cy="533400"/>
            </a:xfrm>
          </p:grpSpPr>
          <p:sp>
            <p:nvSpPr>
              <p:cNvPr id="119" name="Freeform 118"/>
              <p:cNvSpPr/>
              <p:nvPr/>
            </p:nvSpPr>
            <p:spPr>
              <a:xfrm>
                <a:off x="130730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0" name="Straight Connector 119"/>
              <p:cNvCxnSpPr/>
              <p:nvPr/>
            </p:nvCxnSpPr>
            <p:spPr>
              <a:xfrm>
                <a:off x="135328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/>
          </p:nvGrpSpPr>
          <p:grpSpPr>
            <a:xfrm>
              <a:off x="1385160" y="952500"/>
              <a:ext cx="91968" cy="533400"/>
              <a:chOff x="1385160" y="952500"/>
              <a:chExt cx="91968" cy="533400"/>
            </a:xfrm>
          </p:grpSpPr>
          <p:sp>
            <p:nvSpPr>
              <p:cNvPr id="116" name="Freeform 115"/>
              <p:cNvSpPr/>
              <p:nvPr/>
            </p:nvSpPr>
            <p:spPr>
              <a:xfrm>
                <a:off x="138516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7" name="Straight Connector 116"/>
              <p:cNvCxnSpPr/>
              <p:nvPr/>
            </p:nvCxnSpPr>
            <p:spPr>
              <a:xfrm>
                <a:off x="143114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4" name="Group 133"/>
          <p:cNvGrpSpPr/>
          <p:nvPr/>
        </p:nvGrpSpPr>
        <p:grpSpPr>
          <a:xfrm>
            <a:off x="14539536" y="-4569324"/>
            <a:ext cx="638928" cy="533400"/>
            <a:chOff x="838200" y="952500"/>
            <a:chExt cx="638928" cy="533400"/>
          </a:xfrm>
        </p:grpSpPr>
        <p:grpSp>
          <p:nvGrpSpPr>
            <p:cNvPr id="135" name="Group 134"/>
            <p:cNvGrpSpPr/>
            <p:nvPr/>
          </p:nvGrpSpPr>
          <p:grpSpPr>
            <a:xfrm>
              <a:off x="838200" y="952500"/>
              <a:ext cx="91968" cy="533400"/>
              <a:chOff x="838200" y="952500"/>
              <a:chExt cx="91968" cy="533400"/>
            </a:xfrm>
          </p:grpSpPr>
          <p:sp>
            <p:nvSpPr>
              <p:cNvPr id="157" name="Freeform 156"/>
              <p:cNvSpPr/>
              <p:nvPr/>
            </p:nvSpPr>
            <p:spPr>
              <a:xfrm>
                <a:off x="83820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8" name="Straight Connector 157"/>
              <p:cNvCxnSpPr/>
              <p:nvPr/>
            </p:nvCxnSpPr>
            <p:spPr>
              <a:xfrm>
                <a:off x="88418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6" name="Group 135"/>
            <p:cNvGrpSpPr/>
            <p:nvPr/>
          </p:nvGrpSpPr>
          <p:grpSpPr>
            <a:xfrm>
              <a:off x="994474" y="952500"/>
              <a:ext cx="91968" cy="533400"/>
              <a:chOff x="993910" y="952500"/>
              <a:chExt cx="91968" cy="533400"/>
            </a:xfrm>
          </p:grpSpPr>
          <p:sp>
            <p:nvSpPr>
              <p:cNvPr id="155" name="Freeform 154"/>
              <p:cNvSpPr/>
              <p:nvPr/>
            </p:nvSpPr>
            <p:spPr>
              <a:xfrm>
                <a:off x="99391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6" name="Straight Connector 155"/>
              <p:cNvCxnSpPr/>
              <p:nvPr/>
            </p:nvCxnSpPr>
            <p:spPr>
              <a:xfrm>
                <a:off x="103989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Group 136"/>
            <p:cNvGrpSpPr/>
            <p:nvPr/>
          </p:nvGrpSpPr>
          <p:grpSpPr>
            <a:xfrm>
              <a:off x="1150748" y="952500"/>
              <a:ext cx="91968" cy="533400"/>
              <a:chOff x="1149620" y="952500"/>
              <a:chExt cx="91968" cy="533400"/>
            </a:xfrm>
          </p:grpSpPr>
          <p:sp>
            <p:nvSpPr>
              <p:cNvPr id="153" name="Freeform 152"/>
              <p:cNvSpPr/>
              <p:nvPr/>
            </p:nvSpPr>
            <p:spPr>
              <a:xfrm>
                <a:off x="114962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/>
              <p:cNvCxnSpPr/>
              <p:nvPr/>
            </p:nvCxnSpPr>
            <p:spPr>
              <a:xfrm>
                <a:off x="119560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8" name="Group 137"/>
            <p:cNvGrpSpPr/>
            <p:nvPr/>
          </p:nvGrpSpPr>
          <p:grpSpPr>
            <a:xfrm>
              <a:off x="916337" y="952500"/>
              <a:ext cx="91968" cy="533400"/>
              <a:chOff x="916055" y="952500"/>
              <a:chExt cx="91968" cy="533400"/>
            </a:xfrm>
          </p:grpSpPr>
          <p:sp>
            <p:nvSpPr>
              <p:cNvPr id="151" name="Freeform 150"/>
              <p:cNvSpPr/>
              <p:nvPr/>
            </p:nvSpPr>
            <p:spPr>
              <a:xfrm>
                <a:off x="91605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2" name="Straight Connector 151"/>
              <p:cNvCxnSpPr/>
              <p:nvPr/>
            </p:nvCxnSpPr>
            <p:spPr>
              <a:xfrm>
                <a:off x="96203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Group 138"/>
            <p:cNvGrpSpPr/>
            <p:nvPr/>
          </p:nvGrpSpPr>
          <p:grpSpPr>
            <a:xfrm>
              <a:off x="1072611" y="952500"/>
              <a:ext cx="91968" cy="533400"/>
              <a:chOff x="1071765" y="952500"/>
              <a:chExt cx="91968" cy="533400"/>
            </a:xfrm>
          </p:grpSpPr>
          <p:sp>
            <p:nvSpPr>
              <p:cNvPr id="149" name="Freeform 148"/>
              <p:cNvSpPr/>
              <p:nvPr/>
            </p:nvSpPr>
            <p:spPr>
              <a:xfrm>
                <a:off x="107176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0" name="Straight Connector 149"/>
              <p:cNvCxnSpPr/>
              <p:nvPr/>
            </p:nvCxnSpPr>
            <p:spPr>
              <a:xfrm>
                <a:off x="111774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Group 139"/>
            <p:cNvGrpSpPr/>
            <p:nvPr/>
          </p:nvGrpSpPr>
          <p:grpSpPr>
            <a:xfrm>
              <a:off x="1228885" y="952500"/>
              <a:ext cx="91968" cy="533400"/>
              <a:chOff x="1227475" y="952500"/>
              <a:chExt cx="91968" cy="533400"/>
            </a:xfrm>
          </p:grpSpPr>
          <p:sp>
            <p:nvSpPr>
              <p:cNvPr id="147" name="Freeform 146"/>
              <p:cNvSpPr/>
              <p:nvPr/>
            </p:nvSpPr>
            <p:spPr>
              <a:xfrm>
                <a:off x="122747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8" name="Straight Connector 147"/>
              <p:cNvCxnSpPr/>
              <p:nvPr/>
            </p:nvCxnSpPr>
            <p:spPr>
              <a:xfrm>
                <a:off x="127345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1" name="Group 140"/>
            <p:cNvGrpSpPr/>
            <p:nvPr/>
          </p:nvGrpSpPr>
          <p:grpSpPr>
            <a:xfrm>
              <a:off x="1307022" y="952500"/>
              <a:ext cx="91968" cy="533400"/>
              <a:chOff x="1307305" y="952500"/>
              <a:chExt cx="91968" cy="533400"/>
            </a:xfrm>
          </p:grpSpPr>
          <p:sp>
            <p:nvSpPr>
              <p:cNvPr id="145" name="Freeform 144"/>
              <p:cNvSpPr/>
              <p:nvPr/>
            </p:nvSpPr>
            <p:spPr>
              <a:xfrm>
                <a:off x="130730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6" name="Straight Connector 145"/>
              <p:cNvCxnSpPr/>
              <p:nvPr/>
            </p:nvCxnSpPr>
            <p:spPr>
              <a:xfrm>
                <a:off x="135328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2" name="Group 141"/>
            <p:cNvGrpSpPr/>
            <p:nvPr/>
          </p:nvGrpSpPr>
          <p:grpSpPr>
            <a:xfrm>
              <a:off x="1385160" y="952500"/>
              <a:ext cx="91968" cy="533400"/>
              <a:chOff x="1385160" y="952500"/>
              <a:chExt cx="91968" cy="533400"/>
            </a:xfrm>
          </p:grpSpPr>
          <p:sp>
            <p:nvSpPr>
              <p:cNvPr id="143" name="Freeform 142"/>
              <p:cNvSpPr/>
              <p:nvPr/>
            </p:nvSpPr>
            <p:spPr>
              <a:xfrm>
                <a:off x="138516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4" name="Straight Connector 143"/>
              <p:cNvCxnSpPr/>
              <p:nvPr/>
            </p:nvCxnSpPr>
            <p:spPr>
              <a:xfrm>
                <a:off x="143114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9" name="Group 158"/>
          <p:cNvGrpSpPr/>
          <p:nvPr/>
        </p:nvGrpSpPr>
        <p:grpSpPr>
          <a:xfrm>
            <a:off x="16901736" y="-4569324"/>
            <a:ext cx="638928" cy="533400"/>
            <a:chOff x="838200" y="952500"/>
            <a:chExt cx="638928" cy="533400"/>
          </a:xfrm>
        </p:grpSpPr>
        <p:grpSp>
          <p:nvGrpSpPr>
            <p:cNvPr id="160" name="Group 159"/>
            <p:cNvGrpSpPr/>
            <p:nvPr/>
          </p:nvGrpSpPr>
          <p:grpSpPr>
            <a:xfrm>
              <a:off x="838200" y="952500"/>
              <a:ext cx="91968" cy="533400"/>
              <a:chOff x="838200" y="952500"/>
              <a:chExt cx="91968" cy="533400"/>
            </a:xfrm>
          </p:grpSpPr>
          <p:sp>
            <p:nvSpPr>
              <p:cNvPr id="182" name="Freeform 181"/>
              <p:cNvSpPr/>
              <p:nvPr/>
            </p:nvSpPr>
            <p:spPr>
              <a:xfrm>
                <a:off x="83820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3" name="Straight Connector 182"/>
              <p:cNvCxnSpPr/>
              <p:nvPr/>
            </p:nvCxnSpPr>
            <p:spPr>
              <a:xfrm>
                <a:off x="88418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1" name="Group 160"/>
            <p:cNvGrpSpPr/>
            <p:nvPr/>
          </p:nvGrpSpPr>
          <p:grpSpPr>
            <a:xfrm>
              <a:off x="994474" y="952500"/>
              <a:ext cx="91968" cy="533400"/>
              <a:chOff x="993910" y="952500"/>
              <a:chExt cx="91968" cy="533400"/>
            </a:xfrm>
          </p:grpSpPr>
          <p:sp>
            <p:nvSpPr>
              <p:cNvPr id="180" name="Freeform 179"/>
              <p:cNvSpPr/>
              <p:nvPr/>
            </p:nvSpPr>
            <p:spPr>
              <a:xfrm>
                <a:off x="99391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103989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Group 161"/>
            <p:cNvGrpSpPr/>
            <p:nvPr/>
          </p:nvGrpSpPr>
          <p:grpSpPr>
            <a:xfrm>
              <a:off x="1150748" y="952500"/>
              <a:ext cx="91968" cy="533400"/>
              <a:chOff x="1149620" y="952500"/>
              <a:chExt cx="91968" cy="533400"/>
            </a:xfrm>
          </p:grpSpPr>
          <p:sp>
            <p:nvSpPr>
              <p:cNvPr id="178" name="Freeform 177"/>
              <p:cNvSpPr/>
              <p:nvPr/>
            </p:nvSpPr>
            <p:spPr>
              <a:xfrm>
                <a:off x="114962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9" name="Straight Connector 178"/>
              <p:cNvCxnSpPr/>
              <p:nvPr/>
            </p:nvCxnSpPr>
            <p:spPr>
              <a:xfrm>
                <a:off x="119560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3" name="Group 162"/>
            <p:cNvGrpSpPr/>
            <p:nvPr/>
          </p:nvGrpSpPr>
          <p:grpSpPr>
            <a:xfrm>
              <a:off x="916337" y="952500"/>
              <a:ext cx="91968" cy="533400"/>
              <a:chOff x="916055" y="952500"/>
              <a:chExt cx="91968" cy="533400"/>
            </a:xfrm>
          </p:grpSpPr>
          <p:sp>
            <p:nvSpPr>
              <p:cNvPr id="176" name="Freeform 175"/>
              <p:cNvSpPr/>
              <p:nvPr/>
            </p:nvSpPr>
            <p:spPr>
              <a:xfrm>
                <a:off x="91605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7" name="Straight Connector 176"/>
              <p:cNvCxnSpPr/>
              <p:nvPr/>
            </p:nvCxnSpPr>
            <p:spPr>
              <a:xfrm>
                <a:off x="96203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4" name="Group 163"/>
            <p:cNvGrpSpPr/>
            <p:nvPr/>
          </p:nvGrpSpPr>
          <p:grpSpPr>
            <a:xfrm>
              <a:off x="1072611" y="952500"/>
              <a:ext cx="91968" cy="533400"/>
              <a:chOff x="1071765" y="952500"/>
              <a:chExt cx="91968" cy="533400"/>
            </a:xfrm>
          </p:grpSpPr>
          <p:sp>
            <p:nvSpPr>
              <p:cNvPr id="174" name="Freeform 173"/>
              <p:cNvSpPr/>
              <p:nvPr/>
            </p:nvSpPr>
            <p:spPr>
              <a:xfrm>
                <a:off x="107176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5" name="Straight Connector 174"/>
              <p:cNvCxnSpPr/>
              <p:nvPr/>
            </p:nvCxnSpPr>
            <p:spPr>
              <a:xfrm>
                <a:off x="111774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5" name="Group 164"/>
            <p:cNvGrpSpPr/>
            <p:nvPr/>
          </p:nvGrpSpPr>
          <p:grpSpPr>
            <a:xfrm>
              <a:off x="1228885" y="952500"/>
              <a:ext cx="91968" cy="533400"/>
              <a:chOff x="1227475" y="952500"/>
              <a:chExt cx="91968" cy="533400"/>
            </a:xfrm>
          </p:grpSpPr>
          <p:sp>
            <p:nvSpPr>
              <p:cNvPr id="172" name="Freeform 171"/>
              <p:cNvSpPr/>
              <p:nvPr/>
            </p:nvSpPr>
            <p:spPr>
              <a:xfrm>
                <a:off x="122747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3" name="Straight Connector 172"/>
              <p:cNvCxnSpPr/>
              <p:nvPr/>
            </p:nvCxnSpPr>
            <p:spPr>
              <a:xfrm>
                <a:off x="127345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6" name="Group 165"/>
            <p:cNvGrpSpPr/>
            <p:nvPr/>
          </p:nvGrpSpPr>
          <p:grpSpPr>
            <a:xfrm>
              <a:off x="1307022" y="952500"/>
              <a:ext cx="91968" cy="533400"/>
              <a:chOff x="1307305" y="952500"/>
              <a:chExt cx="91968" cy="533400"/>
            </a:xfrm>
          </p:grpSpPr>
          <p:sp>
            <p:nvSpPr>
              <p:cNvPr id="170" name="Freeform 169"/>
              <p:cNvSpPr/>
              <p:nvPr/>
            </p:nvSpPr>
            <p:spPr>
              <a:xfrm>
                <a:off x="130730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1" name="Straight Connector 170"/>
              <p:cNvCxnSpPr/>
              <p:nvPr/>
            </p:nvCxnSpPr>
            <p:spPr>
              <a:xfrm>
                <a:off x="135328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7" name="Group 166"/>
            <p:cNvGrpSpPr/>
            <p:nvPr/>
          </p:nvGrpSpPr>
          <p:grpSpPr>
            <a:xfrm>
              <a:off x="1385160" y="952500"/>
              <a:ext cx="91968" cy="533400"/>
              <a:chOff x="1385160" y="952500"/>
              <a:chExt cx="91968" cy="533400"/>
            </a:xfrm>
          </p:grpSpPr>
          <p:sp>
            <p:nvSpPr>
              <p:cNvPr id="168" name="Freeform 167"/>
              <p:cNvSpPr/>
              <p:nvPr/>
            </p:nvSpPr>
            <p:spPr>
              <a:xfrm>
                <a:off x="138516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9" name="Straight Connector 168"/>
              <p:cNvCxnSpPr/>
              <p:nvPr/>
            </p:nvCxnSpPr>
            <p:spPr>
              <a:xfrm>
                <a:off x="143114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84" name="Elbow Connector 183"/>
          <p:cNvCxnSpPr>
            <a:stCxn id="82" idx="2"/>
            <a:endCxn id="53" idx="0"/>
          </p:cNvCxnSpPr>
          <p:nvPr/>
        </p:nvCxnSpPr>
        <p:spPr>
          <a:xfrm rot="16200000" flipH="1">
            <a:off x="13392349" y="-3213793"/>
            <a:ext cx="549485" cy="27538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Elbow Connector 184"/>
          <p:cNvCxnSpPr>
            <a:stCxn id="97" idx="2"/>
            <a:endCxn id="53" idx="0"/>
          </p:cNvCxnSpPr>
          <p:nvPr/>
        </p:nvCxnSpPr>
        <p:spPr>
          <a:xfrm rot="16200000" flipH="1">
            <a:off x="14400553" y="-2205589"/>
            <a:ext cx="549485" cy="73749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Elbow Connector 185"/>
          <p:cNvCxnSpPr>
            <a:stCxn id="70" idx="2"/>
            <a:endCxn id="53" idx="0"/>
          </p:cNvCxnSpPr>
          <p:nvPr/>
        </p:nvCxnSpPr>
        <p:spPr>
          <a:xfrm rot="5400000">
            <a:off x="15581654" y="-2649197"/>
            <a:ext cx="549485" cy="162470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Group 186"/>
          <p:cNvGrpSpPr/>
          <p:nvPr/>
        </p:nvGrpSpPr>
        <p:grpSpPr>
          <a:xfrm>
            <a:off x="-6019800" y="-3829048"/>
            <a:ext cx="3657600" cy="914401"/>
            <a:chOff x="1524000" y="1600200"/>
            <a:chExt cx="3657600" cy="914401"/>
          </a:xfrm>
        </p:grpSpPr>
        <p:grpSp>
          <p:nvGrpSpPr>
            <p:cNvPr id="188" name="Group 187"/>
            <p:cNvGrpSpPr/>
            <p:nvPr/>
          </p:nvGrpSpPr>
          <p:grpSpPr>
            <a:xfrm>
              <a:off x="1524000" y="1600201"/>
              <a:ext cx="914400" cy="914400"/>
              <a:chOff x="1524000" y="1600201"/>
              <a:chExt cx="914400" cy="914400"/>
            </a:xfrm>
          </p:grpSpPr>
          <p:sp>
            <p:nvSpPr>
              <p:cNvPr id="270" name="Rectangle 269"/>
              <p:cNvSpPr/>
              <p:nvPr/>
            </p:nvSpPr>
            <p:spPr>
              <a:xfrm>
                <a:off x="1524000" y="1600201"/>
                <a:ext cx="914400" cy="9144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 0</a:t>
                </a:r>
              </a:p>
            </p:txBody>
          </p:sp>
          <p:grpSp>
            <p:nvGrpSpPr>
              <p:cNvPr id="271" name="Group 270"/>
              <p:cNvGrpSpPr/>
              <p:nvPr/>
            </p:nvGrpSpPr>
            <p:grpSpPr>
              <a:xfrm>
                <a:off x="1661736" y="1670050"/>
                <a:ext cx="638928" cy="533400"/>
                <a:chOff x="838200" y="952500"/>
                <a:chExt cx="638928" cy="533400"/>
              </a:xfrm>
            </p:grpSpPr>
            <p:grpSp>
              <p:nvGrpSpPr>
                <p:cNvPr id="272" name="Group 271"/>
                <p:cNvGrpSpPr/>
                <p:nvPr/>
              </p:nvGrpSpPr>
              <p:grpSpPr>
                <a:xfrm>
                  <a:off x="838200" y="952500"/>
                  <a:ext cx="91968" cy="533400"/>
                  <a:chOff x="838200" y="952500"/>
                  <a:chExt cx="91968" cy="533400"/>
                </a:xfrm>
              </p:grpSpPr>
              <p:sp>
                <p:nvSpPr>
                  <p:cNvPr id="294" name="Freeform 293"/>
                  <p:cNvSpPr/>
                  <p:nvPr/>
                </p:nvSpPr>
                <p:spPr>
                  <a:xfrm>
                    <a:off x="83820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95" name="Straight Connector 294"/>
                  <p:cNvCxnSpPr/>
                  <p:nvPr/>
                </p:nvCxnSpPr>
                <p:spPr>
                  <a:xfrm>
                    <a:off x="88418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3" name="Group 272"/>
                <p:cNvGrpSpPr/>
                <p:nvPr/>
              </p:nvGrpSpPr>
              <p:grpSpPr>
                <a:xfrm>
                  <a:off x="994474" y="952500"/>
                  <a:ext cx="91968" cy="533400"/>
                  <a:chOff x="993910" y="952500"/>
                  <a:chExt cx="91968" cy="533400"/>
                </a:xfrm>
              </p:grpSpPr>
              <p:sp>
                <p:nvSpPr>
                  <p:cNvPr id="292" name="Freeform 291"/>
                  <p:cNvSpPr/>
                  <p:nvPr/>
                </p:nvSpPr>
                <p:spPr>
                  <a:xfrm>
                    <a:off x="99391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93" name="Straight Connector 292"/>
                  <p:cNvCxnSpPr/>
                  <p:nvPr/>
                </p:nvCxnSpPr>
                <p:spPr>
                  <a:xfrm>
                    <a:off x="103989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4" name="Group 273"/>
                <p:cNvGrpSpPr/>
                <p:nvPr/>
              </p:nvGrpSpPr>
              <p:grpSpPr>
                <a:xfrm>
                  <a:off x="1150748" y="952500"/>
                  <a:ext cx="91968" cy="533400"/>
                  <a:chOff x="1149620" y="952500"/>
                  <a:chExt cx="91968" cy="533400"/>
                </a:xfrm>
              </p:grpSpPr>
              <p:sp>
                <p:nvSpPr>
                  <p:cNvPr id="290" name="Freeform 289"/>
                  <p:cNvSpPr/>
                  <p:nvPr/>
                </p:nvSpPr>
                <p:spPr>
                  <a:xfrm>
                    <a:off x="114962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91" name="Straight Connector 290"/>
                  <p:cNvCxnSpPr/>
                  <p:nvPr/>
                </p:nvCxnSpPr>
                <p:spPr>
                  <a:xfrm>
                    <a:off x="119560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5" name="Group 274"/>
                <p:cNvGrpSpPr/>
                <p:nvPr/>
              </p:nvGrpSpPr>
              <p:grpSpPr>
                <a:xfrm>
                  <a:off x="916337" y="952500"/>
                  <a:ext cx="91968" cy="533400"/>
                  <a:chOff x="916055" y="952500"/>
                  <a:chExt cx="91968" cy="533400"/>
                </a:xfrm>
              </p:grpSpPr>
              <p:sp>
                <p:nvSpPr>
                  <p:cNvPr id="288" name="Freeform 287"/>
                  <p:cNvSpPr/>
                  <p:nvPr/>
                </p:nvSpPr>
                <p:spPr>
                  <a:xfrm>
                    <a:off x="91605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89" name="Straight Connector 288"/>
                  <p:cNvCxnSpPr/>
                  <p:nvPr/>
                </p:nvCxnSpPr>
                <p:spPr>
                  <a:xfrm>
                    <a:off x="96203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6" name="Group 275"/>
                <p:cNvGrpSpPr/>
                <p:nvPr/>
              </p:nvGrpSpPr>
              <p:grpSpPr>
                <a:xfrm>
                  <a:off x="1072611" y="952500"/>
                  <a:ext cx="91968" cy="533400"/>
                  <a:chOff x="1071765" y="952500"/>
                  <a:chExt cx="91968" cy="533400"/>
                </a:xfrm>
              </p:grpSpPr>
              <p:sp>
                <p:nvSpPr>
                  <p:cNvPr id="286" name="Freeform 285"/>
                  <p:cNvSpPr/>
                  <p:nvPr/>
                </p:nvSpPr>
                <p:spPr>
                  <a:xfrm>
                    <a:off x="107176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87" name="Straight Connector 286"/>
                  <p:cNvCxnSpPr/>
                  <p:nvPr/>
                </p:nvCxnSpPr>
                <p:spPr>
                  <a:xfrm>
                    <a:off x="111774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7" name="Group 276"/>
                <p:cNvGrpSpPr/>
                <p:nvPr/>
              </p:nvGrpSpPr>
              <p:grpSpPr>
                <a:xfrm>
                  <a:off x="1228885" y="952500"/>
                  <a:ext cx="91968" cy="533400"/>
                  <a:chOff x="1227475" y="952500"/>
                  <a:chExt cx="91968" cy="533400"/>
                </a:xfrm>
              </p:grpSpPr>
              <p:sp>
                <p:nvSpPr>
                  <p:cNvPr id="284" name="Freeform 283"/>
                  <p:cNvSpPr/>
                  <p:nvPr/>
                </p:nvSpPr>
                <p:spPr>
                  <a:xfrm>
                    <a:off x="122747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85" name="Straight Connector 284"/>
                  <p:cNvCxnSpPr/>
                  <p:nvPr/>
                </p:nvCxnSpPr>
                <p:spPr>
                  <a:xfrm>
                    <a:off x="127345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8" name="Group 277"/>
                <p:cNvGrpSpPr/>
                <p:nvPr/>
              </p:nvGrpSpPr>
              <p:grpSpPr>
                <a:xfrm>
                  <a:off x="1307022" y="952500"/>
                  <a:ext cx="91968" cy="533400"/>
                  <a:chOff x="1307305" y="952500"/>
                  <a:chExt cx="91968" cy="533400"/>
                </a:xfrm>
              </p:grpSpPr>
              <p:sp>
                <p:nvSpPr>
                  <p:cNvPr id="282" name="Freeform 281"/>
                  <p:cNvSpPr/>
                  <p:nvPr/>
                </p:nvSpPr>
                <p:spPr>
                  <a:xfrm>
                    <a:off x="130730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83" name="Straight Connector 282"/>
                  <p:cNvCxnSpPr/>
                  <p:nvPr/>
                </p:nvCxnSpPr>
                <p:spPr>
                  <a:xfrm>
                    <a:off x="135328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9" name="Group 278"/>
                <p:cNvGrpSpPr/>
                <p:nvPr/>
              </p:nvGrpSpPr>
              <p:grpSpPr>
                <a:xfrm>
                  <a:off x="1385160" y="952500"/>
                  <a:ext cx="91968" cy="533400"/>
                  <a:chOff x="1385160" y="952500"/>
                  <a:chExt cx="91968" cy="533400"/>
                </a:xfrm>
              </p:grpSpPr>
              <p:sp>
                <p:nvSpPr>
                  <p:cNvPr id="280" name="Freeform 279"/>
                  <p:cNvSpPr/>
                  <p:nvPr/>
                </p:nvSpPr>
                <p:spPr>
                  <a:xfrm>
                    <a:off x="138516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81" name="Straight Connector 280"/>
                  <p:cNvCxnSpPr/>
                  <p:nvPr/>
                </p:nvCxnSpPr>
                <p:spPr>
                  <a:xfrm>
                    <a:off x="143114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89" name="Group 188"/>
            <p:cNvGrpSpPr/>
            <p:nvPr/>
          </p:nvGrpSpPr>
          <p:grpSpPr>
            <a:xfrm>
              <a:off x="2438400" y="1600201"/>
              <a:ext cx="914400" cy="914400"/>
              <a:chOff x="1524000" y="1600201"/>
              <a:chExt cx="914400" cy="914400"/>
            </a:xfrm>
          </p:grpSpPr>
          <p:sp>
            <p:nvSpPr>
              <p:cNvPr id="244" name="Rectangle 243"/>
              <p:cNvSpPr/>
              <p:nvPr/>
            </p:nvSpPr>
            <p:spPr>
              <a:xfrm>
                <a:off x="1524000" y="1600201"/>
                <a:ext cx="914400" cy="9144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 1</a:t>
                </a:r>
              </a:p>
            </p:txBody>
          </p:sp>
          <p:grpSp>
            <p:nvGrpSpPr>
              <p:cNvPr id="245" name="Group 244"/>
              <p:cNvGrpSpPr/>
              <p:nvPr/>
            </p:nvGrpSpPr>
            <p:grpSpPr>
              <a:xfrm>
                <a:off x="1661736" y="1670050"/>
                <a:ext cx="638928" cy="533400"/>
                <a:chOff x="838200" y="952500"/>
                <a:chExt cx="638928" cy="533400"/>
              </a:xfrm>
            </p:grpSpPr>
            <p:grpSp>
              <p:nvGrpSpPr>
                <p:cNvPr id="246" name="Group 245"/>
                <p:cNvGrpSpPr/>
                <p:nvPr/>
              </p:nvGrpSpPr>
              <p:grpSpPr>
                <a:xfrm>
                  <a:off x="838200" y="952500"/>
                  <a:ext cx="91968" cy="533400"/>
                  <a:chOff x="838200" y="952500"/>
                  <a:chExt cx="91968" cy="533400"/>
                </a:xfrm>
              </p:grpSpPr>
              <p:sp>
                <p:nvSpPr>
                  <p:cNvPr id="268" name="Freeform 267"/>
                  <p:cNvSpPr/>
                  <p:nvPr/>
                </p:nvSpPr>
                <p:spPr>
                  <a:xfrm>
                    <a:off x="83820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69" name="Straight Connector 268"/>
                  <p:cNvCxnSpPr/>
                  <p:nvPr/>
                </p:nvCxnSpPr>
                <p:spPr>
                  <a:xfrm>
                    <a:off x="88418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7" name="Group 246"/>
                <p:cNvGrpSpPr/>
                <p:nvPr/>
              </p:nvGrpSpPr>
              <p:grpSpPr>
                <a:xfrm>
                  <a:off x="994474" y="952500"/>
                  <a:ext cx="91968" cy="533400"/>
                  <a:chOff x="993910" y="952500"/>
                  <a:chExt cx="91968" cy="533400"/>
                </a:xfrm>
              </p:grpSpPr>
              <p:sp>
                <p:nvSpPr>
                  <p:cNvPr id="266" name="Freeform 265"/>
                  <p:cNvSpPr/>
                  <p:nvPr/>
                </p:nvSpPr>
                <p:spPr>
                  <a:xfrm>
                    <a:off x="99391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67" name="Straight Connector 266"/>
                  <p:cNvCxnSpPr/>
                  <p:nvPr/>
                </p:nvCxnSpPr>
                <p:spPr>
                  <a:xfrm>
                    <a:off x="103989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8" name="Group 247"/>
                <p:cNvGrpSpPr/>
                <p:nvPr/>
              </p:nvGrpSpPr>
              <p:grpSpPr>
                <a:xfrm>
                  <a:off x="1150748" y="952500"/>
                  <a:ext cx="91968" cy="533400"/>
                  <a:chOff x="1149620" y="952500"/>
                  <a:chExt cx="91968" cy="533400"/>
                </a:xfrm>
              </p:grpSpPr>
              <p:sp>
                <p:nvSpPr>
                  <p:cNvPr id="264" name="Freeform 263"/>
                  <p:cNvSpPr/>
                  <p:nvPr/>
                </p:nvSpPr>
                <p:spPr>
                  <a:xfrm>
                    <a:off x="114962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65" name="Straight Connector 264"/>
                  <p:cNvCxnSpPr/>
                  <p:nvPr/>
                </p:nvCxnSpPr>
                <p:spPr>
                  <a:xfrm>
                    <a:off x="119560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9" name="Group 248"/>
                <p:cNvGrpSpPr/>
                <p:nvPr/>
              </p:nvGrpSpPr>
              <p:grpSpPr>
                <a:xfrm>
                  <a:off x="916337" y="952500"/>
                  <a:ext cx="91968" cy="533400"/>
                  <a:chOff x="916055" y="952500"/>
                  <a:chExt cx="91968" cy="533400"/>
                </a:xfrm>
              </p:grpSpPr>
              <p:sp>
                <p:nvSpPr>
                  <p:cNvPr id="262" name="Freeform 261"/>
                  <p:cNvSpPr/>
                  <p:nvPr/>
                </p:nvSpPr>
                <p:spPr>
                  <a:xfrm>
                    <a:off x="91605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63" name="Straight Connector 262"/>
                  <p:cNvCxnSpPr/>
                  <p:nvPr/>
                </p:nvCxnSpPr>
                <p:spPr>
                  <a:xfrm>
                    <a:off x="96203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0" name="Group 249"/>
                <p:cNvGrpSpPr/>
                <p:nvPr/>
              </p:nvGrpSpPr>
              <p:grpSpPr>
                <a:xfrm>
                  <a:off x="1072611" y="952500"/>
                  <a:ext cx="91968" cy="533400"/>
                  <a:chOff x="1071765" y="952500"/>
                  <a:chExt cx="91968" cy="533400"/>
                </a:xfrm>
              </p:grpSpPr>
              <p:sp>
                <p:nvSpPr>
                  <p:cNvPr id="260" name="Freeform 259"/>
                  <p:cNvSpPr/>
                  <p:nvPr/>
                </p:nvSpPr>
                <p:spPr>
                  <a:xfrm>
                    <a:off x="107176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61" name="Straight Connector 260"/>
                  <p:cNvCxnSpPr/>
                  <p:nvPr/>
                </p:nvCxnSpPr>
                <p:spPr>
                  <a:xfrm>
                    <a:off x="111774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1" name="Group 250"/>
                <p:cNvGrpSpPr/>
                <p:nvPr/>
              </p:nvGrpSpPr>
              <p:grpSpPr>
                <a:xfrm>
                  <a:off x="1228885" y="952500"/>
                  <a:ext cx="91968" cy="533400"/>
                  <a:chOff x="1227475" y="952500"/>
                  <a:chExt cx="91968" cy="533400"/>
                </a:xfrm>
              </p:grpSpPr>
              <p:sp>
                <p:nvSpPr>
                  <p:cNvPr id="258" name="Freeform 257"/>
                  <p:cNvSpPr/>
                  <p:nvPr/>
                </p:nvSpPr>
                <p:spPr>
                  <a:xfrm>
                    <a:off x="122747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59" name="Straight Connector 258"/>
                  <p:cNvCxnSpPr/>
                  <p:nvPr/>
                </p:nvCxnSpPr>
                <p:spPr>
                  <a:xfrm>
                    <a:off x="127345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2" name="Group 251"/>
                <p:cNvGrpSpPr/>
                <p:nvPr/>
              </p:nvGrpSpPr>
              <p:grpSpPr>
                <a:xfrm>
                  <a:off x="1307022" y="952500"/>
                  <a:ext cx="91968" cy="533400"/>
                  <a:chOff x="1307305" y="952500"/>
                  <a:chExt cx="91968" cy="533400"/>
                </a:xfrm>
              </p:grpSpPr>
              <p:sp>
                <p:nvSpPr>
                  <p:cNvPr id="256" name="Freeform 255"/>
                  <p:cNvSpPr/>
                  <p:nvPr/>
                </p:nvSpPr>
                <p:spPr>
                  <a:xfrm>
                    <a:off x="130730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57" name="Straight Connector 256"/>
                  <p:cNvCxnSpPr/>
                  <p:nvPr/>
                </p:nvCxnSpPr>
                <p:spPr>
                  <a:xfrm>
                    <a:off x="135328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3" name="Group 252"/>
                <p:cNvGrpSpPr/>
                <p:nvPr/>
              </p:nvGrpSpPr>
              <p:grpSpPr>
                <a:xfrm>
                  <a:off x="1385160" y="952500"/>
                  <a:ext cx="91968" cy="533400"/>
                  <a:chOff x="1385160" y="952500"/>
                  <a:chExt cx="91968" cy="533400"/>
                </a:xfrm>
              </p:grpSpPr>
              <p:sp>
                <p:nvSpPr>
                  <p:cNvPr id="254" name="Freeform 253"/>
                  <p:cNvSpPr/>
                  <p:nvPr/>
                </p:nvSpPr>
                <p:spPr>
                  <a:xfrm>
                    <a:off x="138516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55" name="Straight Connector 254"/>
                  <p:cNvCxnSpPr/>
                  <p:nvPr/>
                </p:nvCxnSpPr>
                <p:spPr>
                  <a:xfrm>
                    <a:off x="143114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90" name="Group 189"/>
            <p:cNvGrpSpPr/>
            <p:nvPr/>
          </p:nvGrpSpPr>
          <p:grpSpPr>
            <a:xfrm>
              <a:off x="3352800" y="1600200"/>
              <a:ext cx="914400" cy="914400"/>
              <a:chOff x="1524000" y="1600201"/>
              <a:chExt cx="914400" cy="914400"/>
            </a:xfrm>
          </p:grpSpPr>
          <p:sp>
            <p:nvSpPr>
              <p:cNvPr id="218" name="Rectangle 217"/>
              <p:cNvSpPr/>
              <p:nvPr/>
            </p:nvSpPr>
            <p:spPr>
              <a:xfrm>
                <a:off x="1524000" y="1600201"/>
                <a:ext cx="914400" cy="9144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 2</a:t>
                </a:r>
              </a:p>
            </p:txBody>
          </p:sp>
          <p:grpSp>
            <p:nvGrpSpPr>
              <p:cNvPr id="219" name="Group 218"/>
              <p:cNvGrpSpPr/>
              <p:nvPr/>
            </p:nvGrpSpPr>
            <p:grpSpPr>
              <a:xfrm>
                <a:off x="1661736" y="1670050"/>
                <a:ext cx="638928" cy="533400"/>
                <a:chOff x="838200" y="952500"/>
                <a:chExt cx="638928" cy="533400"/>
              </a:xfrm>
            </p:grpSpPr>
            <p:grpSp>
              <p:nvGrpSpPr>
                <p:cNvPr id="220" name="Group 219"/>
                <p:cNvGrpSpPr/>
                <p:nvPr/>
              </p:nvGrpSpPr>
              <p:grpSpPr>
                <a:xfrm>
                  <a:off x="838200" y="952500"/>
                  <a:ext cx="91968" cy="533400"/>
                  <a:chOff x="838200" y="952500"/>
                  <a:chExt cx="91968" cy="533400"/>
                </a:xfrm>
              </p:grpSpPr>
              <p:sp>
                <p:nvSpPr>
                  <p:cNvPr id="242" name="Freeform 241"/>
                  <p:cNvSpPr/>
                  <p:nvPr/>
                </p:nvSpPr>
                <p:spPr>
                  <a:xfrm>
                    <a:off x="83820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3" name="Straight Connector 242"/>
                  <p:cNvCxnSpPr/>
                  <p:nvPr/>
                </p:nvCxnSpPr>
                <p:spPr>
                  <a:xfrm>
                    <a:off x="88418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1" name="Group 220"/>
                <p:cNvGrpSpPr/>
                <p:nvPr/>
              </p:nvGrpSpPr>
              <p:grpSpPr>
                <a:xfrm>
                  <a:off x="994474" y="952500"/>
                  <a:ext cx="91968" cy="533400"/>
                  <a:chOff x="993910" y="952500"/>
                  <a:chExt cx="91968" cy="533400"/>
                </a:xfrm>
              </p:grpSpPr>
              <p:sp>
                <p:nvSpPr>
                  <p:cNvPr id="240" name="Freeform 239"/>
                  <p:cNvSpPr/>
                  <p:nvPr/>
                </p:nvSpPr>
                <p:spPr>
                  <a:xfrm>
                    <a:off x="99391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1" name="Straight Connector 240"/>
                  <p:cNvCxnSpPr/>
                  <p:nvPr/>
                </p:nvCxnSpPr>
                <p:spPr>
                  <a:xfrm>
                    <a:off x="103989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2" name="Group 221"/>
                <p:cNvGrpSpPr/>
                <p:nvPr/>
              </p:nvGrpSpPr>
              <p:grpSpPr>
                <a:xfrm>
                  <a:off x="1150748" y="952500"/>
                  <a:ext cx="91968" cy="533400"/>
                  <a:chOff x="1149620" y="952500"/>
                  <a:chExt cx="91968" cy="533400"/>
                </a:xfrm>
              </p:grpSpPr>
              <p:sp>
                <p:nvSpPr>
                  <p:cNvPr id="238" name="Freeform 237"/>
                  <p:cNvSpPr/>
                  <p:nvPr/>
                </p:nvSpPr>
                <p:spPr>
                  <a:xfrm>
                    <a:off x="114962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39" name="Straight Connector 238"/>
                  <p:cNvCxnSpPr/>
                  <p:nvPr/>
                </p:nvCxnSpPr>
                <p:spPr>
                  <a:xfrm>
                    <a:off x="119560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3" name="Group 222"/>
                <p:cNvGrpSpPr/>
                <p:nvPr/>
              </p:nvGrpSpPr>
              <p:grpSpPr>
                <a:xfrm>
                  <a:off x="916337" y="952500"/>
                  <a:ext cx="91968" cy="533400"/>
                  <a:chOff x="916055" y="952500"/>
                  <a:chExt cx="91968" cy="533400"/>
                </a:xfrm>
              </p:grpSpPr>
              <p:sp>
                <p:nvSpPr>
                  <p:cNvPr id="236" name="Freeform 235"/>
                  <p:cNvSpPr/>
                  <p:nvPr/>
                </p:nvSpPr>
                <p:spPr>
                  <a:xfrm>
                    <a:off x="91605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37" name="Straight Connector 236"/>
                  <p:cNvCxnSpPr/>
                  <p:nvPr/>
                </p:nvCxnSpPr>
                <p:spPr>
                  <a:xfrm>
                    <a:off x="96203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4" name="Group 223"/>
                <p:cNvGrpSpPr/>
                <p:nvPr/>
              </p:nvGrpSpPr>
              <p:grpSpPr>
                <a:xfrm>
                  <a:off x="1072611" y="952500"/>
                  <a:ext cx="91968" cy="533400"/>
                  <a:chOff x="1071765" y="952500"/>
                  <a:chExt cx="91968" cy="533400"/>
                </a:xfrm>
              </p:grpSpPr>
              <p:sp>
                <p:nvSpPr>
                  <p:cNvPr id="234" name="Freeform 233"/>
                  <p:cNvSpPr/>
                  <p:nvPr/>
                </p:nvSpPr>
                <p:spPr>
                  <a:xfrm>
                    <a:off x="107176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35" name="Straight Connector 234"/>
                  <p:cNvCxnSpPr/>
                  <p:nvPr/>
                </p:nvCxnSpPr>
                <p:spPr>
                  <a:xfrm>
                    <a:off x="111774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5" name="Group 224"/>
                <p:cNvGrpSpPr/>
                <p:nvPr/>
              </p:nvGrpSpPr>
              <p:grpSpPr>
                <a:xfrm>
                  <a:off x="1228885" y="952500"/>
                  <a:ext cx="91968" cy="533400"/>
                  <a:chOff x="1227475" y="952500"/>
                  <a:chExt cx="91968" cy="533400"/>
                </a:xfrm>
              </p:grpSpPr>
              <p:sp>
                <p:nvSpPr>
                  <p:cNvPr id="232" name="Freeform 231"/>
                  <p:cNvSpPr/>
                  <p:nvPr/>
                </p:nvSpPr>
                <p:spPr>
                  <a:xfrm>
                    <a:off x="122747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33" name="Straight Connector 232"/>
                  <p:cNvCxnSpPr/>
                  <p:nvPr/>
                </p:nvCxnSpPr>
                <p:spPr>
                  <a:xfrm>
                    <a:off x="127345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6" name="Group 225"/>
                <p:cNvGrpSpPr/>
                <p:nvPr/>
              </p:nvGrpSpPr>
              <p:grpSpPr>
                <a:xfrm>
                  <a:off x="1307022" y="952500"/>
                  <a:ext cx="91968" cy="533400"/>
                  <a:chOff x="1307305" y="952500"/>
                  <a:chExt cx="91968" cy="533400"/>
                </a:xfrm>
              </p:grpSpPr>
              <p:sp>
                <p:nvSpPr>
                  <p:cNvPr id="230" name="Freeform 229"/>
                  <p:cNvSpPr/>
                  <p:nvPr/>
                </p:nvSpPr>
                <p:spPr>
                  <a:xfrm>
                    <a:off x="130730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31" name="Straight Connector 230"/>
                  <p:cNvCxnSpPr/>
                  <p:nvPr/>
                </p:nvCxnSpPr>
                <p:spPr>
                  <a:xfrm>
                    <a:off x="135328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7" name="Group 226"/>
                <p:cNvGrpSpPr/>
                <p:nvPr/>
              </p:nvGrpSpPr>
              <p:grpSpPr>
                <a:xfrm>
                  <a:off x="1385160" y="952500"/>
                  <a:ext cx="91968" cy="533400"/>
                  <a:chOff x="1385160" y="952500"/>
                  <a:chExt cx="91968" cy="533400"/>
                </a:xfrm>
              </p:grpSpPr>
              <p:sp>
                <p:nvSpPr>
                  <p:cNvPr id="228" name="Freeform 227"/>
                  <p:cNvSpPr/>
                  <p:nvPr/>
                </p:nvSpPr>
                <p:spPr>
                  <a:xfrm>
                    <a:off x="138516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29" name="Straight Connector 228"/>
                  <p:cNvCxnSpPr/>
                  <p:nvPr/>
                </p:nvCxnSpPr>
                <p:spPr>
                  <a:xfrm>
                    <a:off x="143114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91" name="Group 190"/>
            <p:cNvGrpSpPr/>
            <p:nvPr/>
          </p:nvGrpSpPr>
          <p:grpSpPr>
            <a:xfrm>
              <a:off x="4267200" y="1600200"/>
              <a:ext cx="914400" cy="914400"/>
              <a:chOff x="1524000" y="1600201"/>
              <a:chExt cx="914400" cy="914400"/>
            </a:xfrm>
          </p:grpSpPr>
          <p:sp>
            <p:nvSpPr>
              <p:cNvPr id="192" name="Rectangle 191"/>
              <p:cNvSpPr/>
              <p:nvPr/>
            </p:nvSpPr>
            <p:spPr>
              <a:xfrm>
                <a:off x="1524000" y="1600201"/>
                <a:ext cx="914400" cy="9144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 3</a:t>
                </a:r>
              </a:p>
            </p:txBody>
          </p:sp>
          <p:grpSp>
            <p:nvGrpSpPr>
              <p:cNvPr id="193" name="Group 192"/>
              <p:cNvGrpSpPr/>
              <p:nvPr/>
            </p:nvGrpSpPr>
            <p:grpSpPr>
              <a:xfrm>
                <a:off x="1661736" y="1670050"/>
                <a:ext cx="638928" cy="533400"/>
                <a:chOff x="838200" y="952500"/>
                <a:chExt cx="638928" cy="533400"/>
              </a:xfrm>
            </p:grpSpPr>
            <p:grpSp>
              <p:nvGrpSpPr>
                <p:cNvPr id="194" name="Group 193"/>
                <p:cNvGrpSpPr/>
                <p:nvPr/>
              </p:nvGrpSpPr>
              <p:grpSpPr>
                <a:xfrm>
                  <a:off x="838200" y="952500"/>
                  <a:ext cx="91968" cy="533400"/>
                  <a:chOff x="838200" y="952500"/>
                  <a:chExt cx="91968" cy="533400"/>
                </a:xfrm>
              </p:grpSpPr>
              <p:sp>
                <p:nvSpPr>
                  <p:cNvPr id="216" name="Freeform 215"/>
                  <p:cNvSpPr/>
                  <p:nvPr/>
                </p:nvSpPr>
                <p:spPr>
                  <a:xfrm>
                    <a:off x="83820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17" name="Straight Connector 216"/>
                  <p:cNvCxnSpPr/>
                  <p:nvPr/>
                </p:nvCxnSpPr>
                <p:spPr>
                  <a:xfrm>
                    <a:off x="88418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5" name="Group 194"/>
                <p:cNvGrpSpPr/>
                <p:nvPr/>
              </p:nvGrpSpPr>
              <p:grpSpPr>
                <a:xfrm>
                  <a:off x="994474" y="952500"/>
                  <a:ext cx="91968" cy="533400"/>
                  <a:chOff x="993910" y="952500"/>
                  <a:chExt cx="91968" cy="533400"/>
                </a:xfrm>
              </p:grpSpPr>
              <p:sp>
                <p:nvSpPr>
                  <p:cNvPr id="214" name="Freeform 213"/>
                  <p:cNvSpPr/>
                  <p:nvPr/>
                </p:nvSpPr>
                <p:spPr>
                  <a:xfrm>
                    <a:off x="99391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15" name="Straight Connector 214"/>
                  <p:cNvCxnSpPr/>
                  <p:nvPr/>
                </p:nvCxnSpPr>
                <p:spPr>
                  <a:xfrm>
                    <a:off x="103989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6" name="Group 195"/>
                <p:cNvGrpSpPr/>
                <p:nvPr/>
              </p:nvGrpSpPr>
              <p:grpSpPr>
                <a:xfrm>
                  <a:off x="1150748" y="952500"/>
                  <a:ext cx="91968" cy="533400"/>
                  <a:chOff x="1149620" y="952500"/>
                  <a:chExt cx="91968" cy="533400"/>
                </a:xfrm>
              </p:grpSpPr>
              <p:sp>
                <p:nvSpPr>
                  <p:cNvPr id="212" name="Freeform 211"/>
                  <p:cNvSpPr/>
                  <p:nvPr/>
                </p:nvSpPr>
                <p:spPr>
                  <a:xfrm>
                    <a:off x="114962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13" name="Straight Connector 212"/>
                  <p:cNvCxnSpPr/>
                  <p:nvPr/>
                </p:nvCxnSpPr>
                <p:spPr>
                  <a:xfrm>
                    <a:off x="119560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7" name="Group 196"/>
                <p:cNvGrpSpPr/>
                <p:nvPr/>
              </p:nvGrpSpPr>
              <p:grpSpPr>
                <a:xfrm>
                  <a:off x="916337" y="952500"/>
                  <a:ext cx="91968" cy="533400"/>
                  <a:chOff x="916055" y="952500"/>
                  <a:chExt cx="91968" cy="533400"/>
                </a:xfrm>
              </p:grpSpPr>
              <p:sp>
                <p:nvSpPr>
                  <p:cNvPr id="210" name="Freeform 209"/>
                  <p:cNvSpPr/>
                  <p:nvPr/>
                </p:nvSpPr>
                <p:spPr>
                  <a:xfrm>
                    <a:off x="91605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11" name="Straight Connector 210"/>
                  <p:cNvCxnSpPr/>
                  <p:nvPr/>
                </p:nvCxnSpPr>
                <p:spPr>
                  <a:xfrm>
                    <a:off x="96203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8" name="Group 197"/>
                <p:cNvGrpSpPr/>
                <p:nvPr/>
              </p:nvGrpSpPr>
              <p:grpSpPr>
                <a:xfrm>
                  <a:off x="1072611" y="952500"/>
                  <a:ext cx="91968" cy="533400"/>
                  <a:chOff x="1071765" y="952500"/>
                  <a:chExt cx="91968" cy="533400"/>
                </a:xfrm>
              </p:grpSpPr>
              <p:sp>
                <p:nvSpPr>
                  <p:cNvPr id="208" name="Freeform 207"/>
                  <p:cNvSpPr/>
                  <p:nvPr/>
                </p:nvSpPr>
                <p:spPr>
                  <a:xfrm>
                    <a:off x="107176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09" name="Straight Connector 208"/>
                  <p:cNvCxnSpPr/>
                  <p:nvPr/>
                </p:nvCxnSpPr>
                <p:spPr>
                  <a:xfrm>
                    <a:off x="111774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9" name="Group 198"/>
                <p:cNvGrpSpPr/>
                <p:nvPr/>
              </p:nvGrpSpPr>
              <p:grpSpPr>
                <a:xfrm>
                  <a:off x="1228885" y="952500"/>
                  <a:ext cx="91968" cy="533400"/>
                  <a:chOff x="1227475" y="952500"/>
                  <a:chExt cx="91968" cy="533400"/>
                </a:xfrm>
              </p:grpSpPr>
              <p:sp>
                <p:nvSpPr>
                  <p:cNvPr id="206" name="Freeform 205"/>
                  <p:cNvSpPr/>
                  <p:nvPr/>
                </p:nvSpPr>
                <p:spPr>
                  <a:xfrm>
                    <a:off x="122747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07" name="Straight Connector 206"/>
                  <p:cNvCxnSpPr/>
                  <p:nvPr/>
                </p:nvCxnSpPr>
                <p:spPr>
                  <a:xfrm>
                    <a:off x="127345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0" name="Group 199"/>
                <p:cNvGrpSpPr/>
                <p:nvPr/>
              </p:nvGrpSpPr>
              <p:grpSpPr>
                <a:xfrm>
                  <a:off x="1307022" y="952500"/>
                  <a:ext cx="91968" cy="533400"/>
                  <a:chOff x="1307305" y="952500"/>
                  <a:chExt cx="91968" cy="533400"/>
                </a:xfrm>
              </p:grpSpPr>
              <p:sp>
                <p:nvSpPr>
                  <p:cNvPr id="204" name="Freeform 203"/>
                  <p:cNvSpPr/>
                  <p:nvPr/>
                </p:nvSpPr>
                <p:spPr>
                  <a:xfrm>
                    <a:off x="130730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05" name="Straight Connector 204"/>
                  <p:cNvCxnSpPr/>
                  <p:nvPr/>
                </p:nvCxnSpPr>
                <p:spPr>
                  <a:xfrm>
                    <a:off x="135328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1" name="Group 200"/>
                <p:cNvGrpSpPr/>
                <p:nvPr/>
              </p:nvGrpSpPr>
              <p:grpSpPr>
                <a:xfrm>
                  <a:off x="1385160" y="952500"/>
                  <a:ext cx="91968" cy="533400"/>
                  <a:chOff x="1385160" y="952500"/>
                  <a:chExt cx="91968" cy="533400"/>
                </a:xfrm>
              </p:grpSpPr>
              <p:sp>
                <p:nvSpPr>
                  <p:cNvPr id="202" name="Freeform 201"/>
                  <p:cNvSpPr/>
                  <p:nvPr/>
                </p:nvSpPr>
                <p:spPr>
                  <a:xfrm>
                    <a:off x="138516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03" name="Straight Connector 202"/>
                  <p:cNvCxnSpPr/>
                  <p:nvPr/>
                </p:nvCxnSpPr>
                <p:spPr>
                  <a:xfrm>
                    <a:off x="143114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296" name="Group 295"/>
          <p:cNvGrpSpPr/>
          <p:nvPr/>
        </p:nvGrpSpPr>
        <p:grpSpPr>
          <a:xfrm>
            <a:off x="-1447800" y="-3829049"/>
            <a:ext cx="914400" cy="914400"/>
            <a:chOff x="1524000" y="1600201"/>
            <a:chExt cx="914400" cy="914400"/>
          </a:xfrm>
        </p:grpSpPr>
        <p:sp>
          <p:nvSpPr>
            <p:cNvPr id="297" name="Rectangle 296"/>
            <p:cNvSpPr/>
            <p:nvPr/>
          </p:nvSpPr>
          <p:spPr>
            <a:xfrm>
              <a:off x="1524000" y="1600201"/>
              <a:ext cx="914400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 0</a:t>
              </a:r>
            </a:p>
          </p:txBody>
        </p:sp>
        <p:grpSp>
          <p:nvGrpSpPr>
            <p:cNvPr id="298" name="Group 297"/>
            <p:cNvGrpSpPr/>
            <p:nvPr/>
          </p:nvGrpSpPr>
          <p:grpSpPr>
            <a:xfrm>
              <a:off x="1661736" y="1670050"/>
              <a:ext cx="638928" cy="533400"/>
              <a:chOff x="838200" y="952500"/>
              <a:chExt cx="638928" cy="533400"/>
            </a:xfrm>
          </p:grpSpPr>
          <p:grpSp>
            <p:nvGrpSpPr>
              <p:cNvPr id="299" name="Group 298"/>
              <p:cNvGrpSpPr/>
              <p:nvPr/>
            </p:nvGrpSpPr>
            <p:grpSpPr>
              <a:xfrm>
                <a:off x="838200" y="952500"/>
                <a:ext cx="91968" cy="533400"/>
                <a:chOff x="838200" y="952500"/>
                <a:chExt cx="91968" cy="533400"/>
              </a:xfrm>
            </p:grpSpPr>
            <p:sp>
              <p:nvSpPr>
                <p:cNvPr id="321" name="Freeform 320"/>
                <p:cNvSpPr/>
                <p:nvPr/>
              </p:nvSpPr>
              <p:spPr>
                <a:xfrm>
                  <a:off x="83820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22" name="Straight Connector 321"/>
                <p:cNvCxnSpPr/>
                <p:nvPr/>
              </p:nvCxnSpPr>
              <p:spPr>
                <a:xfrm>
                  <a:off x="88418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0" name="Group 299"/>
              <p:cNvGrpSpPr/>
              <p:nvPr/>
            </p:nvGrpSpPr>
            <p:grpSpPr>
              <a:xfrm>
                <a:off x="994474" y="952500"/>
                <a:ext cx="91968" cy="533400"/>
                <a:chOff x="993910" y="952500"/>
                <a:chExt cx="91968" cy="533400"/>
              </a:xfrm>
            </p:grpSpPr>
            <p:sp>
              <p:nvSpPr>
                <p:cNvPr id="319" name="Freeform 318"/>
                <p:cNvSpPr/>
                <p:nvPr/>
              </p:nvSpPr>
              <p:spPr>
                <a:xfrm>
                  <a:off x="99391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20" name="Straight Connector 319"/>
                <p:cNvCxnSpPr/>
                <p:nvPr/>
              </p:nvCxnSpPr>
              <p:spPr>
                <a:xfrm>
                  <a:off x="103989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1" name="Group 300"/>
              <p:cNvGrpSpPr/>
              <p:nvPr/>
            </p:nvGrpSpPr>
            <p:grpSpPr>
              <a:xfrm>
                <a:off x="1150748" y="952500"/>
                <a:ext cx="91968" cy="533400"/>
                <a:chOff x="1149620" y="952500"/>
                <a:chExt cx="91968" cy="533400"/>
              </a:xfrm>
            </p:grpSpPr>
            <p:sp>
              <p:nvSpPr>
                <p:cNvPr id="317" name="Freeform 316"/>
                <p:cNvSpPr/>
                <p:nvPr/>
              </p:nvSpPr>
              <p:spPr>
                <a:xfrm>
                  <a:off x="114962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8" name="Straight Connector 317"/>
                <p:cNvCxnSpPr/>
                <p:nvPr/>
              </p:nvCxnSpPr>
              <p:spPr>
                <a:xfrm>
                  <a:off x="119560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2" name="Group 301"/>
              <p:cNvGrpSpPr/>
              <p:nvPr/>
            </p:nvGrpSpPr>
            <p:grpSpPr>
              <a:xfrm>
                <a:off x="916337" y="952500"/>
                <a:ext cx="91968" cy="533400"/>
                <a:chOff x="916055" y="952500"/>
                <a:chExt cx="91968" cy="533400"/>
              </a:xfrm>
            </p:grpSpPr>
            <p:sp>
              <p:nvSpPr>
                <p:cNvPr id="315" name="Freeform 314"/>
                <p:cNvSpPr/>
                <p:nvPr/>
              </p:nvSpPr>
              <p:spPr>
                <a:xfrm>
                  <a:off x="91605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6" name="Straight Connector 315"/>
                <p:cNvCxnSpPr/>
                <p:nvPr/>
              </p:nvCxnSpPr>
              <p:spPr>
                <a:xfrm>
                  <a:off x="96203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3" name="Group 302"/>
              <p:cNvGrpSpPr/>
              <p:nvPr/>
            </p:nvGrpSpPr>
            <p:grpSpPr>
              <a:xfrm>
                <a:off x="1072611" y="952500"/>
                <a:ext cx="91968" cy="533400"/>
                <a:chOff x="1071765" y="952500"/>
                <a:chExt cx="91968" cy="533400"/>
              </a:xfrm>
            </p:grpSpPr>
            <p:sp>
              <p:nvSpPr>
                <p:cNvPr id="313" name="Freeform 312"/>
                <p:cNvSpPr/>
                <p:nvPr/>
              </p:nvSpPr>
              <p:spPr>
                <a:xfrm>
                  <a:off x="107176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4" name="Straight Connector 313"/>
                <p:cNvCxnSpPr/>
                <p:nvPr/>
              </p:nvCxnSpPr>
              <p:spPr>
                <a:xfrm>
                  <a:off x="111774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4" name="Group 303"/>
              <p:cNvGrpSpPr/>
              <p:nvPr/>
            </p:nvGrpSpPr>
            <p:grpSpPr>
              <a:xfrm>
                <a:off x="1228885" y="952500"/>
                <a:ext cx="91968" cy="533400"/>
                <a:chOff x="1227475" y="952500"/>
                <a:chExt cx="91968" cy="533400"/>
              </a:xfrm>
            </p:grpSpPr>
            <p:sp>
              <p:nvSpPr>
                <p:cNvPr id="311" name="Freeform 310"/>
                <p:cNvSpPr/>
                <p:nvPr/>
              </p:nvSpPr>
              <p:spPr>
                <a:xfrm>
                  <a:off x="122747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2" name="Straight Connector 311"/>
                <p:cNvCxnSpPr/>
                <p:nvPr/>
              </p:nvCxnSpPr>
              <p:spPr>
                <a:xfrm>
                  <a:off x="127345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5" name="Group 304"/>
              <p:cNvGrpSpPr/>
              <p:nvPr/>
            </p:nvGrpSpPr>
            <p:grpSpPr>
              <a:xfrm>
                <a:off x="1307022" y="952500"/>
                <a:ext cx="91968" cy="533400"/>
                <a:chOff x="1307305" y="952500"/>
                <a:chExt cx="91968" cy="533400"/>
              </a:xfrm>
            </p:grpSpPr>
            <p:sp>
              <p:nvSpPr>
                <p:cNvPr id="309" name="Freeform 308"/>
                <p:cNvSpPr/>
                <p:nvPr/>
              </p:nvSpPr>
              <p:spPr>
                <a:xfrm>
                  <a:off x="130730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0" name="Straight Connector 309"/>
                <p:cNvCxnSpPr/>
                <p:nvPr/>
              </p:nvCxnSpPr>
              <p:spPr>
                <a:xfrm>
                  <a:off x="135328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6" name="Group 305"/>
              <p:cNvGrpSpPr/>
              <p:nvPr/>
            </p:nvGrpSpPr>
            <p:grpSpPr>
              <a:xfrm>
                <a:off x="1385160" y="952500"/>
                <a:ext cx="91968" cy="533400"/>
                <a:chOff x="1385160" y="952500"/>
                <a:chExt cx="91968" cy="533400"/>
              </a:xfrm>
            </p:grpSpPr>
            <p:sp>
              <p:nvSpPr>
                <p:cNvPr id="307" name="Freeform 306"/>
                <p:cNvSpPr/>
                <p:nvPr/>
              </p:nvSpPr>
              <p:spPr>
                <a:xfrm>
                  <a:off x="138516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8" name="Straight Connector 307"/>
                <p:cNvCxnSpPr/>
                <p:nvPr/>
              </p:nvCxnSpPr>
              <p:spPr>
                <a:xfrm>
                  <a:off x="143114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23" name="Group 322"/>
          <p:cNvGrpSpPr/>
          <p:nvPr/>
        </p:nvGrpSpPr>
        <p:grpSpPr>
          <a:xfrm>
            <a:off x="-533400" y="-3829049"/>
            <a:ext cx="914400" cy="914400"/>
            <a:chOff x="1524000" y="1600201"/>
            <a:chExt cx="914400" cy="914400"/>
          </a:xfrm>
        </p:grpSpPr>
        <p:sp>
          <p:nvSpPr>
            <p:cNvPr id="324" name="Rectangle 323"/>
            <p:cNvSpPr/>
            <p:nvPr/>
          </p:nvSpPr>
          <p:spPr>
            <a:xfrm>
              <a:off x="1524000" y="1600201"/>
              <a:ext cx="914400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 1</a:t>
              </a:r>
            </a:p>
          </p:txBody>
        </p:sp>
        <p:grpSp>
          <p:nvGrpSpPr>
            <p:cNvPr id="325" name="Group 324"/>
            <p:cNvGrpSpPr/>
            <p:nvPr/>
          </p:nvGrpSpPr>
          <p:grpSpPr>
            <a:xfrm>
              <a:off x="1661736" y="1670050"/>
              <a:ext cx="638928" cy="533400"/>
              <a:chOff x="838200" y="952500"/>
              <a:chExt cx="638928" cy="533400"/>
            </a:xfrm>
          </p:grpSpPr>
          <p:grpSp>
            <p:nvGrpSpPr>
              <p:cNvPr id="326" name="Group 325"/>
              <p:cNvGrpSpPr/>
              <p:nvPr/>
            </p:nvGrpSpPr>
            <p:grpSpPr>
              <a:xfrm>
                <a:off x="838200" y="952500"/>
                <a:ext cx="91968" cy="533400"/>
                <a:chOff x="838200" y="952500"/>
                <a:chExt cx="91968" cy="533400"/>
              </a:xfrm>
            </p:grpSpPr>
            <p:sp>
              <p:nvSpPr>
                <p:cNvPr id="348" name="Freeform 347"/>
                <p:cNvSpPr/>
                <p:nvPr/>
              </p:nvSpPr>
              <p:spPr>
                <a:xfrm>
                  <a:off x="83820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9" name="Straight Connector 348"/>
                <p:cNvCxnSpPr/>
                <p:nvPr/>
              </p:nvCxnSpPr>
              <p:spPr>
                <a:xfrm>
                  <a:off x="88418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7" name="Group 326"/>
              <p:cNvGrpSpPr/>
              <p:nvPr/>
            </p:nvGrpSpPr>
            <p:grpSpPr>
              <a:xfrm>
                <a:off x="994474" y="952500"/>
                <a:ext cx="91968" cy="533400"/>
                <a:chOff x="993910" y="952500"/>
                <a:chExt cx="91968" cy="533400"/>
              </a:xfrm>
            </p:grpSpPr>
            <p:sp>
              <p:nvSpPr>
                <p:cNvPr id="346" name="Freeform 345"/>
                <p:cNvSpPr/>
                <p:nvPr/>
              </p:nvSpPr>
              <p:spPr>
                <a:xfrm>
                  <a:off x="99391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7" name="Straight Connector 346"/>
                <p:cNvCxnSpPr/>
                <p:nvPr/>
              </p:nvCxnSpPr>
              <p:spPr>
                <a:xfrm>
                  <a:off x="103989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8" name="Group 327"/>
              <p:cNvGrpSpPr/>
              <p:nvPr/>
            </p:nvGrpSpPr>
            <p:grpSpPr>
              <a:xfrm>
                <a:off x="1150748" y="952500"/>
                <a:ext cx="91968" cy="533400"/>
                <a:chOff x="1149620" y="952500"/>
                <a:chExt cx="91968" cy="533400"/>
              </a:xfrm>
            </p:grpSpPr>
            <p:sp>
              <p:nvSpPr>
                <p:cNvPr id="344" name="Freeform 343"/>
                <p:cNvSpPr/>
                <p:nvPr/>
              </p:nvSpPr>
              <p:spPr>
                <a:xfrm>
                  <a:off x="114962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5" name="Straight Connector 344"/>
                <p:cNvCxnSpPr/>
                <p:nvPr/>
              </p:nvCxnSpPr>
              <p:spPr>
                <a:xfrm>
                  <a:off x="119560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9" name="Group 328"/>
              <p:cNvGrpSpPr/>
              <p:nvPr/>
            </p:nvGrpSpPr>
            <p:grpSpPr>
              <a:xfrm>
                <a:off x="916337" y="952500"/>
                <a:ext cx="91968" cy="533400"/>
                <a:chOff x="916055" y="952500"/>
                <a:chExt cx="91968" cy="533400"/>
              </a:xfrm>
            </p:grpSpPr>
            <p:sp>
              <p:nvSpPr>
                <p:cNvPr id="342" name="Freeform 341"/>
                <p:cNvSpPr/>
                <p:nvPr/>
              </p:nvSpPr>
              <p:spPr>
                <a:xfrm>
                  <a:off x="91605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3" name="Straight Connector 342"/>
                <p:cNvCxnSpPr/>
                <p:nvPr/>
              </p:nvCxnSpPr>
              <p:spPr>
                <a:xfrm>
                  <a:off x="96203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0" name="Group 329"/>
              <p:cNvGrpSpPr/>
              <p:nvPr/>
            </p:nvGrpSpPr>
            <p:grpSpPr>
              <a:xfrm>
                <a:off x="1072611" y="952500"/>
                <a:ext cx="91968" cy="533400"/>
                <a:chOff x="1071765" y="952500"/>
                <a:chExt cx="91968" cy="533400"/>
              </a:xfrm>
            </p:grpSpPr>
            <p:sp>
              <p:nvSpPr>
                <p:cNvPr id="340" name="Freeform 339"/>
                <p:cNvSpPr/>
                <p:nvPr/>
              </p:nvSpPr>
              <p:spPr>
                <a:xfrm>
                  <a:off x="107176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1" name="Straight Connector 340"/>
                <p:cNvCxnSpPr/>
                <p:nvPr/>
              </p:nvCxnSpPr>
              <p:spPr>
                <a:xfrm>
                  <a:off x="111774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1" name="Group 330"/>
              <p:cNvGrpSpPr/>
              <p:nvPr/>
            </p:nvGrpSpPr>
            <p:grpSpPr>
              <a:xfrm>
                <a:off x="1228885" y="952500"/>
                <a:ext cx="91968" cy="533400"/>
                <a:chOff x="1227475" y="952500"/>
                <a:chExt cx="91968" cy="533400"/>
              </a:xfrm>
            </p:grpSpPr>
            <p:sp>
              <p:nvSpPr>
                <p:cNvPr id="338" name="Freeform 337"/>
                <p:cNvSpPr/>
                <p:nvPr/>
              </p:nvSpPr>
              <p:spPr>
                <a:xfrm>
                  <a:off x="122747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9" name="Straight Connector 338"/>
                <p:cNvCxnSpPr/>
                <p:nvPr/>
              </p:nvCxnSpPr>
              <p:spPr>
                <a:xfrm>
                  <a:off x="127345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2" name="Group 331"/>
              <p:cNvGrpSpPr/>
              <p:nvPr/>
            </p:nvGrpSpPr>
            <p:grpSpPr>
              <a:xfrm>
                <a:off x="1307022" y="952500"/>
                <a:ext cx="91968" cy="533400"/>
                <a:chOff x="1307305" y="952500"/>
                <a:chExt cx="91968" cy="533400"/>
              </a:xfrm>
            </p:grpSpPr>
            <p:sp>
              <p:nvSpPr>
                <p:cNvPr id="336" name="Freeform 335"/>
                <p:cNvSpPr/>
                <p:nvPr/>
              </p:nvSpPr>
              <p:spPr>
                <a:xfrm>
                  <a:off x="130730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7" name="Straight Connector 336"/>
                <p:cNvCxnSpPr/>
                <p:nvPr/>
              </p:nvCxnSpPr>
              <p:spPr>
                <a:xfrm>
                  <a:off x="135328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3" name="Group 332"/>
              <p:cNvGrpSpPr/>
              <p:nvPr/>
            </p:nvGrpSpPr>
            <p:grpSpPr>
              <a:xfrm>
                <a:off x="1385160" y="952500"/>
                <a:ext cx="91968" cy="533400"/>
                <a:chOff x="1385160" y="952500"/>
                <a:chExt cx="91968" cy="533400"/>
              </a:xfrm>
            </p:grpSpPr>
            <p:sp>
              <p:nvSpPr>
                <p:cNvPr id="334" name="Freeform 333"/>
                <p:cNvSpPr/>
                <p:nvPr/>
              </p:nvSpPr>
              <p:spPr>
                <a:xfrm>
                  <a:off x="138516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5" name="Straight Connector 334"/>
                <p:cNvCxnSpPr/>
                <p:nvPr/>
              </p:nvCxnSpPr>
              <p:spPr>
                <a:xfrm>
                  <a:off x="143114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50" name="Group 349"/>
          <p:cNvGrpSpPr/>
          <p:nvPr/>
        </p:nvGrpSpPr>
        <p:grpSpPr>
          <a:xfrm>
            <a:off x="381000" y="-3829049"/>
            <a:ext cx="914400" cy="914400"/>
            <a:chOff x="1524000" y="1600201"/>
            <a:chExt cx="914400" cy="914400"/>
          </a:xfrm>
        </p:grpSpPr>
        <p:sp>
          <p:nvSpPr>
            <p:cNvPr id="351" name="Rectangle 350"/>
            <p:cNvSpPr/>
            <p:nvPr/>
          </p:nvSpPr>
          <p:spPr>
            <a:xfrm>
              <a:off x="1524000" y="1600201"/>
              <a:ext cx="914400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 2</a:t>
              </a:r>
            </a:p>
          </p:txBody>
        </p:sp>
        <p:grpSp>
          <p:nvGrpSpPr>
            <p:cNvPr id="352" name="Group 351"/>
            <p:cNvGrpSpPr/>
            <p:nvPr/>
          </p:nvGrpSpPr>
          <p:grpSpPr>
            <a:xfrm>
              <a:off x="1661736" y="1670050"/>
              <a:ext cx="638928" cy="533400"/>
              <a:chOff x="838200" y="952500"/>
              <a:chExt cx="638928" cy="533400"/>
            </a:xfrm>
          </p:grpSpPr>
          <p:grpSp>
            <p:nvGrpSpPr>
              <p:cNvPr id="353" name="Group 352"/>
              <p:cNvGrpSpPr/>
              <p:nvPr/>
            </p:nvGrpSpPr>
            <p:grpSpPr>
              <a:xfrm>
                <a:off x="838200" y="952500"/>
                <a:ext cx="91968" cy="533400"/>
                <a:chOff x="838200" y="952500"/>
                <a:chExt cx="91968" cy="533400"/>
              </a:xfrm>
            </p:grpSpPr>
            <p:sp>
              <p:nvSpPr>
                <p:cNvPr id="375" name="Freeform 374"/>
                <p:cNvSpPr/>
                <p:nvPr/>
              </p:nvSpPr>
              <p:spPr>
                <a:xfrm>
                  <a:off x="83820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6" name="Straight Connector 375"/>
                <p:cNvCxnSpPr/>
                <p:nvPr/>
              </p:nvCxnSpPr>
              <p:spPr>
                <a:xfrm>
                  <a:off x="88418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4" name="Group 353"/>
              <p:cNvGrpSpPr/>
              <p:nvPr/>
            </p:nvGrpSpPr>
            <p:grpSpPr>
              <a:xfrm>
                <a:off x="994474" y="952500"/>
                <a:ext cx="91968" cy="533400"/>
                <a:chOff x="993910" y="952500"/>
                <a:chExt cx="91968" cy="533400"/>
              </a:xfrm>
            </p:grpSpPr>
            <p:sp>
              <p:nvSpPr>
                <p:cNvPr id="373" name="Freeform 372"/>
                <p:cNvSpPr/>
                <p:nvPr/>
              </p:nvSpPr>
              <p:spPr>
                <a:xfrm>
                  <a:off x="99391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4" name="Straight Connector 373"/>
                <p:cNvCxnSpPr/>
                <p:nvPr/>
              </p:nvCxnSpPr>
              <p:spPr>
                <a:xfrm>
                  <a:off x="103989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5" name="Group 354"/>
              <p:cNvGrpSpPr/>
              <p:nvPr/>
            </p:nvGrpSpPr>
            <p:grpSpPr>
              <a:xfrm>
                <a:off x="1150748" y="952500"/>
                <a:ext cx="91968" cy="533400"/>
                <a:chOff x="1149620" y="952500"/>
                <a:chExt cx="91968" cy="533400"/>
              </a:xfrm>
            </p:grpSpPr>
            <p:sp>
              <p:nvSpPr>
                <p:cNvPr id="371" name="Freeform 370"/>
                <p:cNvSpPr/>
                <p:nvPr/>
              </p:nvSpPr>
              <p:spPr>
                <a:xfrm>
                  <a:off x="114962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2" name="Straight Connector 371"/>
                <p:cNvCxnSpPr/>
                <p:nvPr/>
              </p:nvCxnSpPr>
              <p:spPr>
                <a:xfrm>
                  <a:off x="119560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6" name="Group 355"/>
              <p:cNvGrpSpPr/>
              <p:nvPr/>
            </p:nvGrpSpPr>
            <p:grpSpPr>
              <a:xfrm>
                <a:off x="916337" y="952500"/>
                <a:ext cx="91968" cy="533400"/>
                <a:chOff x="916055" y="952500"/>
                <a:chExt cx="91968" cy="533400"/>
              </a:xfrm>
            </p:grpSpPr>
            <p:sp>
              <p:nvSpPr>
                <p:cNvPr id="369" name="Freeform 368"/>
                <p:cNvSpPr/>
                <p:nvPr/>
              </p:nvSpPr>
              <p:spPr>
                <a:xfrm>
                  <a:off x="91605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0" name="Straight Connector 369"/>
                <p:cNvCxnSpPr/>
                <p:nvPr/>
              </p:nvCxnSpPr>
              <p:spPr>
                <a:xfrm>
                  <a:off x="96203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7" name="Group 356"/>
              <p:cNvGrpSpPr/>
              <p:nvPr/>
            </p:nvGrpSpPr>
            <p:grpSpPr>
              <a:xfrm>
                <a:off x="1072611" y="952500"/>
                <a:ext cx="91968" cy="533400"/>
                <a:chOff x="1071765" y="952500"/>
                <a:chExt cx="91968" cy="533400"/>
              </a:xfrm>
            </p:grpSpPr>
            <p:sp>
              <p:nvSpPr>
                <p:cNvPr id="367" name="Freeform 366"/>
                <p:cNvSpPr/>
                <p:nvPr/>
              </p:nvSpPr>
              <p:spPr>
                <a:xfrm>
                  <a:off x="107176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8" name="Straight Connector 367"/>
                <p:cNvCxnSpPr/>
                <p:nvPr/>
              </p:nvCxnSpPr>
              <p:spPr>
                <a:xfrm>
                  <a:off x="111774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8" name="Group 357"/>
              <p:cNvGrpSpPr/>
              <p:nvPr/>
            </p:nvGrpSpPr>
            <p:grpSpPr>
              <a:xfrm>
                <a:off x="1228885" y="952500"/>
                <a:ext cx="91968" cy="533400"/>
                <a:chOff x="1227475" y="952500"/>
                <a:chExt cx="91968" cy="533400"/>
              </a:xfrm>
            </p:grpSpPr>
            <p:sp>
              <p:nvSpPr>
                <p:cNvPr id="365" name="Freeform 364"/>
                <p:cNvSpPr/>
                <p:nvPr/>
              </p:nvSpPr>
              <p:spPr>
                <a:xfrm>
                  <a:off x="122747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6" name="Straight Connector 365"/>
                <p:cNvCxnSpPr/>
                <p:nvPr/>
              </p:nvCxnSpPr>
              <p:spPr>
                <a:xfrm>
                  <a:off x="127345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9" name="Group 358"/>
              <p:cNvGrpSpPr/>
              <p:nvPr/>
            </p:nvGrpSpPr>
            <p:grpSpPr>
              <a:xfrm>
                <a:off x="1307022" y="952500"/>
                <a:ext cx="91968" cy="533400"/>
                <a:chOff x="1307305" y="952500"/>
                <a:chExt cx="91968" cy="533400"/>
              </a:xfrm>
            </p:grpSpPr>
            <p:sp>
              <p:nvSpPr>
                <p:cNvPr id="363" name="Freeform 362"/>
                <p:cNvSpPr/>
                <p:nvPr/>
              </p:nvSpPr>
              <p:spPr>
                <a:xfrm>
                  <a:off x="130730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4" name="Straight Connector 363"/>
                <p:cNvCxnSpPr/>
                <p:nvPr/>
              </p:nvCxnSpPr>
              <p:spPr>
                <a:xfrm>
                  <a:off x="135328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0" name="Group 359"/>
              <p:cNvGrpSpPr/>
              <p:nvPr/>
            </p:nvGrpSpPr>
            <p:grpSpPr>
              <a:xfrm>
                <a:off x="1385160" y="952500"/>
                <a:ext cx="91968" cy="533400"/>
                <a:chOff x="1385160" y="952500"/>
                <a:chExt cx="91968" cy="533400"/>
              </a:xfrm>
            </p:grpSpPr>
            <p:sp>
              <p:nvSpPr>
                <p:cNvPr id="361" name="Freeform 360"/>
                <p:cNvSpPr/>
                <p:nvPr/>
              </p:nvSpPr>
              <p:spPr>
                <a:xfrm>
                  <a:off x="138516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2" name="Straight Connector 361"/>
                <p:cNvCxnSpPr/>
                <p:nvPr/>
              </p:nvCxnSpPr>
              <p:spPr>
                <a:xfrm>
                  <a:off x="143114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77" name="Group 376"/>
          <p:cNvGrpSpPr/>
          <p:nvPr/>
        </p:nvGrpSpPr>
        <p:grpSpPr>
          <a:xfrm>
            <a:off x="1295400" y="-3829049"/>
            <a:ext cx="914400" cy="914400"/>
            <a:chOff x="1524000" y="1600201"/>
            <a:chExt cx="914400" cy="914400"/>
          </a:xfrm>
        </p:grpSpPr>
        <p:sp>
          <p:nvSpPr>
            <p:cNvPr id="378" name="Rectangle 377"/>
            <p:cNvSpPr/>
            <p:nvPr/>
          </p:nvSpPr>
          <p:spPr>
            <a:xfrm>
              <a:off x="1524000" y="1600201"/>
              <a:ext cx="914400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 3</a:t>
              </a:r>
            </a:p>
          </p:txBody>
        </p:sp>
        <p:grpSp>
          <p:nvGrpSpPr>
            <p:cNvPr id="379" name="Group 378"/>
            <p:cNvGrpSpPr/>
            <p:nvPr/>
          </p:nvGrpSpPr>
          <p:grpSpPr>
            <a:xfrm>
              <a:off x="1661736" y="1670050"/>
              <a:ext cx="638928" cy="533400"/>
              <a:chOff x="838200" y="952500"/>
              <a:chExt cx="638928" cy="533400"/>
            </a:xfrm>
          </p:grpSpPr>
          <p:grpSp>
            <p:nvGrpSpPr>
              <p:cNvPr id="380" name="Group 379"/>
              <p:cNvGrpSpPr/>
              <p:nvPr/>
            </p:nvGrpSpPr>
            <p:grpSpPr>
              <a:xfrm>
                <a:off x="838200" y="952500"/>
                <a:ext cx="91968" cy="533400"/>
                <a:chOff x="838200" y="952500"/>
                <a:chExt cx="91968" cy="533400"/>
              </a:xfrm>
            </p:grpSpPr>
            <p:sp>
              <p:nvSpPr>
                <p:cNvPr id="402" name="Freeform 401"/>
                <p:cNvSpPr/>
                <p:nvPr/>
              </p:nvSpPr>
              <p:spPr>
                <a:xfrm>
                  <a:off x="83820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03" name="Straight Connector 402"/>
                <p:cNvCxnSpPr/>
                <p:nvPr/>
              </p:nvCxnSpPr>
              <p:spPr>
                <a:xfrm>
                  <a:off x="88418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1" name="Group 380"/>
              <p:cNvGrpSpPr/>
              <p:nvPr/>
            </p:nvGrpSpPr>
            <p:grpSpPr>
              <a:xfrm>
                <a:off x="994474" y="952500"/>
                <a:ext cx="91968" cy="533400"/>
                <a:chOff x="993910" y="952500"/>
                <a:chExt cx="91968" cy="533400"/>
              </a:xfrm>
            </p:grpSpPr>
            <p:sp>
              <p:nvSpPr>
                <p:cNvPr id="400" name="Freeform 399"/>
                <p:cNvSpPr/>
                <p:nvPr/>
              </p:nvSpPr>
              <p:spPr>
                <a:xfrm>
                  <a:off x="99391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01" name="Straight Connector 400"/>
                <p:cNvCxnSpPr/>
                <p:nvPr/>
              </p:nvCxnSpPr>
              <p:spPr>
                <a:xfrm>
                  <a:off x="103989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2" name="Group 381"/>
              <p:cNvGrpSpPr/>
              <p:nvPr/>
            </p:nvGrpSpPr>
            <p:grpSpPr>
              <a:xfrm>
                <a:off x="1150748" y="952500"/>
                <a:ext cx="91968" cy="533400"/>
                <a:chOff x="1149620" y="952500"/>
                <a:chExt cx="91968" cy="533400"/>
              </a:xfrm>
            </p:grpSpPr>
            <p:sp>
              <p:nvSpPr>
                <p:cNvPr id="398" name="Freeform 397"/>
                <p:cNvSpPr/>
                <p:nvPr/>
              </p:nvSpPr>
              <p:spPr>
                <a:xfrm>
                  <a:off x="114962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99" name="Straight Connector 398"/>
                <p:cNvCxnSpPr/>
                <p:nvPr/>
              </p:nvCxnSpPr>
              <p:spPr>
                <a:xfrm>
                  <a:off x="119560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3" name="Group 382"/>
              <p:cNvGrpSpPr/>
              <p:nvPr/>
            </p:nvGrpSpPr>
            <p:grpSpPr>
              <a:xfrm>
                <a:off x="916337" y="952500"/>
                <a:ext cx="91968" cy="533400"/>
                <a:chOff x="916055" y="952500"/>
                <a:chExt cx="91968" cy="533400"/>
              </a:xfrm>
            </p:grpSpPr>
            <p:sp>
              <p:nvSpPr>
                <p:cNvPr id="396" name="Freeform 395"/>
                <p:cNvSpPr/>
                <p:nvPr/>
              </p:nvSpPr>
              <p:spPr>
                <a:xfrm>
                  <a:off x="91605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97" name="Straight Connector 396"/>
                <p:cNvCxnSpPr/>
                <p:nvPr/>
              </p:nvCxnSpPr>
              <p:spPr>
                <a:xfrm>
                  <a:off x="96203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4" name="Group 383"/>
              <p:cNvGrpSpPr/>
              <p:nvPr/>
            </p:nvGrpSpPr>
            <p:grpSpPr>
              <a:xfrm>
                <a:off x="1072611" y="952500"/>
                <a:ext cx="91968" cy="533400"/>
                <a:chOff x="1071765" y="952500"/>
                <a:chExt cx="91968" cy="533400"/>
              </a:xfrm>
            </p:grpSpPr>
            <p:sp>
              <p:nvSpPr>
                <p:cNvPr id="394" name="Freeform 393"/>
                <p:cNvSpPr/>
                <p:nvPr/>
              </p:nvSpPr>
              <p:spPr>
                <a:xfrm>
                  <a:off x="107176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95" name="Straight Connector 394"/>
                <p:cNvCxnSpPr/>
                <p:nvPr/>
              </p:nvCxnSpPr>
              <p:spPr>
                <a:xfrm>
                  <a:off x="111774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5" name="Group 384"/>
              <p:cNvGrpSpPr/>
              <p:nvPr/>
            </p:nvGrpSpPr>
            <p:grpSpPr>
              <a:xfrm>
                <a:off x="1228885" y="952500"/>
                <a:ext cx="91968" cy="533400"/>
                <a:chOff x="1227475" y="952500"/>
                <a:chExt cx="91968" cy="533400"/>
              </a:xfrm>
            </p:grpSpPr>
            <p:sp>
              <p:nvSpPr>
                <p:cNvPr id="392" name="Freeform 391"/>
                <p:cNvSpPr/>
                <p:nvPr/>
              </p:nvSpPr>
              <p:spPr>
                <a:xfrm>
                  <a:off x="122747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93" name="Straight Connector 392"/>
                <p:cNvCxnSpPr/>
                <p:nvPr/>
              </p:nvCxnSpPr>
              <p:spPr>
                <a:xfrm>
                  <a:off x="127345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6" name="Group 385"/>
              <p:cNvGrpSpPr/>
              <p:nvPr/>
            </p:nvGrpSpPr>
            <p:grpSpPr>
              <a:xfrm>
                <a:off x="1307022" y="952500"/>
                <a:ext cx="91968" cy="533400"/>
                <a:chOff x="1307305" y="952500"/>
                <a:chExt cx="91968" cy="533400"/>
              </a:xfrm>
            </p:grpSpPr>
            <p:sp>
              <p:nvSpPr>
                <p:cNvPr id="390" name="Freeform 389"/>
                <p:cNvSpPr/>
                <p:nvPr/>
              </p:nvSpPr>
              <p:spPr>
                <a:xfrm>
                  <a:off x="130730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91" name="Straight Connector 390"/>
                <p:cNvCxnSpPr/>
                <p:nvPr/>
              </p:nvCxnSpPr>
              <p:spPr>
                <a:xfrm>
                  <a:off x="135328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7" name="Group 386"/>
              <p:cNvGrpSpPr/>
              <p:nvPr/>
            </p:nvGrpSpPr>
            <p:grpSpPr>
              <a:xfrm>
                <a:off x="1385160" y="952500"/>
                <a:ext cx="91968" cy="533400"/>
                <a:chOff x="1385160" y="952500"/>
                <a:chExt cx="91968" cy="533400"/>
              </a:xfrm>
            </p:grpSpPr>
            <p:sp>
              <p:nvSpPr>
                <p:cNvPr id="388" name="Freeform 387"/>
                <p:cNvSpPr/>
                <p:nvPr/>
              </p:nvSpPr>
              <p:spPr>
                <a:xfrm>
                  <a:off x="138516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89" name="Straight Connector 388"/>
                <p:cNvCxnSpPr/>
                <p:nvPr/>
              </p:nvCxnSpPr>
              <p:spPr>
                <a:xfrm>
                  <a:off x="143114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404" name="Group 403"/>
          <p:cNvGrpSpPr/>
          <p:nvPr/>
        </p:nvGrpSpPr>
        <p:grpSpPr>
          <a:xfrm>
            <a:off x="2216715" y="-3829049"/>
            <a:ext cx="914400" cy="914400"/>
            <a:chOff x="9760515" y="1600199"/>
            <a:chExt cx="914400" cy="914400"/>
          </a:xfrm>
        </p:grpSpPr>
        <p:sp>
          <p:nvSpPr>
            <p:cNvPr id="405" name="Rectangle 404"/>
            <p:cNvSpPr/>
            <p:nvPr/>
          </p:nvSpPr>
          <p:spPr>
            <a:xfrm>
              <a:off x="9760515" y="1600199"/>
              <a:ext cx="914400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 4</a:t>
              </a:r>
            </a:p>
          </p:txBody>
        </p:sp>
        <p:grpSp>
          <p:nvGrpSpPr>
            <p:cNvPr id="406" name="Group 405"/>
            <p:cNvGrpSpPr/>
            <p:nvPr/>
          </p:nvGrpSpPr>
          <p:grpSpPr>
            <a:xfrm>
              <a:off x="10054525" y="1670048"/>
              <a:ext cx="91968" cy="533400"/>
              <a:chOff x="993910" y="952500"/>
              <a:chExt cx="91968" cy="533400"/>
            </a:xfrm>
          </p:grpSpPr>
          <p:sp>
            <p:nvSpPr>
              <p:cNvPr id="416" name="Freeform 415"/>
              <p:cNvSpPr/>
              <p:nvPr/>
            </p:nvSpPr>
            <p:spPr>
              <a:xfrm>
                <a:off x="99391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7" name="Straight Connector 416"/>
              <p:cNvCxnSpPr/>
              <p:nvPr/>
            </p:nvCxnSpPr>
            <p:spPr>
              <a:xfrm>
                <a:off x="103989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7" name="Group 406"/>
            <p:cNvGrpSpPr/>
            <p:nvPr/>
          </p:nvGrpSpPr>
          <p:grpSpPr>
            <a:xfrm>
              <a:off x="10210799" y="1670048"/>
              <a:ext cx="91968" cy="533400"/>
              <a:chOff x="1149620" y="952500"/>
              <a:chExt cx="91968" cy="533400"/>
            </a:xfrm>
          </p:grpSpPr>
          <p:sp>
            <p:nvSpPr>
              <p:cNvPr id="414" name="Freeform 413"/>
              <p:cNvSpPr/>
              <p:nvPr/>
            </p:nvSpPr>
            <p:spPr>
              <a:xfrm>
                <a:off x="114962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5" name="Straight Connector 414"/>
              <p:cNvCxnSpPr/>
              <p:nvPr/>
            </p:nvCxnSpPr>
            <p:spPr>
              <a:xfrm>
                <a:off x="119560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8" name="Group 407"/>
            <p:cNvGrpSpPr/>
            <p:nvPr/>
          </p:nvGrpSpPr>
          <p:grpSpPr>
            <a:xfrm>
              <a:off x="10132662" y="1670048"/>
              <a:ext cx="91968" cy="533400"/>
              <a:chOff x="1071765" y="952500"/>
              <a:chExt cx="91968" cy="533400"/>
            </a:xfrm>
          </p:grpSpPr>
          <p:sp>
            <p:nvSpPr>
              <p:cNvPr id="412" name="Freeform 411"/>
              <p:cNvSpPr/>
              <p:nvPr/>
            </p:nvSpPr>
            <p:spPr>
              <a:xfrm>
                <a:off x="107176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3" name="Straight Connector 412"/>
              <p:cNvCxnSpPr/>
              <p:nvPr/>
            </p:nvCxnSpPr>
            <p:spPr>
              <a:xfrm>
                <a:off x="111774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9" name="Group 408"/>
            <p:cNvGrpSpPr/>
            <p:nvPr/>
          </p:nvGrpSpPr>
          <p:grpSpPr>
            <a:xfrm>
              <a:off x="10288936" y="1670048"/>
              <a:ext cx="91968" cy="533400"/>
              <a:chOff x="1227475" y="952500"/>
              <a:chExt cx="91968" cy="533400"/>
            </a:xfrm>
          </p:grpSpPr>
          <p:sp>
            <p:nvSpPr>
              <p:cNvPr id="410" name="Freeform 409"/>
              <p:cNvSpPr/>
              <p:nvPr/>
            </p:nvSpPr>
            <p:spPr>
              <a:xfrm>
                <a:off x="122747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1" name="Straight Connector 410"/>
              <p:cNvCxnSpPr/>
              <p:nvPr/>
            </p:nvCxnSpPr>
            <p:spPr>
              <a:xfrm>
                <a:off x="127345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8" name="Group 507"/>
          <p:cNvGrpSpPr/>
          <p:nvPr/>
        </p:nvGrpSpPr>
        <p:grpSpPr>
          <a:xfrm>
            <a:off x="1676400" y="4114800"/>
            <a:ext cx="8546052" cy="2286000"/>
            <a:chOff x="1676400" y="4114800"/>
            <a:chExt cx="8546052" cy="2286000"/>
          </a:xfrm>
        </p:grpSpPr>
        <p:sp>
          <p:nvSpPr>
            <p:cNvPr id="9" name="Rectangle 8"/>
            <p:cNvSpPr/>
            <p:nvPr/>
          </p:nvSpPr>
          <p:spPr>
            <a:xfrm>
              <a:off x="2728052" y="5105400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Compute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qualizer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550990" y="4344844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Apply</a:t>
              </a: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Equalizer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220314" y="4344844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Detector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385652" y="4344844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pply</a:t>
              </a: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Detection</a:t>
              </a: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Filter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0" name="Straight Arrow Connector 49"/>
            <p:cNvCxnSpPr>
              <a:endCxn id="71" idx="1"/>
            </p:cNvCxnSpPr>
            <p:nvPr/>
          </p:nvCxnSpPr>
          <p:spPr>
            <a:xfrm>
              <a:off x="2037511" y="4686298"/>
              <a:ext cx="2508738" cy="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V="1">
              <a:off x="5703617" y="4916343"/>
              <a:ext cx="691662" cy="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V="1">
              <a:off x="7527175" y="4916343"/>
              <a:ext cx="691662" cy="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07" name="Picture 506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0400" y="5559415"/>
              <a:ext cx="146286" cy="242285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56" name="Picture 55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6400" y="5903477"/>
              <a:ext cx="274286" cy="274286"/>
            </a:xfrm>
            <a:prstGeom prst="rect">
              <a:avLst/>
            </a:prstGeom>
            <a:ln w="12700">
              <a:noFill/>
            </a:ln>
          </p:spPr>
        </p:pic>
        <p:cxnSp>
          <p:nvCxnSpPr>
            <p:cNvPr id="57" name="Straight Arrow Connector 56"/>
            <p:cNvCxnSpPr/>
            <p:nvPr/>
          </p:nvCxnSpPr>
          <p:spPr>
            <a:xfrm flipV="1">
              <a:off x="2040775" y="5671033"/>
              <a:ext cx="691662" cy="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V="1">
              <a:off x="2040775" y="6035397"/>
              <a:ext cx="691662" cy="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Elbow Connector 62"/>
            <p:cNvCxnSpPr/>
            <p:nvPr/>
          </p:nvCxnSpPr>
          <p:spPr>
            <a:xfrm flipV="1">
              <a:off x="3873340" y="5147158"/>
              <a:ext cx="678461" cy="5334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/>
            <p:nvPr/>
          </p:nvSpPr>
          <p:spPr>
            <a:xfrm>
              <a:off x="4549513" y="4572000"/>
              <a:ext cx="1143000" cy="1143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546249" y="4114800"/>
              <a:ext cx="1143000" cy="1143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728052" y="4800600"/>
              <a:ext cx="1143000" cy="1143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" name="Elbow Connector 73"/>
            <p:cNvCxnSpPr>
              <a:stCxn id="76" idx="2"/>
              <a:endCxn id="73" idx="1"/>
            </p:cNvCxnSpPr>
            <p:nvPr/>
          </p:nvCxnSpPr>
          <p:spPr>
            <a:xfrm rot="16200000" flipH="1">
              <a:off x="2212472" y="4856519"/>
              <a:ext cx="685801" cy="345360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/>
            <p:cNvSpPr/>
            <p:nvPr/>
          </p:nvSpPr>
          <p:spPr>
            <a:xfrm>
              <a:off x="2040775" y="4267200"/>
              <a:ext cx="683833" cy="419099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>
              <a:off x="9363314" y="4916344"/>
              <a:ext cx="69166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0" name="Picture 99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1734" y="4617335"/>
              <a:ext cx="103619" cy="114286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115" name="Picture 114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2752" y="5410200"/>
              <a:ext cx="112762" cy="115810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121" name="Picture 120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7054" y="4648200"/>
              <a:ext cx="214857" cy="152381"/>
            </a:xfrm>
            <a:prstGeom prst="rect">
              <a:avLst/>
            </a:prstGeom>
            <a:ln w="12700"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2578243" y="4246300"/>
              <a:ext cx="5463526" cy="2154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88357" y="4825678"/>
              <a:ext cx="134095" cy="181333"/>
            </a:xfrm>
            <a:prstGeom prst="rect">
              <a:avLst/>
            </a:prstGeom>
            <a:ln w="12700">
              <a:noFill/>
            </a:ln>
          </p:spPr>
        </p:pic>
      </p:grpSp>
      <p:grpSp>
        <p:nvGrpSpPr>
          <p:cNvPr id="513" name="Group 512"/>
          <p:cNvGrpSpPr/>
          <p:nvPr/>
        </p:nvGrpSpPr>
        <p:grpSpPr>
          <a:xfrm>
            <a:off x="1372126" y="533400"/>
            <a:ext cx="9448274" cy="3067163"/>
            <a:chOff x="1372126" y="533400"/>
            <a:chExt cx="9448274" cy="3067163"/>
          </a:xfrm>
        </p:grpSpPr>
        <p:pic>
          <p:nvPicPr>
            <p:cNvPr id="13" name="Picture 12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2126" y="1682704"/>
              <a:ext cx="440381" cy="251429"/>
            </a:xfrm>
            <a:prstGeom prst="rect">
              <a:avLst/>
            </a:prstGeom>
            <a:ln w="12700">
              <a:noFill/>
            </a:ln>
          </p:spPr>
        </p:pic>
        <p:grpSp>
          <p:nvGrpSpPr>
            <p:cNvPr id="512" name="Group 511"/>
            <p:cNvGrpSpPr/>
            <p:nvPr/>
          </p:nvGrpSpPr>
          <p:grpSpPr>
            <a:xfrm>
              <a:off x="1882541" y="533400"/>
              <a:ext cx="8937859" cy="3067163"/>
              <a:chOff x="1882541" y="533400"/>
              <a:chExt cx="8937859" cy="3067163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577152" y="1236918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Preamble </a:t>
                </a:r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etection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4404475" y="1236918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Offset Estimator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7452475" y="1236918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hannel</a:t>
                </a: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Estimator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8641263" y="2457563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oise</a:t>
                </a: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Estimator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Flowchart: Summing Junction 16"/>
              <p:cNvSpPr/>
              <p:nvPr/>
            </p:nvSpPr>
            <p:spPr>
              <a:xfrm>
                <a:off x="6239137" y="1541718"/>
                <a:ext cx="533400" cy="533400"/>
              </a:xfrm>
              <a:prstGeom prst="flowChartSummingJunctio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" name="Straight Arrow Connector 18"/>
              <p:cNvCxnSpPr/>
              <p:nvPr/>
            </p:nvCxnSpPr>
            <p:spPr>
              <a:xfrm flipV="1">
                <a:off x="5547475" y="1808417"/>
                <a:ext cx="691662" cy="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6772537" y="1808418"/>
                <a:ext cx="679938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Elbow Connector 24"/>
              <p:cNvCxnSpPr>
                <a:stCxn id="422" idx="2"/>
                <a:endCxn id="8" idx="1"/>
              </p:cNvCxnSpPr>
              <p:nvPr/>
            </p:nvCxnSpPr>
            <p:spPr>
              <a:xfrm rot="16200000" flipH="1">
                <a:off x="7264858" y="1652658"/>
                <a:ext cx="1224052" cy="1528757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Elbow Connector 32"/>
              <p:cNvCxnSpPr>
                <a:endCxn id="17" idx="4"/>
              </p:cNvCxnSpPr>
              <p:nvPr/>
            </p:nvCxnSpPr>
            <p:spPr>
              <a:xfrm rot="16200000" flipH="1">
                <a:off x="5147680" y="716960"/>
                <a:ext cx="270105" cy="2446209"/>
              </a:xfrm>
              <a:prstGeom prst="bentConnector3">
                <a:avLst>
                  <a:gd name="adj1" fmla="val 303121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6766675" y="1808418"/>
                <a:ext cx="691662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>
                <a:off x="8595475" y="1808418"/>
                <a:ext cx="1871306" cy="144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>
                <a:off x="9786526" y="3029063"/>
                <a:ext cx="678882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8" name="Picture 47"/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46114" y="2891920"/>
                <a:ext cx="274286" cy="274286"/>
              </a:xfrm>
              <a:prstGeom prst="rect">
                <a:avLst/>
              </a:prstGeom>
              <a:ln w="12700">
                <a:noFill/>
              </a:ln>
            </p:spPr>
          </p:pic>
          <p:cxnSp>
            <p:nvCxnSpPr>
              <p:cNvPr id="87" name="Straight Arrow Connector 86"/>
              <p:cNvCxnSpPr/>
              <p:nvPr/>
            </p:nvCxnSpPr>
            <p:spPr>
              <a:xfrm>
                <a:off x="1882541" y="1808418"/>
                <a:ext cx="68432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" name="Picture 1"/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69878" y="1508035"/>
                <a:ext cx="246857" cy="216381"/>
              </a:xfrm>
              <a:prstGeom prst="rect">
                <a:avLst/>
              </a:prstGeom>
              <a:ln w="12700">
                <a:noFill/>
              </a:ln>
            </p:spPr>
          </p:pic>
          <p:cxnSp>
            <p:nvCxnSpPr>
              <p:cNvPr id="419" name="Straight Arrow Connector 418"/>
              <p:cNvCxnSpPr>
                <a:stCxn id="6" idx="1"/>
                <a:endCxn id="5" idx="3"/>
              </p:cNvCxnSpPr>
              <p:nvPr/>
            </p:nvCxnSpPr>
            <p:spPr>
              <a:xfrm flipH="1">
                <a:off x="3720152" y="1808418"/>
                <a:ext cx="68432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21" name="Picture 420"/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92177" y="1610130"/>
                <a:ext cx="103619" cy="114286"/>
              </a:xfrm>
              <a:prstGeom prst="rect">
                <a:avLst/>
              </a:prstGeom>
              <a:ln w="12700">
                <a:noFill/>
              </a:ln>
            </p:spPr>
          </p:pic>
          <p:sp>
            <p:nvSpPr>
              <p:cNvPr id="27" name="Rectangle 26"/>
              <p:cNvSpPr/>
              <p:nvPr/>
            </p:nvSpPr>
            <p:spPr>
              <a:xfrm>
                <a:off x="4421877" y="1361946"/>
                <a:ext cx="11592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Frequency</a:t>
                </a:r>
                <a:endParaRPr lang="en-US" dirty="0"/>
              </a:p>
            </p:txBody>
          </p:sp>
          <p:sp>
            <p:nvSpPr>
              <p:cNvPr id="422" name="Rectangle 421"/>
              <p:cNvSpPr/>
              <p:nvPr/>
            </p:nvSpPr>
            <p:spPr>
              <a:xfrm>
                <a:off x="6775468" y="1487511"/>
                <a:ext cx="674076" cy="31750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23" name="Straight Arrow Connector 422"/>
              <p:cNvCxnSpPr>
                <a:stCxn id="439" idx="2"/>
                <a:endCxn id="8" idx="0"/>
              </p:cNvCxnSpPr>
              <p:nvPr/>
            </p:nvCxnSpPr>
            <p:spPr>
              <a:xfrm>
                <a:off x="9212763" y="1805011"/>
                <a:ext cx="0" cy="65255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9" name="Rectangle 438"/>
              <p:cNvSpPr/>
              <p:nvPr/>
            </p:nvSpPr>
            <p:spPr>
              <a:xfrm>
                <a:off x="8641263" y="1487511"/>
                <a:ext cx="1143000" cy="31750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510" name="Picture 509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610114" y="1683867"/>
                <a:ext cx="146286" cy="242285"/>
              </a:xfrm>
              <a:prstGeom prst="rect">
                <a:avLst/>
              </a:prstGeom>
              <a:ln w="12700">
                <a:noFill/>
              </a:ln>
            </p:spPr>
          </p:pic>
          <p:cxnSp>
            <p:nvCxnSpPr>
              <p:cNvPr id="474" name="Elbow Connector 473"/>
              <p:cNvCxnSpPr>
                <a:stCxn id="476" idx="0"/>
              </p:cNvCxnSpPr>
              <p:nvPr/>
            </p:nvCxnSpPr>
            <p:spPr>
              <a:xfrm rot="5400000" flipH="1" flipV="1">
                <a:off x="8174711" y="-474432"/>
                <a:ext cx="1228492" cy="3352902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6" name="Rectangle 475"/>
              <p:cNvSpPr/>
              <p:nvPr/>
            </p:nvSpPr>
            <p:spPr>
              <a:xfrm>
                <a:off x="6773211" y="1816265"/>
                <a:ext cx="678590" cy="31750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486" name="Picture 485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631448" y="533400"/>
                <a:ext cx="103619" cy="114286"/>
              </a:xfrm>
              <a:prstGeom prst="rect">
                <a:avLst/>
              </a:prstGeom>
              <a:ln w="12700">
                <a:noFill/>
              </a:ln>
            </p:spPr>
          </p:pic>
          <p:sp>
            <p:nvSpPr>
              <p:cNvPr id="487" name="Rectangle 486"/>
              <p:cNvSpPr/>
              <p:nvPr/>
            </p:nvSpPr>
            <p:spPr>
              <a:xfrm>
                <a:off x="7115436" y="1806733"/>
                <a:ext cx="334989" cy="31750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504" name="Picture 503"/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54885" y="1538511"/>
                <a:ext cx="214857" cy="18590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03474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905000" y="803894"/>
            <a:ext cx="8331956" cy="5250213"/>
            <a:chOff x="1905000" y="803894"/>
            <a:chExt cx="8331956" cy="5250213"/>
          </a:xfrm>
        </p:grpSpPr>
        <p:pic>
          <p:nvPicPr>
            <p:cNvPr id="15" name="Picture 14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1937" y="4013807"/>
              <a:ext cx="5958083" cy="106362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1081" y="5295249"/>
              <a:ext cx="6259794" cy="758858"/>
            </a:xfrm>
            <a:prstGeom prst="rect">
              <a:avLst/>
            </a:prstGeom>
          </p:spPr>
        </p:pic>
        <p:grpSp>
          <p:nvGrpSpPr>
            <p:cNvPr id="21" name="Group 20"/>
            <p:cNvGrpSpPr/>
            <p:nvPr/>
          </p:nvGrpSpPr>
          <p:grpSpPr>
            <a:xfrm>
              <a:off x="1905000" y="803894"/>
              <a:ext cx="8331956" cy="2992091"/>
              <a:chOff x="1905000" y="803894"/>
              <a:chExt cx="8331956" cy="2992091"/>
            </a:xfrm>
          </p:grpSpPr>
          <p:sp>
            <p:nvSpPr>
              <p:cNvPr id="137" name="Flowchart: Summing Junction 136"/>
              <p:cNvSpPr/>
              <p:nvPr/>
            </p:nvSpPr>
            <p:spPr>
              <a:xfrm>
                <a:off x="3250480" y="1108694"/>
                <a:ext cx="533400" cy="533400"/>
              </a:xfrm>
              <a:prstGeom prst="flowChartSummingJunct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7891313" y="803894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60" name="Straight Arrow Connector 159"/>
              <p:cNvCxnSpPr/>
              <p:nvPr/>
            </p:nvCxnSpPr>
            <p:spPr>
              <a:xfrm>
                <a:off x="3783880" y="1375394"/>
                <a:ext cx="4107433" cy="0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/>
              <p:cNvCxnSpPr>
                <a:stCxn id="135" idx="2"/>
                <a:endCxn id="155" idx="0"/>
              </p:cNvCxnSpPr>
              <p:nvPr/>
            </p:nvCxnSpPr>
            <p:spPr>
              <a:xfrm>
                <a:off x="7290320" y="1371600"/>
                <a:ext cx="0" cy="1281385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Arrow Connector 165"/>
              <p:cNvCxnSpPr/>
              <p:nvPr/>
            </p:nvCxnSpPr>
            <p:spPr>
              <a:xfrm>
                <a:off x="2566157" y="1375394"/>
                <a:ext cx="68432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Elbow Connector 166"/>
              <p:cNvCxnSpPr>
                <a:stCxn id="137" idx="4"/>
                <a:endCxn id="159" idx="1"/>
              </p:cNvCxnSpPr>
              <p:nvPr/>
            </p:nvCxnSpPr>
            <p:spPr>
              <a:xfrm rot="16200000" flipH="1">
                <a:off x="2873265" y="2286008"/>
                <a:ext cx="1582391" cy="294561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Elbow Connector 171"/>
              <p:cNvCxnSpPr>
                <a:stCxn id="155" idx="3"/>
                <a:endCxn id="152" idx="2"/>
              </p:cNvCxnSpPr>
              <p:nvPr/>
            </p:nvCxnSpPr>
            <p:spPr>
              <a:xfrm flipV="1">
                <a:off x="7861820" y="1946894"/>
                <a:ext cx="600993" cy="1277591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Rectangle 154"/>
              <p:cNvSpPr/>
              <p:nvPr/>
            </p:nvSpPr>
            <p:spPr>
              <a:xfrm>
                <a:off x="6718820" y="2652985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PED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" name="Group 16"/>
              <p:cNvGrpSpPr/>
              <p:nvPr/>
            </p:nvGrpSpPr>
            <p:grpSpPr>
              <a:xfrm>
                <a:off x="5522129" y="2909017"/>
                <a:ext cx="630936" cy="630936"/>
                <a:chOff x="5550825" y="2909017"/>
                <a:chExt cx="630936" cy="630936"/>
              </a:xfrm>
            </p:grpSpPr>
            <p:sp>
              <p:nvSpPr>
                <p:cNvPr id="156" name="Isosceles Triangle 155"/>
                <p:cNvSpPr/>
                <p:nvPr/>
              </p:nvSpPr>
              <p:spPr>
                <a:xfrm rot="16200000">
                  <a:off x="5550825" y="2909017"/>
                  <a:ext cx="630936" cy="630936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157" name="Picture 156"/>
                <p:cNvPicPr>
                  <a:picLocks noChangeAspect="1"/>
                </p:cNvPicPr>
                <p:nvPr>
                  <p:custDataLst>
                    <p:tags r:id="rId8"/>
                  </p:custDataLst>
                </p:nvPr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48767" y="3122917"/>
                  <a:ext cx="279680" cy="203136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59" name="Rectangle 158"/>
              <p:cNvSpPr/>
              <p:nvPr/>
            </p:nvSpPr>
            <p:spPr>
              <a:xfrm>
                <a:off x="3811741" y="2652985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DDS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63" name="Straight Arrow Connector 162"/>
              <p:cNvCxnSpPr>
                <a:stCxn id="156" idx="3"/>
                <a:endCxn id="155" idx="1"/>
              </p:cNvCxnSpPr>
              <p:nvPr/>
            </p:nvCxnSpPr>
            <p:spPr>
              <a:xfrm>
                <a:off x="6153065" y="3224485"/>
                <a:ext cx="565755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Arrow Connector 164"/>
              <p:cNvCxnSpPr>
                <a:stCxn id="159" idx="3"/>
                <a:endCxn id="156" idx="0"/>
              </p:cNvCxnSpPr>
              <p:nvPr/>
            </p:nvCxnSpPr>
            <p:spPr>
              <a:xfrm>
                <a:off x="4954741" y="3224485"/>
                <a:ext cx="567388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76" name="Picture 175"/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34847" y="2880393"/>
                <a:ext cx="419048" cy="251429"/>
              </a:xfrm>
              <a:prstGeom prst="rect">
                <a:avLst/>
              </a:prstGeom>
            </p:spPr>
          </p:pic>
          <p:pic>
            <p:nvPicPr>
              <p:cNvPr id="183" name="Picture 182"/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19241" y="2722006"/>
                <a:ext cx="621713" cy="265143"/>
              </a:xfrm>
              <a:prstGeom prst="rect">
                <a:avLst/>
              </a:prstGeom>
            </p:spPr>
          </p:pic>
          <p:cxnSp>
            <p:nvCxnSpPr>
              <p:cNvPr id="189" name="Straight Arrow Connector 188"/>
              <p:cNvCxnSpPr/>
              <p:nvPr/>
            </p:nvCxnSpPr>
            <p:spPr>
              <a:xfrm>
                <a:off x="9034313" y="1375394"/>
                <a:ext cx="68432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92" name="Picture 191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01147" y="1249680"/>
                <a:ext cx="435809" cy="251429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05000" y="1249680"/>
                <a:ext cx="557714" cy="251429"/>
              </a:xfrm>
              <a:prstGeom prst="rect">
                <a:avLst/>
              </a:prstGeom>
              <a:ln w="12700">
                <a:noFill/>
              </a:ln>
            </p:spPr>
          </p:pic>
          <p:pic>
            <p:nvPicPr>
              <p:cNvPr id="9" name="Picture 8"/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20188" y="1066800"/>
                <a:ext cx="524190" cy="251429"/>
              </a:xfrm>
              <a:prstGeom prst="rect">
                <a:avLst/>
              </a:prstGeom>
              <a:ln w="12700">
                <a:noFill/>
              </a:ln>
            </p:spPr>
          </p:pic>
          <p:grpSp>
            <p:nvGrpSpPr>
              <p:cNvPr id="14" name="Group 13"/>
              <p:cNvGrpSpPr/>
              <p:nvPr/>
            </p:nvGrpSpPr>
            <p:grpSpPr>
              <a:xfrm>
                <a:off x="8125856" y="1038437"/>
                <a:ext cx="673915" cy="673915"/>
                <a:chOff x="8125856" y="1018223"/>
                <a:chExt cx="673915" cy="673915"/>
              </a:xfrm>
            </p:grpSpPr>
            <p:cxnSp>
              <p:nvCxnSpPr>
                <p:cNvPr id="145" name="Straight Connector 144"/>
                <p:cNvCxnSpPr/>
                <p:nvPr/>
              </p:nvCxnSpPr>
              <p:spPr>
                <a:xfrm>
                  <a:off x="8125856" y="1355180"/>
                  <a:ext cx="673915" cy="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/>
                <p:cNvCxnSpPr/>
                <p:nvPr/>
              </p:nvCxnSpPr>
              <p:spPr>
                <a:xfrm>
                  <a:off x="8462813" y="1123383"/>
                  <a:ext cx="0" cy="46359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" name="Group 12"/>
                <p:cNvGrpSpPr/>
                <p:nvPr/>
              </p:nvGrpSpPr>
              <p:grpSpPr>
                <a:xfrm>
                  <a:off x="8154254" y="1129833"/>
                  <a:ext cx="617118" cy="450695"/>
                  <a:chOff x="8155891" y="1150047"/>
                  <a:chExt cx="617118" cy="450695"/>
                </a:xfrm>
              </p:grpSpPr>
              <p:cxnSp>
                <p:nvCxnSpPr>
                  <p:cNvPr id="146" name="Straight Connector 145"/>
                  <p:cNvCxnSpPr/>
                  <p:nvPr/>
                </p:nvCxnSpPr>
                <p:spPr>
                  <a:xfrm rot="10800000" flipH="1">
                    <a:off x="8462813" y="1150047"/>
                    <a:ext cx="310196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Straight Connector 148"/>
                  <p:cNvCxnSpPr/>
                  <p:nvPr/>
                </p:nvCxnSpPr>
                <p:spPr>
                  <a:xfrm flipH="1">
                    <a:off x="8155891" y="1600742"/>
                    <a:ext cx="310196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50" name="Straight Connector 149"/>
                <p:cNvCxnSpPr/>
                <p:nvPr/>
              </p:nvCxnSpPr>
              <p:spPr>
                <a:xfrm rot="10800000">
                  <a:off x="8462813" y="1123383"/>
                  <a:ext cx="0" cy="46359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>
                <a:xfrm rot="16200000">
                  <a:off x="8125856" y="1355180"/>
                  <a:ext cx="673915" cy="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5" name="Rectangle 134"/>
              <p:cNvSpPr/>
              <p:nvPr/>
            </p:nvSpPr>
            <p:spPr>
              <a:xfrm>
                <a:off x="6718820" y="1086310"/>
                <a:ext cx="1143000" cy="2852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787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475884" y="2857500"/>
            <a:ext cx="7240233" cy="1143000"/>
            <a:chOff x="1143000" y="684355"/>
            <a:chExt cx="7240233" cy="1143000"/>
          </a:xfrm>
        </p:grpSpPr>
        <p:sp>
          <p:nvSpPr>
            <p:cNvPr id="5" name="Rectangle 4"/>
            <p:cNvSpPr/>
            <p:nvPr/>
          </p:nvSpPr>
          <p:spPr>
            <a:xfrm>
              <a:off x="2433273" y="684355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preamble detector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260596" y="684355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search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algorithm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096000" y="684355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acketize samples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6" name="Picture 35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0" y="1130141"/>
              <a:ext cx="524190" cy="251429"/>
            </a:xfrm>
            <a:prstGeom prst="rect">
              <a:avLst/>
            </a:prstGeom>
          </p:spPr>
        </p:pic>
        <p:cxnSp>
          <p:nvCxnSpPr>
            <p:cNvPr id="19" name="Straight Arrow Connector 18"/>
            <p:cNvCxnSpPr/>
            <p:nvPr/>
          </p:nvCxnSpPr>
          <p:spPr>
            <a:xfrm>
              <a:off x="5403596" y="1255855"/>
              <a:ext cx="69240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7233138" y="1255855"/>
              <a:ext cx="69166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3576273" y="1255855"/>
              <a:ext cx="68432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1738662" y="1255855"/>
              <a:ext cx="68432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9" name="Picture 58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7043" y="1162903"/>
              <a:ext cx="396190" cy="1859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727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.49835"/>
  <p:tag name="ORIGINALWIDTH" val="124.4844"/>
  <p:tag name="OUTPUTDPI" val="1200"/>
  <p:tag name="LATEXADDIN" val="\documentclass{article}&#10;\usepackage{amsmath}&#10;\pagestyle{empty}&#10;\begin{document}&#10;&#10;&#10;$\cdots$&#10;&#10;&#10;\end{document}"/>
  <p:tag name="IGUANATEXSIZE" val="20"/>
  <p:tag name="IGUANATEXCURSOR" val="86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9.2351"/>
  <p:tag name="ORIGINALWIDTH" val="71.99102"/>
  <p:tag name="OUTPUTDPI" val="1200"/>
  <p:tag name="LATEXADDIN" val="\documentclass{article}&#10;\usepackage{amsmath}&#10;\pagestyle{empty}&#10;\begin{document}&#10;&#10;$\hat{\mathbf{h}}$&#10;&#10;&#10;\end{document}"/>
  <p:tag name="IGUANATEXSIZE" val="20"/>
  <p:tag name="IGUANATEXCURSOR" val="9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4.9832"/>
  <p:tag name="ORIGINALWIDTH" val="134.9832"/>
  <p:tag name="OUTPUTDPI" val="1200"/>
  <p:tag name="LATEXADDIN" val="\documentclass{article}&#10;\usepackage{amsmath}&#10;\pagestyle{empty}&#10;\begin{document}&#10;&#10;$\hat{\sigma}_w^2$&#10;&#10;&#10;\end{document}"/>
  <p:tag name="IGUANATEXSIZE" val="20"/>
  <p:tag name="IGUANATEXCURSOR" val="96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50.99362"/>
  <p:tag name="OUTPUTDPI" val="1200"/>
  <p:tag name="LATEXADDIN" val="\documentclass{article}&#10;\usepackage{amsmath}&#10;\pagestyle{empty}&#10;\begin{document}&#10;&#10;$\mathbf{r}$&#10;&#10;&#10;\end{document}"/>
  <p:tag name="IGUANATEXSIZE" val="20"/>
  <p:tag name="IGUANATEXCURSOR" val="92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99291"/>
  <p:tag name="ORIGINALWIDTH" val="55.49307"/>
  <p:tag name="OUTPUTDPI" val="1200"/>
  <p:tag name="LATEXADDIN" val="\documentclass{article}&#10;\usepackage{amsmath}&#10;\pagestyle{empty}&#10;\begin{document}&#10;&#10;$\mathbf{c}$&#10;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.99063"/>
  <p:tag name="ORIGINALWIDTH" val="105.7368"/>
  <p:tag name="OUTPUTDPI" val="1200"/>
  <p:tag name="LATEXADDIN" val="\documentclass{article}&#10;\usepackage{amsmath}&#10;\pagestyle{empty}&#10;\begin{document}&#10;&#10;$\mathbf{r}_\text{d}$&#10;&#10;&#10;\end{document}"/>
  <p:tag name="IGUANATEXSIZE" val="20"/>
  <p:tag name="IGUANATEXCURSOR" val="10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65.99173"/>
  <p:tag name="OUTPUTDPI" val="1200"/>
  <p:tag name="LATEXADDIN" val="\documentclass{article}&#10;\usepackage{amsmath}&#10;\pagestyle{empty}&#10;\begin{document}&#10;&#10;$\hat{\mathbf{a}}$&#10;&#10;&#10;\end{document}&#10;"/>
  <p:tag name="IGUANATEXSIZE" val="20"/>
  <p:tag name="IGUANATEXCURSOR" val="9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23.4346"/>
  <p:tag name="ORIGINALWIDTH" val="2932.134"/>
  <p:tag name="OUTPUTDPI" val="1200"/>
  <p:tag name="LATEXADDIN" val="\documentclass{article}&#10;\usepackage{amsmath}&#10;\usepackage{amssymb}&#10;\pagestyle{empty}&#10;\begin{document}&#10;&#10;\begin{equation*}&#10;\hat{a}(k)= \begin{cases}&#10;p(k) &amp;k&lt;L_p+L_\text{asm} \\&#10;\text{sgn}(\text{Re}\{r_\text{r}(k)\})&amp;k\geq L_p+L_\text{asm} \quad \&amp; \quad \text{$k$ even}\\&#10;\text{sgn}(\text{Im}\{r_\text{r}(k)\})&amp;k\geq L_p+L_\text{asm} \quad \&amp; \quad \text{$k$ odd}\\&#10;\end{cases}&#10;\end{equation*}&#10;&#10;&#10;&#10;\end{document}"/>
  <p:tag name="IGUANATEXSIZE" val="20"/>
  <p:tag name="IGUANATEXCURSOR" val="2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3.4533"/>
  <p:tag name="ORIGINALWIDTH" val="3080.615"/>
  <p:tag name="OUTPUTDPI" val="1200"/>
  <p:tag name="LATEXADDIN" val="\documentclass{article}&#10;\usepackage{amsmath}&#10;\usepackage{amssymb}&#10;\pagestyle{empty}&#10;\begin{document}&#10;&#10;\begin{equation*}&#10;e(k)&#10;= &#10;\begin{cases}&#10;0 &amp;\text{$k$ even} \\&#10;\hat{a}(k-1)\text{Im}\{r_\text{r}(k-1)\} -  \hat{a}(k)\text{Re}\{r_\text{r}(k)\}  &amp;\text{$k$ odd}\\&#10;\end{cases}&#10;\end{equation*}&#10;&#10;&#10;&#10;\end{document}"/>
  <p:tag name="IGUANATEXSIZE" val="20"/>
  <p:tag name="IGUANATEXCURSOR" val="1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206.2243"/>
  <p:tag name="OUTPUTDPI" val="1200"/>
  <p:tag name="LATEXADDIN" val="\documentclass{article}&#10;\usepackage{amsmath}&#10;\pagestyle{empty}&#10;\begin{document}&#10;&#10;$e(k)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0.4837"/>
  <p:tag name="ORIGINALWIDTH" val="305.9617"/>
  <p:tag name="OUTPUTDPI" val="1200"/>
  <p:tag name="LATEXADDIN" val="\documentclass{article}&#10;\usepackage{amsmath}&#10;\pagestyle{empty}&#10;\begin{document}&#10;&#10;$e^{\text{-}j\hat{\theta}(k)}$&#10;&#10;&#10;\end{document}"/>
  <p:tag name="IGUANATEXSIZE" val="20"/>
  <p:tag name="IGUANATEXCURSOR" val="110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.49835"/>
  <p:tag name="ORIGINALWIDTH" val="124.4844"/>
  <p:tag name="OUTPUTDPI" val="1200"/>
  <p:tag name="LATEXADDIN" val="\documentclass{article}&#10;\usepackage{amsmath}&#10;\pagestyle{empty}&#10;\begin{document}&#10;&#10;&#10;$\cdots$&#10;&#10;&#10;\end{document}"/>
  <p:tag name="IGUANATEXSIZE" val="20"/>
  <p:tag name="IGUANATEXCURSOR" val="86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214.4731"/>
  <p:tag name="OUTPUTDPI" val="1200"/>
  <p:tag name="LATEXADDIN" val="\documentclass{article}&#10;\usepackage{amsmath}&#10;\pagestyle{empty}&#10;\begin{document}&#10;&#10;$\hat{a}(k)$&#10;&#10;&#10;\end{document}&#10;"/>
  <p:tag name="IGUANATEXSIZE" val="20"/>
  <p:tag name="IGUANATEXCURSOR" val="11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274.4657"/>
  <p:tag name="OUTPUTDPI" val="1200"/>
  <p:tag name="LATEXADDIN" val="\documentclass{article}&#10;\usepackage{amsmath}&#10;\pagestyle{empty}&#10;\begin{document}&#10;&#10;$r_\text{d}(n)$&#10;&#10;&#10;\end{document}"/>
  <p:tag name="IGUANATEXSIZE" val="20"/>
  <p:tag name="IGUANATEXCURSOR" val="92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257.9677"/>
  <p:tag name="OUTPUTDPI" val="1200"/>
  <p:tag name="LATEXADDIN" val="\documentclass{article}&#10;\usepackage{amsmath}&#10;\pagestyle{empty}&#10;\begin{document}&#10;&#10;$r_\text{r}(n)$&#10;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3.4871"/>
  <p:tag name="ORIGINALWIDTH" val="142.4822"/>
  <p:tag name="OUTPUTDPI" val="1200"/>
  <p:tag name="LATEXADDIN" val="\documentclass{article}&#10;\usepackage{amsmath}&#10;\pagestyle{empty}&#10;\begin{document}&#10;\begin{equation*}&#10;K_1&#10;\end{equation*}&#10;&#10;&#10;&#10;\end{document}"/>
  <p:tag name="IGUANATEXSIZE" val="14"/>
  <p:tag name="IGUANATEXCURSOR" val="10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257.9677"/>
  <p:tag name="OUTPUTDPI" val="1200"/>
  <p:tag name="LATEXADDIN" val="\documentclass{article}&#10;\usepackage{amsmath}&#10;\pagestyle{empty}&#10;\begin{document}&#10;&#10;$r_\text{r}(n)$&#10;&#10;&#10;\end{document}"/>
  <p:tag name="IGUANATEXSIZE" val="20"/>
  <p:tag name="IGUANATEXCURSOR" val="92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1.48859"/>
  <p:tag name="ORIGINALWIDTH" val="194.9756"/>
  <p:tag name="OUTPUTDPI" val="1200"/>
  <p:tag name="LATEXADDIN" val="\documentclass{article}&#10;\usepackage{amsmath}&#10;\pagestyle{empty}&#10;\begin{document}&#10;&#10;$\mathbf{r}_\text{pkt}$&#10;&#10;&#10;\end{document}"/>
  <p:tag name="IGUANATEXSIZE" val="20"/>
  <p:tag name="IGUANATEXCURSOR" val="102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216.7229"/>
  <p:tag name="OUTPUTDPI" val="1200"/>
  <p:tag name="LATEXADDIN" val="\documentclass{article}&#10;\usepackage{amsmath}&#10;\pagestyle{empty}&#10;\begin{document}&#10;&#10;$r(n)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4.9832"/>
  <p:tag name="ORIGINALWIDTH" val="134.9832"/>
  <p:tag name="OUTPUTDPI" val="1200"/>
  <p:tag name="LATEXADDIN" val="\documentclass{article}&#10;\usepackage{amsmath}&#10;\pagestyle{empty}&#10;\begin{document}&#10;&#10;$\hat{\sigma}_w^2$&#10;&#10;&#10;\end{document}"/>
  <p:tag name="IGUANATEXSIZE" val="20"/>
  <p:tag name="IGUANATEXCURSOR" val="96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6.4867"/>
  <p:tag name="ORIGINALWIDTH" val="121.4848"/>
  <p:tag name="OUTPUTDPI" val="1200"/>
  <p:tag name="LATEXADDIN" val="\documentclass{article}&#10;\usepackage{amsmath}&#10;\pagestyle{empty}&#10;\begin{document}&#10;&#10;$\hat{\omega}_0$&#10;&#10;&#10;\end{document}"/>
  <p:tag name="IGUANATEXSIZE" val="20"/>
  <p:tag name="IGUANATEXCURSOR" val="97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50.99362"/>
  <p:tag name="OUTPUTDPI" val="1200"/>
  <p:tag name="LATEXADDIN" val="\documentclass{article}&#10;\usepackage{amsmath}&#10;\pagestyle{empty}&#10;\begin{document}&#10;&#10;$\mathbf{r}$&#10;&#10;&#10;\end{document}"/>
  <p:tag name="IGUANATEXSIZE" val="20"/>
  <p:tag name="IGUANATEXCURSOR" val="92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9.2351"/>
  <p:tag name="ORIGINALWIDTH" val="71.99102"/>
  <p:tag name="OUTPUTDPI" val="1200"/>
  <p:tag name="LATEXADDIN" val="\documentclass{article}&#10;\usepackage{amsmath}&#10;\pagestyle{empty}&#10;\begin{document}&#10;&#10;$\hat{\mathbf{h}}$&#10;&#10;&#10;\end{document}"/>
  <p:tag name="IGUANATEXSIZE" val="20"/>
  <p:tag name="IGUANATEXCURSOR" val="9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50.99362"/>
  <p:tag name="OUTPUTDPI" val="1200"/>
  <p:tag name="LATEXADDIN" val="\documentclass{article}&#10;\usepackage{amsmath}&#10;\pagestyle{empty}&#10;\begin{document}&#10;&#10;$\mathbf{r}$&#10;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1.48859"/>
  <p:tag name="ORIGINALWIDTH" val="105.7368"/>
  <p:tag name="OUTPUTDPI" val="1200"/>
  <p:tag name="LATEXADDIN" val="\documentclass{article}&#10;\usepackage{amsmath}&#10;\pagestyle{empty}&#10;\begin{document}&#10;&#10;$\mathbf{r}_\text{p}$&#10;&#10;&#10;\end{document}"/>
  <p:tag name="IGUANATEXSIZE" val="20"/>
  <p:tag name="IGUANATEXCURSOR" val="102"/>
  <p:tag name="TRANSPARENCY" val="True"/>
  <p:tag name="FILENAME" val=""/>
  <p:tag name="INPUTTYPE" val="0"/>
  <p:tag name="LATEXENGINEID" val="0"/>
  <p:tag name="TEMPFOLDER" val="C:\Users\ecestudent\Documents\IguanaTexTemp\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5249</TotalTime>
  <Words>99</Words>
  <Application>Microsoft Office PowerPoint</Application>
  <PresentationFormat>Widescreen</PresentationFormat>
  <Paragraphs>93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BYU Electrical &amp; Computer Engineering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ecestudent</dc:creator>
  <cp:lastModifiedBy>ecestudent</cp:lastModifiedBy>
  <cp:revision>42</cp:revision>
  <dcterms:created xsi:type="dcterms:W3CDTF">2017-01-09T20:39:01Z</dcterms:created>
  <dcterms:modified xsi:type="dcterms:W3CDTF">2017-03-19T04:48:02Z</dcterms:modified>
</cp:coreProperties>
</file>