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55" d="100"/>
          <a:sy n="55" d="100"/>
        </p:scale>
        <p:origin x="66" y="648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9220201" y="1557530"/>
            <a:ext cx="2171700" cy="2778015"/>
            <a:chOff x="861060" y="3200400"/>
            <a:chExt cx="3346607" cy="4280943"/>
          </a:xfrm>
        </p:grpSpPr>
        <p:grpSp>
          <p:nvGrpSpPr>
            <p:cNvPr id="378" name="Group 377"/>
            <p:cNvGrpSpPr/>
            <p:nvPr/>
          </p:nvGrpSpPr>
          <p:grpSpPr>
            <a:xfrm>
              <a:off x="861060" y="3200400"/>
              <a:ext cx="3346607" cy="4280943"/>
              <a:chOff x="861060" y="3200400"/>
              <a:chExt cx="3346607" cy="4280943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464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7695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0743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3791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6839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988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4" name="Group 373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861060" y="3200400"/>
                  <a:ext cx="1219200" cy="914400"/>
                  <a:chOff x="914400" y="3200400"/>
                  <a:chExt cx="1219200" cy="9144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2192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2" name="Picture 221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400" y="32004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199" name="Rectangle 198"/>
                  <p:cNvSpPr/>
                  <p:nvPr/>
                </p:nvSpPr>
                <p:spPr>
                  <a:xfrm>
                    <a:off x="18288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3" name="Picture 222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24000" y="32004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02" name="Flowchart: Or 201"/>
                  <p:cNvSpPr/>
                  <p:nvPr/>
                </p:nvSpPr>
                <p:spPr>
                  <a:xfrm>
                    <a:off x="1592580" y="39243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2" name="Straight Arrow Connector 211"/>
                  <p:cNvCxnSpPr>
                    <a:stCxn id="197" idx="2"/>
                    <a:endCxn id="202" idx="1"/>
                  </p:cNvCxnSpPr>
                  <p:nvPr/>
                </p:nvCxnSpPr>
                <p:spPr>
                  <a:xfrm>
                    <a:off x="137160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199" idx="2"/>
                    <a:endCxn id="202" idx="7"/>
                  </p:cNvCxnSpPr>
                  <p:nvPr/>
                </p:nvCxnSpPr>
                <p:spPr>
                  <a:xfrm flipH="1">
                    <a:off x="173567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ectangle 236"/>
                <p:cNvSpPr/>
                <p:nvPr/>
              </p:nvSpPr>
              <p:spPr>
                <a:xfrm>
                  <a:off x="22098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4114800"/>
                  <a:ext cx="294095" cy="214857"/>
                </a:xfrm>
                <a:prstGeom prst="rect">
                  <a:avLst/>
                </a:prstGeom>
              </p:spPr>
            </p:pic>
            <p:sp>
              <p:nvSpPr>
                <p:cNvPr id="239" name="Rectangle 238"/>
                <p:cNvSpPr/>
                <p:nvPr/>
              </p:nvSpPr>
              <p:spPr>
                <a:xfrm>
                  <a:off x="28194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4600" y="4114802"/>
                  <a:ext cx="281905" cy="211809"/>
                </a:xfrm>
                <a:prstGeom prst="rect">
                  <a:avLst/>
                </a:prstGeom>
              </p:spPr>
            </p:pic>
            <p:sp>
              <p:nvSpPr>
                <p:cNvPr id="241" name="Flowchart: Or 240"/>
                <p:cNvSpPr/>
                <p:nvPr/>
              </p:nvSpPr>
              <p:spPr>
                <a:xfrm>
                  <a:off x="2583180" y="48387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Arrow Connector 243"/>
                <p:cNvCxnSpPr>
                  <a:stCxn id="237" idx="2"/>
                  <a:endCxn id="241" idx="1"/>
                </p:cNvCxnSpPr>
                <p:nvPr/>
              </p:nvCxnSpPr>
              <p:spPr>
                <a:xfrm>
                  <a:off x="236220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>
                  <a:stCxn id="239" idx="2"/>
                  <a:endCxn id="241" idx="7"/>
                </p:cNvCxnSpPr>
                <p:nvPr/>
              </p:nvCxnSpPr>
              <p:spPr>
                <a:xfrm flipH="1">
                  <a:off x="272627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0" name="Rectangle 329"/>
                <p:cNvSpPr/>
                <p:nvPr/>
              </p:nvSpPr>
              <p:spPr>
                <a:xfrm>
                  <a:off x="3293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598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1" name="Picture 34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930" y="6947942"/>
                  <a:ext cx="278857" cy="213333"/>
                </a:xfrm>
                <a:prstGeom prst="rect">
                  <a:avLst/>
                </a:prstGeom>
              </p:spPr>
            </p:pic>
            <p:grpSp>
              <p:nvGrpSpPr>
                <p:cNvPr id="356" name="Group 355"/>
                <p:cNvGrpSpPr/>
                <p:nvPr/>
              </p:nvGrpSpPr>
              <p:grpSpPr>
                <a:xfrm>
                  <a:off x="2988467" y="5715000"/>
                  <a:ext cx="1219200" cy="914400"/>
                  <a:chOff x="3048000" y="5181600"/>
                  <a:chExt cx="1219200" cy="914400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33528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50" name="Picture 34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48000" y="51816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351" name="Rectangle 350"/>
                  <p:cNvSpPr/>
                  <p:nvPr/>
                </p:nvSpPr>
                <p:spPr>
                  <a:xfrm>
                    <a:off x="39624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pic>
                <p:nvPicPr>
                  <p:cNvPr id="352" name="Picture 35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7600" y="51816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353" name="Flowchart: Or 352"/>
                  <p:cNvSpPr/>
                  <p:nvPr/>
                </p:nvSpPr>
                <p:spPr>
                  <a:xfrm>
                    <a:off x="3726180" y="59055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Arrow Connector 353"/>
                  <p:cNvCxnSpPr>
                    <a:stCxn id="349" idx="2"/>
                    <a:endCxn id="353" idx="1"/>
                  </p:cNvCxnSpPr>
                  <p:nvPr/>
                </p:nvCxnSpPr>
                <p:spPr>
                  <a:xfrm>
                    <a:off x="350520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>
                    <a:stCxn id="351" idx="2"/>
                    <a:endCxn id="353" idx="7"/>
                  </p:cNvCxnSpPr>
                  <p:nvPr/>
                </p:nvCxnSpPr>
                <p:spPr>
                  <a:xfrm flipH="1">
                    <a:off x="386927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Group 359"/>
                <p:cNvGrpSpPr/>
                <p:nvPr/>
              </p:nvGrpSpPr>
              <p:grpSpPr>
                <a:xfrm rot="3048679">
                  <a:off x="2948940" y="5274538"/>
                  <a:ext cx="350519" cy="45719"/>
                  <a:chOff x="7482841" y="3022869"/>
                  <a:chExt cx="350519" cy="45719"/>
                </a:xfrm>
              </p:grpSpPr>
              <p:sp>
                <p:nvSpPr>
                  <p:cNvPr id="357" name="Oval 356"/>
                  <p:cNvSpPr/>
                  <p:nvPr/>
                </p:nvSpPr>
                <p:spPr>
                  <a:xfrm flipH="1">
                    <a:off x="74828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 flipH="1">
                    <a:off x="76352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 flipH="1">
                    <a:off x="77876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3" name="Straight Arrow Connector 362"/>
                <p:cNvCxnSpPr>
                  <a:stCxn id="202" idx="4"/>
                  <a:endCxn id="324" idx="0"/>
                </p:cNvCxnSpPr>
                <p:nvPr/>
              </p:nvCxnSpPr>
              <p:spPr>
                <a:xfrm flipH="1">
                  <a:off x="1617130" y="4114800"/>
                  <a:ext cx="5930" cy="30617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>
                  <a:stCxn id="241" idx="4"/>
                  <a:endCxn id="325" idx="0"/>
                </p:cNvCxnSpPr>
                <p:nvPr/>
              </p:nvCxnSpPr>
              <p:spPr>
                <a:xfrm flipH="1">
                  <a:off x="1921930" y="5029200"/>
                  <a:ext cx="745070" cy="214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9" name="Straight Arrow Connector 368"/>
            <p:cNvCxnSpPr>
              <a:stCxn id="353" idx="4"/>
              <a:endCxn id="331" idx="0"/>
            </p:cNvCxnSpPr>
            <p:nvPr/>
          </p:nvCxnSpPr>
          <p:spPr>
            <a:xfrm>
              <a:off x="3750467" y="6629400"/>
              <a:ext cx="263" cy="547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Rectangle 502"/>
          <p:cNvSpPr/>
          <p:nvPr/>
        </p:nvSpPr>
        <p:spPr>
          <a:xfrm>
            <a:off x="8496300" y="27618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4" name="Straight Arrow Connector 503"/>
          <p:cNvCxnSpPr/>
          <p:nvPr/>
        </p:nvCxnSpPr>
        <p:spPr>
          <a:xfrm>
            <a:off x="9090753" y="1557530"/>
            <a:ext cx="0" cy="27851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282925" y="2174101"/>
            <a:ext cx="4291136" cy="3376871"/>
            <a:chOff x="2282925" y="2174101"/>
            <a:chExt cx="4291136" cy="3376871"/>
          </a:xfrm>
        </p:grpSpPr>
        <p:sp>
          <p:nvSpPr>
            <p:cNvPr id="12" name="Flowchart: Or 11"/>
            <p:cNvSpPr/>
            <p:nvPr/>
          </p:nvSpPr>
          <p:spPr>
            <a:xfrm>
              <a:off x="4135321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4333996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453267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4731347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r 15"/>
            <p:cNvSpPr/>
            <p:nvPr/>
          </p:nvSpPr>
          <p:spPr>
            <a:xfrm>
              <a:off x="493002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Or 16"/>
            <p:cNvSpPr/>
            <p:nvPr/>
          </p:nvSpPr>
          <p:spPr>
            <a:xfrm>
              <a:off x="5128698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r 17"/>
            <p:cNvSpPr/>
            <p:nvPr/>
          </p:nvSpPr>
          <p:spPr>
            <a:xfrm>
              <a:off x="5327373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r 18"/>
            <p:cNvSpPr/>
            <p:nvPr/>
          </p:nvSpPr>
          <p:spPr>
            <a:xfrm>
              <a:off x="5526049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96580" y="3462599"/>
              <a:ext cx="1589403" cy="198676"/>
              <a:chOff x="3196580" y="3462599"/>
              <a:chExt cx="1589403" cy="1986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658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525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93931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9260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9128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9957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863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8730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984658" y="3462599"/>
              <a:ext cx="1589403" cy="198676"/>
              <a:chOff x="4984658" y="3462599"/>
              <a:chExt cx="1589403" cy="1986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8465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333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82009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8068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7936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78035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671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538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Arrow Connector 37"/>
            <p:cNvCxnSpPr>
              <a:stCxn id="5" idx="2"/>
              <a:endCxn id="13" idx="1"/>
            </p:cNvCxnSpPr>
            <p:nvPr/>
          </p:nvCxnSpPr>
          <p:spPr>
            <a:xfrm>
              <a:off x="3494594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2"/>
              <a:endCxn id="12" idx="1"/>
            </p:cNvCxnSpPr>
            <p:nvPr/>
          </p:nvCxnSpPr>
          <p:spPr>
            <a:xfrm>
              <a:off x="3295918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" idx="2"/>
              <a:endCxn id="14" idx="1"/>
            </p:cNvCxnSpPr>
            <p:nvPr/>
          </p:nvCxnSpPr>
          <p:spPr>
            <a:xfrm>
              <a:off x="3693269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15" idx="1"/>
            </p:cNvCxnSpPr>
            <p:nvPr/>
          </p:nvCxnSpPr>
          <p:spPr>
            <a:xfrm>
              <a:off x="3891944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2"/>
              <a:endCxn id="16" idx="1"/>
            </p:cNvCxnSpPr>
            <p:nvPr/>
          </p:nvCxnSpPr>
          <p:spPr>
            <a:xfrm>
              <a:off x="4090620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9" idx="2"/>
              <a:endCxn id="17" idx="1"/>
            </p:cNvCxnSpPr>
            <p:nvPr/>
          </p:nvCxnSpPr>
          <p:spPr>
            <a:xfrm>
              <a:off x="4289295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18" idx="1"/>
            </p:cNvCxnSpPr>
            <p:nvPr/>
          </p:nvCxnSpPr>
          <p:spPr>
            <a:xfrm>
              <a:off x="4487970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1" idx="2"/>
              <a:endCxn id="19" idx="1"/>
            </p:cNvCxnSpPr>
            <p:nvPr/>
          </p:nvCxnSpPr>
          <p:spPr>
            <a:xfrm>
              <a:off x="4686646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1" idx="2"/>
              <a:endCxn id="12" idx="7"/>
            </p:cNvCxnSpPr>
            <p:nvPr/>
          </p:nvCxnSpPr>
          <p:spPr>
            <a:xfrm flipH="1">
              <a:off x="4228590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2" idx="2"/>
              <a:endCxn id="13" idx="7"/>
            </p:cNvCxnSpPr>
            <p:nvPr/>
          </p:nvCxnSpPr>
          <p:spPr>
            <a:xfrm flipH="1">
              <a:off x="4427265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3" idx="2"/>
              <a:endCxn id="14" idx="7"/>
            </p:cNvCxnSpPr>
            <p:nvPr/>
          </p:nvCxnSpPr>
          <p:spPr>
            <a:xfrm flipH="1">
              <a:off x="4625941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4" idx="2"/>
              <a:endCxn id="15" idx="7"/>
            </p:cNvCxnSpPr>
            <p:nvPr/>
          </p:nvCxnSpPr>
          <p:spPr>
            <a:xfrm flipH="1">
              <a:off x="4824616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5" idx="2"/>
              <a:endCxn id="16" idx="7"/>
            </p:cNvCxnSpPr>
            <p:nvPr/>
          </p:nvCxnSpPr>
          <p:spPr>
            <a:xfrm flipH="1">
              <a:off x="5023291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6" idx="2"/>
              <a:endCxn id="17" idx="7"/>
            </p:cNvCxnSpPr>
            <p:nvPr/>
          </p:nvCxnSpPr>
          <p:spPr>
            <a:xfrm flipH="1">
              <a:off x="5221967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7" idx="2"/>
              <a:endCxn id="18" idx="7"/>
            </p:cNvCxnSpPr>
            <p:nvPr/>
          </p:nvCxnSpPr>
          <p:spPr>
            <a:xfrm flipH="1">
              <a:off x="5420642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8" idx="2"/>
              <a:endCxn id="19" idx="7"/>
            </p:cNvCxnSpPr>
            <p:nvPr/>
          </p:nvCxnSpPr>
          <p:spPr>
            <a:xfrm flipH="1">
              <a:off x="5619318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090619" y="4604981"/>
              <a:ext cx="1589403" cy="198676"/>
              <a:chOff x="4090619" y="4604981"/>
              <a:chExt cx="1589403" cy="19867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90619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8929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87970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68664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8532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83996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8267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481347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3" name="Straight Arrow Connector 102"/>
            <p:cNvCxnSpPr>
              <a:stCxn id="12" idx="4"/>
              <a:endCxn id="91" idx="0"/>
            </p:cNvCxnSpPr>
            <p:nvPr/>
          </p:nvCxnSpPr>
          <p:spPr>
            <a:xfrm>
              <a:off x="4189957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" idx="4"/>
              <a:endCxn id="92" idx="0"/>
            </p:cNvCxnSpPr>
            <p:nvPr/>
          </p:nvCxnSpPr>
          <p:spPr>
            <a:xfrm>
              <a:off x="4388632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4" idx="4"/>
              <a:endCxn id="93" idx="0"/>
            </p:cNvCxnSpPr>
            <p:nvPr/>
          </p:nvCxnSpPr>
          <p:spPr>
            <a:xfrm>
              <a:off x="458730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5" idx="4"/>
              <a:endCxn id="94" idx="0"/>
            </p:cNvCxnSpPr>
            <p:nvPr/>
          </p:nvCxnSpPr>
          <p:spPr>
            <a:xfrm>
              <a:off x="4785983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4"/>
              <a:endCxn id="95" idx="0"/>
            </p:cNvCxnSpPr>
            <p:nvPr/>
          </p:nvCxnSpPr>
          <p:spPr>
            <a:xfrm>
              <a:off x="498465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7" idx="4"/>
              <a:endCxn id="96" idx="0"/>
            </p:cNvCxnSpPr>
            <p:nvPr/>
          </p:nvCxnSpPr>
          <p:spPr>
            <a:xfrm>
              <a:off x="518333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8" idx="4"/>
              <a:endCxn id="97" idx="0"/>
            </p:cNvCxnSpPr>
            <p:nvPr/>
          </p:nvCxnSpPr>
          <p:spPr>
            <a:xfrm>
              <a:off x="5382009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" idx="4"/>
              <a:endCxn id="98" idx="0"/>
            </p:cNvCxnSpPr>
            <p:nvPr/>
          </p:nvCxnSpPr>
          <p:spPr>
            <a:xfrm>
              <a:off x="558068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44" y="4455975"/>
              <a:ext cx="185738" cy="139055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905" y="3313592"/>
              <a:ext cx="195670" cy="140049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83" y="3313593"/>
              <a:ext cx="187725" cy="138062"/>
            </a:xfrm>
            <a:prstGeom prst="rect">
              <a:avLst/>
            </a:prstGeom>
          </p:spPr>
        </p:pic>
        <p:sp>
          <p:nvSpPr>
            <p:cNvPr id="497" name="Rectangle 496"/>
            <p:cNvSpPr/>
            <p:nvPr/>
          </p:nvSpPr>
          <p:spPr>
            <a:xfrm>
              <a:off x="2282925" y="3873958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>
              <a:off x="2910748" y="2177987"/>
              <a:ext cx="0" cy="3369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534081" y="2174101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58472" y="500233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to Host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22159" y="271074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987378" y="925920"/>
            <a:ext cx="7639874" cy="3663834"/>
            <a:chOff x="1987378" y="925920"/>
            <a:chExt cx="7639874" cy="3663834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908" y="925920"/>
              <a:ext cx="4572000" cy="3663834"/>
              <a:chOff x="3507908" y="925920"/>
              <a:chExt cx="4572000" cy="3663834"/>
            </a:xfrm>
          </p:grpSpPr>
          <p:sp>
            <p:nvSpPr>
              <p:cNvPr id="39" name="Snip Same Side Corner Rectangle 26"/>
              <p:cNvSpPr/>
              <p:nvPr/>
            </p:nvSpPr>
            <p:spPr>
              <a:xfrm>
                <a:off x="3507908" y="3351503"/>
                <a:ext cx="4572000" cy="1238251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54940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54940 w 2101815"/>
                  <a:gd name="connsiteY8" fmla="*/ 697 h 892383"/>
                  <a:gd name="connsiteX0" fmla="*/ 568076 w 2101815"/>
                  <a:gd name="connsiteY0" fmla="*/ 409386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68076 w 2101815"/>
                  <a:gd name="connsiteY8" fmla="*/ 409386 h 892383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910711 w 2101815"/>
                  <a:gd name="connsiteY2" fmla="*/ 137166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4162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2304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20905 w 2101815"/>
                  <a:gd name="connsiteY7" fmla="*/ 121528 h 482997"/>
                  <a:gd name="connsiteX8" fmla="*/ 568076 w 2101815"/>
                  <a:gd name="connsiteY8" fmla="*/ 0 h 4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482997">
                    <a:moveTo>
                      <a:pt x="568076" y="0"/>
                    </a:moveTo>
                    <a:lnTo>
                      <a:pt x="1090552" y="16022"/>
                    </a:lnTo>
                    <a:lnTo>
                      <a:pt x="1899764" y="123233"/>
                    </a:lnTo>
                    <a:lnTo>
                      <a:pt x="2101815" y="482997"/>
                    </a:lnTo>
                    <a:lnTo>
                      <a:pt x="2101815" y="482997"/>
                    </a:lnTo>
                    <a:lnTo>
                      <a:pt x="0" y="482997"/>
                    </a:lnTo>
                    <a:lnTo>
                      <a:pt x="0" y="482997"/>
                    </a:lnTo>
                    <a:lnTo>
                      <a:pt x="220905" y="121528"/>
                    </a:lnTo>
                    <a:lnTo>
                      <a:pt x="56807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Snip Same Side Corner Rectangle 26"/>
              <p:cNvSpPr/>
              <p:nvPr/>
            </p:nvSpPr>
            <p:spPr>
              <a:xfrm>
                <a:off x="3984268" y="2536015"/>
                <a:ext cx="3657600" cy="1133105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801854 w 2101815"/>
                  <a:gd name="connsiteY0" fmla="*/ 339472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801854 w 2101815"/>
                  <a:gd name="connsiteY8" fmla="*/ 339472 h 892383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38421 w 2101815"/>
                  <a:gd name="connsiteY7" fmla="*/ 159861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3999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7151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2631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552911">
                    <a:moveTo>
                      <a:pt x="801854" y="0"/>
                    </a:moveTo>
                    <a:lnTo>
                      <a:pt x="1438908" y="19960"/>
                    </a:lnTo>
                    <a:lnTo>
                      <a:pt x="1851871" y="105989"/>
                    </a:lnTo>
                    <a:lnTo>
                      <a:pt x="2101815" y="552911"/>
                    </a:lnTo>
                    <a:lnTo>
                      <a:pt x="2101815" y="552911"/>
                    </a:lnTo>
                    <a:lnTo>
                      <a:pt x="0" y="552911"/>
                    </a:lnTo>
                    <a:lnTo>
                      <a:pt x="0" y="552911"/>
                    </a:lnTo>
                    <a:lnTo>
                      <a:pt x="269895" y="105249"/>
                    </a:lnTo>
                    <a:lnTo>
                      <a:pt x="8018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nip Same Side Corner Rectangle 26"/>
              <p:cNvSpPr/>
              <p:nvPr/>
            </p:nvSpPr>
            <p:spPr>
              <a:xfrm>
                <a:off x="4455756" y="1383120"/>
                <a:ext cx="2750342" cy="13716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Snip Same Side Corner Rectangle 26"/>
              <p:cNvSpPr/>
              <p:nvPr/>
            </p:nvSpPr>
            <p:spPr>
              <a:xfrm>
                <a:off x="4929252" y="925920"/>
                <a:ext cx="1834903" cy="9144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3814" y="1196230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69325" y="2115077"/>
                <a:ext cx="1992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L1/Shared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45179" y="3029477"/>
                <a:ext cx="441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32831" y="3943877"/>
                <a:ext cx="1665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115300" y="1196230"/>
              <a:ext cx="1511952" cy="3120590"/>
              <a:chOff x="8115300" y="1196230"/>
              <a:chExt cx="1511952" cy="3120590"/>
            </a:xfrm>
          </p:grpSpPr>
          <p:cxnSp>
            <p:nvCxnSpPr>
              <p:cNvPr id="51" name="Straight Arrow Connector 50"/>
              <p:cNvCxnSpPr>
                <a:stCxn id="53" idx="2"/>
                <a:endCxn id="52" idx="0"/>
              </p:cNvCxnSpPr>
              <p:nvPr/>
            </p:nvCxnSpPr>
            <p:spPr>
              <a:xfrm flipH="1">
                <a:off x="8871276" y="1565562"/>
                <a:ext cx="1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8115300" y="3947488"/>
                <a:ext cx="1511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160185" y="1196230"/>
                <a:ext cx="1422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987378" y="1192619"/>
              <a:ext cx="1576073" cy="3120590"/>
              <a:chOff x="8083241" y="1196230"/>
              <a:chExt cx="1576073" cy="3120590"/>
            </a:xfrm>
          </p:grpSpPr>
          <p:cxnSp>
            <p:nvCxnSpPr>
              <p:cNvPr id="60" name="Straight Arrow Connector 59"/>
              <p:cNvCxnSpPr>
                <a:stCxn id="62" idx="2"/>
                <a:endCxn id="61" idx="0"/>
              </p:cNvCxnSpPr>
              <p:nvPr/>
            </p:nvCxnSpPr>
            <p:spPr>
              <a:xfrm>
                <a:off x="8871278" y="1565562"/>
                <a:ext cx="0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8085325" y="3947488"/>
                <a:ext cx="157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83241" y="1196230"/>
                <a:ext cx="1576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&amp; 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 &amp; L1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88575" y="952500"/>
            <a:ext cx="4577862" cy="3086100"/>
            <a:chOff x="3488575" y="952500"/>
            <a:chExt cx="4577862" cy="3086100"/>
          </a:xfrm>
        </p:grpSpPr>
        <p:grpSp>
          <p:nvGrpSpPr>
            <p:cNvPr id="62" name="Group 61"/>
            <p:cNvGrpSpPr/>
            <p:nvPr/>
          </p:nvGrpSpPr>
          <p:grpSpPr>
            <a:xfrm>
              <a:off x="3505200" y="952500"/>
              <a:ext cx="4561237" cy="1457775"/>
              <a:chOff x="3505200" y="752025"/>
              <a:chExt cx="4561237" cy="14577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9859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840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51997" y="109347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374775" y="1323524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00" y="1034979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492776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 flipV="1">
                <a:off x="3708478" y="155068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699817" y="1092122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flipV="1">
                <a:off x="5551997" y="1550681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62" y="2034561"/>
                <a:ext cx="143238" cy="175239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3488575" y="2611301"/>
              <a:ext cx="4561237" cy="1427299"/>
              <a:chOff x="3488575" y="2755992"/>
              <a:chExt cx="4561237" cy="14272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8196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3177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535372" y="3097446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358150" y="332749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718" y="3008470"/>
                <a:ext cx="143238" cy="17523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575" y="3496743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flipV="1">
                <a:off x="3691853" y="3554648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683192" y="309608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flipV="1">
                <a:off x="5535372" y="3554648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1143" y="4069005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9741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173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059766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73108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73108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45367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00268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11543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11543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85869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97310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1543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grpSp>
          <p:nvGrpSpPr>
            <p:cNvPr id="226" name="Group 225"/>
            <p:cNvGrpSpPr/>
            <p:nvPr/>
          </p:nvGrpSpPr>
          <p:grpSpPr>
            <a:xfrm>
              <a:off x="745504" y="762000"/>
              <a:ext cx="10423124" cy="4448287"/>
              <a:chOff x="745504" y="762000"/>
              <a:chExt cx="10423124" cy="44482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45504" y="1331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GPU0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45504" y="2474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GPU1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45504" y="3236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GPU2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83604" y="4010446"/>
                <a:ext cx="72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5347833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" name="Straight Arrow Connector 5"/>
                <p:cNvCxnSpPr>
                  <a:endCxn id="140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2519270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31553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487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19270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60487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02752" y="3898356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31553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267200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02847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6096000" y="838200"/>
                <a:ext cx="4338972" cy="3641513"/>
                <a:chOff x="6096000" y="838200"/>
                <a:chExt cx="4338972" cy="364151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7010401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6002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096000" y="3124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010401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096002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096000" y="3886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928031" y="1600199"/>
                  <a:ext cx="250694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Async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 </a:t>
                  </a:r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928031" y="838200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8763678" y="2359988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9599325" y="3124199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9829800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9" name="Straight Arrow Connector 218"/>
                <p:cNvCxnSpPr>
                  <a:endCxn id="218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/>
            <p:cNvSpPr/>
            <p:nvPr/>
          </p:nvSpPr>
          <p:spPr>
            <a:xfrm>
              <a:off x="3429433" y="3898356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28031" y="3886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365</Words>
  <Application>Microsoft Office PowerPoint</Application>
  <PresentationFormat>Widescreen</PresentationFormat>
  <Paragraphs>260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69</cp:revision>
  <cp:lastPrinted>2017-04-04T21:34:04Z</cp:lastPrinted>
  <dcterms:created xsi:type="dcterms:W3CDTF">2017-03-02T17:46:44Z</dcterms:created>
  <dcterms:modified xsi:type="dcterms:W3CDTF">2017-04-13T23:42:41Z</dcterms:modified>
</cp:coreProperties>
</file>