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let's embark on a journey into the heart of our project, exploring the vital connection between energy consumption and global economic growth.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Our project focuses on unraveling the intricate relationship between a nation's energy consumption and its economic prosperity.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-Understanding this link is crucial as it allows us to make informed observations about the economic health of nations worldwide.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-As we delve into this exploration, we aim to uncover insights that can contribute to strategic decision-making and informed policy formulation.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28ce91970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28ce9197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28ce91970_1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28ce9197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28ce91970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28ce9197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title"/>
          </p:nvPr>
        </p:nvSpPr>
        <p:spPr>
          <a:xfrm>
            <a:off x="211225" y="413350"/>
            <a:ext cx="85089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/>
              <a:t>World Energy Consumption Visualized</a:t>
            </a:r>
            <a:endParaRPr sz="4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4294967295" type="body"/>
          </p:nvPr>
        </p:nvSpPr>
        <p:spPr>
          <a:xfrm>
            <a:off x="334000" y="2045825"/>
            <a:ext cx="3627900" cy="25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Group: 10</a:t>
            </a:r>
            <a:endParaRPr b="1" sz="21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Jeevan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Thanay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Pradyoth</a:t>
            </a:r>
            <a:endParaRPr sz="2200"/>
          </a:p>
        </p:txBody>
      </p:sp>
      <p:sp>
        <p:nvSpPr>
          <p:cNvPr id="61" name="Google Shape;61;p13"/>
          <p:cNvSpPr txBox="1"/>
          <p:nvPr>
            <p:ph idx="4294967295" type="body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62" name="Google Shape;62;p13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4294967295" type="body"/>
          </p:nvPr>
        </p:nvSpPr>
        <p:spPr>
          <a:xfrm>
            <a:off x="5689075" y="3083375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x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5688650" y="34209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4294967295" type="body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66" name="Google Shape;66;p13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4294967295" type="body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x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idx="4294967295" type="body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70" name="Google Shape;70;p13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4294967295" type="body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x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4294967295" type="body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74" name="Google Shape;74;p13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>
            <p:ph idx="4294967295" type="body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x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/>
              <a:t>Questions &amp; Comments ?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R</a:t>
            </a:r>
            <a:r>
              <a:rPr lang="en" sz="2300"/>
              <a:t>elationship between a nation's energy consumption and its economic prosperity.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Informs observations about the economic health of nations worldwide.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Energy consumption and economic growth are intertwined factors - Business and Policies.</a:t>
            </a:r>
            <a:endParaRPr sz="2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90250" y="1140650"/>
            <a:ext cx="5825700" cy="3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How the world's energy consumption patterns influence the GDP of different countries.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Analysing the energies that drive economies and impact the daily lives of people around the globe.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grpSp>
        <p:nvGrpSpPr>
          <p:cNvPr id="93" name="Google Shape;93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Dropped Columns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Everything but the present top 50 largest GDP nations.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data before 1990</a:t>
            </a:r>
            <a:endParaRPr sz="1600"/>
          </a:p>
        </p:txBody>
      </p:sp>
      <p:grpSp>
        <p:nvGrpSpPr>
          <p:cNvPr id="98" name="Google Shape;98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Missing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 Imputation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Forward Fill GDP</a:t>
            </a:r>
            <a:endParaRPr sz="1600"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Outliers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Checking IQR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Imputed </a:t>
            </a:r>
            <a:r>
              <a:rPr lang="en" sz="1600"/>
              <a:t>extreme</a:t>
            </a:r>
            <a:r>
              <a:rPr lang="en" sz="1600"/>
              <a:t> values with mode.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</a:t>
            </a:r>
            <a:r>
              <a:rPr lang="en"/>
              <a:t>Choropleth</a:t>
            </a:r>
            <a:r>
              <a:rPr lang="en"/>
              <a:t> Map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Story </a:t>
            </a:r>
            <a:r>
              <a:rPr lang="en" sz="1600"/>
              <a:t>- Conveys the global distribution of GDP by color-coding countries on a choropleth map.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Marks</a:t>
            </a:r>
            <a:r>
              <a:rPr lang="en" sz="1600"/>
              <a:t> - Area geospatial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Channels</a:t>
            </a:r>
            <a:r>
              <a:rPr lang="en" sz="1600"/>
              <a:t> - </a:t>
            </a:r>
            <a:r>
              <a:rPr lang="en" sz="1600"/>
              <a:t>Color hue represents GDP values. </a:t>
            </a:r>
            <a:endParaRPr sz="1600"/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Detail on demand </a:t>
            </a:r>
            <a:r>
              <a:rPr lang="en" sz="1600"/>
              <a:t>- Tooltip on country hover displays population, GDP, and percentages of different energy sources.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Insights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Immediate visualization of countries' economic strengths and disparities.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Comparative analysis of GDP distribution globally.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Pareto Chart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Story </a:t>
            </a:r>
            <a:r>
              <a:rPr lang="en" sz="1600"/>
              <a:t>- </a:t>
            </a:r>
            <a:r>
              <a:rPr lang="en" sz="1600"/>
              <a:t>Illustrates the relationship between a country's GDP and energy consumption over time.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Marks</a:t>
            </a:r>
            <a:r>
              <a:rPr lang="en" sz="1600"/>
              <a:t> - </a:t>
            </a:r>
            <a:r>
              <a:rPr lang="en" sz="1600"/>
              <a:t>Bar chart for GDP. Line chart for energy consumption per capita.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Channels</a:t>
            </a:r>
            <a:r>
              <a:rPr lang="en" sz="1600"/>
              <a:t> - </a:t>
            </a:r>
            <a:r>
              <a:rPr lang="en" sz="1600"/>
              <a:t>Bar length represents GDP. Line position represents energy consumption per capita.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Detail on demand</a:t>
            </a:r>
            <a:r>
              <a:rPr b="1" lang="en" sz="2100">
                <a:solidFill>
                  <a:schemeClr val="dk1"/>
                </a:solidFill>
              </a:rPr>
              <a:t> </a:t>
            </a:r>
            <a:r>
              <a:rPr lang="en" sz="1600"/>
              <a:t>- </a:t>
            </a:r>
            <a:r>
              <a:rPr lang="en" sz="1600"/>
              <a:t>Tooltip provides energy consumption per capita for a specific year.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Insights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Correlation between GDP and energy consumption trends.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Comparative analysis of energy consumption patterns for selected countries.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Chart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Story </a:t>
            </a:r>
            <a:r>
              <a:rPr lang="en" sz="1600"/>
              <a:t>- </a:t>
            </a:r>
            <a:r>
              <a:rPr lang="en" sz="1600"/>
              <a:t>Compares fossil fuel consumption and GDP for the top 5 most populous countries.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Marks</a:t>
            </a:r>
            <a:r>
              <a:rPr lang="en" sz="1600"/>
              <a:t> - Dots/Bubbles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Channels</a:t>
            </a:r>
            <a:r>
              <a:rPr lang="en" sz="1600"/>
              <a:t> - Color and size of bubbles</a:t>
            </a:r>
            <a:endParaRPr sz="1600"/>
          </a:p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Tooltip </a:t>
            </a:r>
            <a:r>
              <a:rPr lang="en" sz="1600"/>
              <a:t>- </a:t>
            </a:r>
            <a:r>
              <a:rPr lang="en" sz="1600"/>
              <a:t>Tooltip displays specific values for fossil fuel consumption, renewable energy consumption, and GDP.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Insights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Comparative analysis of fossil fuel and renewable energy consumption.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Relationship between energy consumption, GDP, and environmental sustainability.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Stacked Area Chart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Story </a:t>
            </a:r>
            <a:r>
              <a:rPr lang="en" sz="1600"/>
              <a:t>- </a:t>
            </a:r>
            <a:r>
              <a:rPr lang="en" sz="1600"/>
              <a:t>Displays the composition of energy production for a selected country over time.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Marks</a:t>
            </a:r>
            <a:r>
              <a:rPr lang="en" sz="1600"/>
              <a:t> - </a:t>
            </a:r>
            <a:r>
              <a:rPr lang="en" sz="1600"/>
              <a:t>Areas represent different energy sources.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Channels</a:t>
            </a:r>
            <a:r>
              <a:rPr lang="en" sz="1600"/>
              <a:t> - </a:t>
            </a:r>
            <a:r>
              <a:rPr lang="en" sz="1600"/>
              <a:t>Color-coded areas represent energy types.</a:t>
            </a:r>
            <a:endParaRPr sz="1600"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Tooltip </a:t>
            </a:r>
            <a:r>
              <a:rPr lang="en" sz="1600"/>
              <a:t>- </a:t>
            </a:r>
            <a:r>
              <a:rPr lang="en" sz="1600"/>
              <a:t>Tooltip reveals the percentage of the fuel compared to total, over hovered energy source.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Insights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Trends in energy source distribution over the years.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Comparative analysis of the contribution of each energy type.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