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9" r:id="rId6"/>
    <p:sldId id="256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1" d="100"/>
          <a:sy n="71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E087AD8C-EA04-4FD5-1766-BB555966B9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9044794"/>
                  </p:ext>
                </p:extLst>
              </p:nvPr>
            </p:nvGraphicFramePr>
            <p:xfrm>
              <a:off x="564776" y="937806"/>
              <a:ext cx="11107271" cy="56915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E087AD8C-EA04-4FD5-1766-BB555966B9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776" y="937806"/>
                <a:ext cx="11107271" cy="569159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dd-in_Banner">
            <a:extLst>
              <a:ext uri="{FF2B5EF4-FFF2-40B4-BE49-F238E27FC236}">
                <a16:creationId xmlns:a16="http://schemas.microsoft.com/office/drawing/2014/main" id="{4A3E99C9-7D3D-06D7-1537-865B57483227}"/>
              </a:ext>
            </a:extLst>
          </p:cNvPr>
          <p:cNvSpPr txBox="1">
            <a:spLocks/>
          </p:cNvSpPr>
          <p:nvPr/>
        </p:nvSpPr>
        <p:spPr>
          <a:xfrm>
            <a:off x="161365" y="122767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Add-in_Icon" descr="Ícone para Microsoft Power BI.">
            <a:extLst>
              <a:ext uri="{FF2B5EF4-FFF2-40B4-BE49-F238E27FC236}">
                <a16:creationId xmlns:a16="http://schemas.microsoft.com/office/drawing/2014/main" id="{751FB91F-72C6-D697-FE40-8125C91F959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60132" y="297291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108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BBA97865-6DF7-7FDF-8082-159F6B77D6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267756"/>
                  </p:ext>
                </p:extLst>
              </p:nvPr>
            </p:nvGraphicFramePr>
            <p:xfrm>
              <a:off x="676834" y="631506"/>
              <a:ext cx="11049001" cy="59150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BBA97865-6DF7-7FDF-8082-159F6B77D6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834" y="631506"/>
                <a:ext cx="11049001" cy="5915026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dd-in_Banner">
            <a:extLst>
              <a:ext uri="{FF2B5EF4-FFF2-40B4-BE49-F238E27FC236}">
                <a16:creationId xmlns:a16="http://schemas.microsoft.com/office/drawing/2014/main" id="{13CB6A21-C05F-2DFE-F908-8A3CED31A766}"/>
              </a:ext>
            </a:extLst>
          </p:cNvPr>
          <p:cNvSpPr txBox="1">
            <a:spLocks/>
          </p:cNvSpPr>
          <p:nvPr/>
        </p:nvSpPr>
        <p:spPr>
          <a:xfrm>
            <a:off x="161365" y="122767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Add-in_Icon" descr="Ícone para Microsoft Power BI.">
            <a:extLst>
              <a:ext uri="{FF2B5EF4-FFF2-40B4-BE49-F238E27FC236}">
                <a16:creationId xmlns:a16="http://schemas.microsoft.com/office/drawing/2014/main" id="{89D20924-C439-6117-94A8-9E5F958DC86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60132" y="297291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888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8247199"/>
                  </p:ext>
                </p:extLst>
              </p:nvPr>
            </p:nvGraphicFramePr>
            <p:xfrm>
              <a:off x="721012" y="1170879"/>
              <a:ext cx="11112400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1112400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A24796F6-A2FF-4F9A-9130-12BBC786B0E2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daf58c35-8318-4c0b-9787-b3bbb7ba2a52/ReportSection?experience=power-bi&quot;"/>
    <we:property name="reportName" value="&quot;Relatório de Vendas Considerando Produtos e Segmentos&quot;"/>
    <we:property name="reportState" value="&quot;CONNECTED&quot;"/>
    <we:property name="embedUrl" value="&quot;/reportEmbed?reportId=daf58c35-8318-4c0b-9787-b3bbb7ba2a52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&quot;"/>
    <we:property name="pageDisplayName" value="&quot;Página 1&quot;"/>
    <we:property name="datasetId" value="&quot;388150e6-80cc-4bea-9594-e605ff0deccf&quot;"/>
    <we:property name="backgroundColor" value="&quot;#FFFFFF&quot;"/>
    <we:property name="bookmark" value="&quot;H4sIAAAAAAAAA+1Y727bNhB/FUNf+sUxZMu25HxL3BQblm1BXAQoimA4kiebLS2qJOXFK/xCe42+WI+UlMbOnw5e1gRdAwQg7453vzvej6T1MRLSlgrWv8ESo8Po50JIDkKbTj/qRkUtPNb6/RLMez5OeJbzoQAOCRsAz3hKVrp0Uhc2OvwYOTBzdBfSVqC8RxK+vexGoNQZzP0sB2WxG5VorC5Ayb+wNiaVMxVuuhFelUob8C5nDhx6tysypzlB6fcSigjcyRXOkLtaeo6lNq6ddyNbjwKkbZ13FgJOdeFAFuTYyxKWJpMJgzgBJkY8zSZs4uW5VK4xYeuTq9JQPpTluvRlORIrKDiKKIA2aG0T4chIt1iik9zPTjF3QTqfG5xDC+Nka8lUq2p5h3ymK8PxHPOgKpx0a4qcy4IiS1+2DZXszGgqaNDQUFTcBfGrqmiSHvjpuZwvApAZJ3NxsgJ1O95TgwzYfNP4ye+0AJymoid+utB/Tg1SS4josL/p/oN9+BbJdGag0O7kEu/ijW/gnZJorg3xTN2C/F+UeBvHJUmsLOaqYd4XSryu4ZUSpwswzjObvSPe+PanRdoINMfrwICX0rSEGnSfooXuq/rmsj0dyPjdjWOgKXoN//GrTP1KqmGCDPtJLuJsOIr5aDxm8VePkadth+dCI7+fnTOqAu5san+PFgayff49/FDKT9vHOcZsOEmSOM3iYZYORkyw/a/Dx0L5BsE84w5+nhfBDOdLLB5m/kM4fpJ0Bxu+WJ/iCu94MFzrb6taFBdgZP2eC9j3zKl5oF47i7bSfOlfit7sBp5m/KGS0BHYEeCgdtWkEv366W+7zw3JVWWJByjqTbrzpPl25G1p8b/Yq/p8QojR3619wTKIYyYAv37P3ns6fM9lOyr0D+o/IvWtouvabJE9WiL96PUDHyZ0XFmjk1jrtQhqDA1JPwglNWnt+wJU5d2+OAYr+QtCtAk9fs/5EcxtCPE9b07dtJf1xwAobPspoM7caBVGbTXopaT8wlr7oUKzJsjB4gvUngfSuwbZuwNCz4clZ9LSyaygtL4l/EcJEgkM2f+Ca7vH2X2qiV4ewGtgCv8YszwFiPOD8ZgPD4Ypzw9gkLKDPse8n4wmI8aS3UO+KYlHdyaLooXmmfwvMg4suCfl7ThkZLQOnw/aYrTNWFRKNU2bZ/FEMIizySgdx/TPJyO/5EFKObxyTF9tX6Dhb0fyGSgUqAasEgAA&quot;"/>
    <we:property name="initialStateBookmark" value="&quot;H4sIAAAAAAAAA+1Y727bOAx/lcBf9iUNnDr/3G9p1uGGtmvQDAUOh2KgLNrRoFieJGfNDXmhe417saNku2vaNBtyvbXYrkABiaTIHyn+JMVfAi5MIWH1DhYYHAVvcy4S4Eq3ukE7yCvh8cXF6fn48vTDu/H5CYlVYYXKTXD0JbCgM7RXwpQgnQsS/nHdDkDKKWRuloI02A4K1EblIMWfWBmTyuoS1+0AbwqpNDiXMwsWndslmdOcYnc7EUWExIolzjCxlfQSC6VtM28Hphp5SJs658wHnKjcgsjJsZNFbBjFMYMwAsb7yXAUs9jJUyFtbcJWJzeFpnwoy1Xh6jDmS8gT5IEHrdGYOsJYCztfoBWJm51har00yzRm0MA42VgyUbJcbJHPVKkTvMTUq3Ir7IoipyKnyMKVbU0lm2pFBfUaGvIysV78pszrpA/d9FJkcw9klpA5P1mCfBjvuUF6bK5p3OSCFoBVVPTITefq80QjtQQPjrrr9nfsw49IpjUDieZeLuF9vOEdvBMSZUoTseQDyP9FiTdxXJPEiDyTNfO+UuJ9Ba8QOJmDto7Z7CPxxrU/LVKaoz5eeQa8Froh1GH7OVrosaqvr5vTgYw/3jkG6qJX8J++ytSvpOpFyLAbpTwc9fph0h8MWPjNY+R52+Gl0MjtZ2tKVcB7m9rdo4WBbF9+D+9K+Xn7OMWQ9eIoCoejsDcaHvYZZ/tfh0+F8ncE/YI7+GVeBDPMFpjvZv4uHL8JuoN1Ml+d4RK3PBhu9Q9VDYor0KJ6z3nse+ZUv0hvnQUbab52L0VndgdPPf5UCmhxbHGwULmqUwnO//7L7HNDJrI0xAPk1SZtPWl+HHkbWvwSe1WdTwghuru1y9kIwpBxwG/fs4+eDj9z2ca5+p/6T0h9I+m61htkDxZIP3rdwIXxHVdU6ARWesW9Gn1D0g9CQU1a+b4CWTq3r47BiOQVIVr7Hn/k/PDmxof4mTenatrr6mMA5Kb5FFBlrpX0o6Ya9FKSbmGl/VSiXhFkb/EVascB6dyC7GyB0HFhyZkwdDJLKIxrCfdRgkQcffanuDJ7nN1niujlALwHJvHDgKVDgDA9GAyS3kFvmKQHcDhkB90E027Uj/uMRfcP+bokDt1U5HkDzTH5X2TsWfBIyptxyEgr5T8fNMVomjEvpaybNh2FMWcQjuL+cBDSfxL33ZKdlLJ4Y5m62bxA/d92lqnSmgISnEKOW9jmW4Y74DsZ57IKfAwCI2hbvtO+uoLW/wBdph6VKRMAAA==&quot;"/>
    <we:property name="isFiltersActionButtonVisible" value="true"/>
    <we:property name="reportEmbeddedTime" value="&quot;2023-06-18T19:49:05.245Z&quot;"/>
    <we:property name="creatorTenantId" value="&quot;ed38466c-b641-437d-9ae9-d801b829fa94&quot;"/>
    <we:property name="creatorUserId" value="&quot;10032000D96ED13A&quot;"/>
    <we:property name="creatorSessionId" value="&quot;18f434e6-50ca-4598-9c8f-b8111a4006cc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A4DC84D-1989-4497-A07F-364DCA0EF296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daf58c35-8318-4c0b-9787-b3bbb7ba2a52/ReportSection42fe1e22349e08395815?experience=power-bi&quot;"/>
    <we:property name="reportName" value="&quot;Relatório de Vendas Considerando Produtos e Segmentos&quot;"/>
    <we:property name="reportState" value="&quot;CONNECTED&quot;"/>
    <we:property name="embedUrl" value="&quot;/reportEmbed?reportId=daf58c35-8318-4c0b-9787-b3bbb7ba2a52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42fe1e22349e08395815&quot;"/>
    <we:property name="pageDisplayName" value="&quot;Página 2&quot;"/>
    <we:property name="datasetId" value="&quot;388150e6-80cc-4bea-9594-e605ff0deccf&quot;"/>
    <we:property name="backgroundColor" value="&quot;#FFFFFF&quot;"/>
    <we:property name="bookmark" value="&quot;H4sIAAAAAAAAA+1XUU/bMBD+K5WfqylO0iblDQrTJm0TohsvUx8u8SUYTJw5TtcM8Yf2N/hjOyeB0RXKhNCoYG/x3eVy33ff2c4FE7IqFTSf4BzZDntfCJmC0GbA2ZAVnXFP67NzMGep54Vegh7naRBhMOEQxBSlSyt1UbGdC2bB5GiPZVWDchnJ+HU+ZKDUIeRulYGqcMhKNJUuQMkf2AWTy5oaL4cMl6XSBlzKmQWLLu2CwmlNpfA3AX0RUisXOMPUdtYjLLWx/Tr0M+To+0E4QS8OJqOYj+idqvO2ZT4c7z7aFjbVhQVZUAHO5oXjeJIB5yIWUTKO45BzZ8+ksn1I0hwsS0O4iY2mdPTtigUUKQrWgjNYdVgu2G6eG8zB9suDFedUq/r8DvtM1ybFI8xaV2GlbegbmSzoG9IReUkkHhpNFLeewQwUdta3ddEz5rnlif4+NUgUC2eYk6WSRa76jvym4HMHIwXjIOjklHhzUOkFbQSavaZFuy/NdUP84R9FPytSgkamKBNRij5EfsxDLhJOrdzy1n0ppK0GM63Ea2jfJrR9CzEG7o39KA6jUTIKkSeeS74Rt8WlTfRyFbrLJsBP/EkYRCKlqQ9GHvjBg4KYEt+5NrRHqjVNPBURU10X1jRsvcnDLREmPWbSPoEoS4nTEzB2q4V5H9rL+fVJRBGnt46XXiRd+U+vinkr34w0G6TojeNUTDwehSM/fPx+9k6iAZOeNB9wgWq92hv/uuu6xmMwsju2W2SPRNzfQ26SsRUS9t2FwIXdqqd//lZLGAgcCLDQpeqhsN1Cb5ylTTP9knn5ePWzeg2bTKrqikYCRVfZnRvOw3P8kpXQT8jLBtnLvds9hc8DCKI4SCABPx7HY4D/h/8//qH4i7ncqovA/T8Yz3cRaNW8crP9BW0yXFDTDwAA&quot;"/>
    <we:property name="initialStateBookmark" value="&quot;H4sIAAAAAAAAA+1X227bMAz9lUDPweBbYqdvadphQ69otr4MwUBbdKpClTxZzpIV/aH+xn5slO3eljYtimIN2j1ZImmK55DU5ZxxURYSFvtwhmyDfVZcZMC16fisy1Qj3Dw42NkbHu183x/ubZNYF1ZoVbKNc2bBTNEei7IC6VyQ8Nuky0DKQ5i6WQ6yxC4r0JRagRS/sDEmlTUVXnQZzgupDTiXYwsWndsZmdOc1vY/hLQiZFbMcIyZbaRHWGhj23kU5OhjEITRAL0kHPQSv0f/lI22DvNxe7doHdhIKwtCUQBO5kX9ZJCD7/OEx2k/SSLfd/JcSNuapIvteWEIN7GxKBxfQz4DlSFnNTiDZYPlnA2nU4NTsO10+45ypGV1do98rCuT4RHmtUpZYRe0Ri4UrSEckRdE4qHRRHGt6YxBYiP9WKmWMc9NT/TPkUGimDvBhCSlUFPZZuSGgi8NjAyMg6DTU+LNQaUftOFoNhc12i1hrhISdP8K+lWREjQSxTmPMwwgDhI/8nnqUyrXPHVflbBlZ6wlfw/pW4W2TSEm4Hv9IE6iuJf2IvRTzzlfidvi3KZ6fhe688YhSINBFMY8o64Pex4E4aMFMSK+p9rQpiiXauKliBjpSlmzYMtJ7q5JYdIwF/YFirIQODoBY9e6MB9CezG5OonI4vTW8dIWSRP+y1fFpC7fnGo2zNDrJxkfeH4c9YLo+fvZJ4EGTHay2MUZyuVor/XLqqsYj8GI5tiukT0TcXvxuHbG7pCw5S4EzuxWPO34RyWgw7HDwULjqoXChkqv7KVVPf2Wedn7fVm+h00mk1VJLYG8iezeDefxPn7LldB2yNsG2ZZ7s3vywA8hjJMwhRSCpJ/0Af4f/v/4QfGEvlyri8DDD4zXuwjU1XxDGTtDeoG7ga5sWUCGh6CwXr9oXAis7ahwQHGXqXps3HdXUDqaRB2DrOrbMz3KWb0GpU6kEp9o3wb3Bzoy+ytQEAAA&quot;"/>
    <we:property name="isFiltersActionButtonVisible" value="true"/>
    <we:property name="reportEmbeddedTime" value="&quot;2023-06-18T19:51:03.195Z&quot;"/>
    <we:property name="creatorTenantId" value="&quot;ed38466c-b641-437d-9ae9-d801b829fa94&quot;"/>
    <we:property name="creatorUserId" value="&quot;10032000D96ED13A&quot;"/>
    <we:property name="creatorSessionId" value="&quot;4198f4e9-5d1f-49cd-b6bc-f866710a0613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b74f379e-da0c-4ab8-8c14-d0703a0cf389}">
  <we:reference id="WA200003233" version="2.0.0.3" store="pt-BR" storeType="OMEX"/>
  <we:alternateReferences/>
  <we:properties>
    <we:property name="Microsoft.Office.CampaignId" value="&quot;none&quot;"/>
    <we:property name="reportUrl" value="&quot;/groups/me/reports/daf58c35-8318-4c0b-9787-b3bbb7ba2a52/ReportSectionf3dad4f0503b60069a84?bookmarkGuid=b00971fe-2d80-4f98-8b94-9675869790a5&amp;bookmarkUsage=1&amp;ctid=ed38466c-b641-437d-9ae9-d801b829fa94&amp;fromEntryPoint=export&quot;"/>
    <we:property name="reportState" value="&quot;CONNECTED&quot;"/>
    <we:property name="reportEmbeddedTime" value="&quot;2023-06-18T19:47:43.263Z&quot;"/>
    <we:property name="creatorSessionId" value="&quot;a3dccb08-a7d4-4e84-b4b4-5c0f76a9032d&quot;"/>
    <we:property name="creatorUserId" value="&quot;10032000D96ED13A&quot;"/>
    <we:property name="creatorTenantId" value="&quot;ed38466c-b641-437d-9ae9-d801b829fa94&quot;"/>
    <we:property name="reportName" value="&quot;Relatório de Vendas Considerando Produtos e Segmentos&quot;"/>
    <we:property name="isFiltersActionButtonVisible" value="true"/>
    <we:property name="initialStateBookmark" value="&quot;H4sIAAAAAAAAA91WXW/aMBT9K8jP0RQIBNI3ypg0dW0R2foyoekmvkldGTtyHAZD/PddO+laumlfqla0vMQ+98b33OPjJHvGRV1J2F3BGtkZe6u4yIFr0+uzgKkWPL++vricLi8+XU0v5wTrygqtana2ZxZMifZG1A1ItwSBH1cBAykXULpZAbLGgFVoaq1Aii/YJlPImgYPAcNtJbUBt2RqwaJbdkPpNKfa/VcRVYTcig2mmNsWXWKlje3mRcSBD4twFEZZHIZxApMhPVO3UU/z1/muqCc208qCUETAYeMIOWIGPAzDEU/yMOa5wwshbZeS7ebbylDfpMaucnpN+QZUjpz55gzWbS97Ni1LgyXYbjo/Cs60bNY/wFPdmByXWPiQssLuqEYhFNUQTsgDibgwmiT2ERoWwnr0TaM6xUI3vdWfZwZJYu6A4BvfGUGlNrTx8jvKz8UqxXKNqqV1zGNFSC1UKTtnPGzF+5ZeJXB2C8Y652V3tIdOdnpIG47mfOeVfy3MvTkGwROqL6r6YXXvXsq4e2TJTvSW/vOrvDq4UFJEcRSP4wnPOOQxT6KTt28vBYn1n9j3Zfl+UMLWvVRLfmpHbqYbZclgf3Hk1lA9PW3/zsQPvDsT82g0TIaDJAwHeZRAGE0GJ27i03wH/y+G6I/zIdJHfJCM83gYJ+OY+w/4TzuwuLWZ3h534a/HCFsj/dC4gW5sXUGOC1Dou6laQgJ9Hu0QKO7U82Pj7u8E+bEtfQOy8VXpH4f5GkRGZBJ/M79t9fAVp7Rhw58JAAA=&quot;"/>
    <we:property name="bookmark" value="&quot;H4sIAAAAAAAAA91VUW/TMBD+K5WfI+TWadrsbQtD4gVNC/CC+nCJL5k3144cp7RU/e+ck4zRgkCgiVXkKffdxffd58/xnknVNhp272CN7IK9NVKVIK2bTFnEzABeWfuwBveQzEXB5VTMYcaXnBdxKjlV2cYra1p2sWceXI3+o2o70GFFAj+tIgZa30Adogp0ixFr0LXWgFZfcCimlHcdHiKG20ZbB2HJ3IPHsOyGyikmKtNXgjpC6dUGcyz9gN5iY50f40pIkHHF51wUCedJCsuYvmmHbE/z9/WhaU8ss8aDMkQgYAuBErEAyTmfy7TkiSwDXintx5Jid71tHM1NauyaIN+l3IApUbJ+OIftMMueXda1wxr8GF4fJTOru/VP8Nx2rsRbrPqU8crvqEelDPVQQcgDiXjjLEncZ+i1Ur5H33RmVIyH8M5+zhySxDIA0Te+GUG1deQD/QPl52KVY71GM9A65rEipFWm1qMznrbi/UCvUZjdgfPBecU97WGQnT6yTqK72vXKv1bu0Ryz6ITqi6p+WD26lyruv7PkKPpA//lVXh1CKq1EIpJFspSFhDKRqTh7+05y0Nj+iX1flu8Ho3w7ya2W53bkMtsZTwb7iyO3hub0tP07Ez/xHk0sxTxO41nK+awUKXCxnJ25ic/zH/y/GGK6KGOkS3yWLsokTtJFIvsL/JcTeNz6wm6Pp+ifE+Qrq4o04SIJAAA=&quot;"/>
    <we:property name="embedUrl" value="&quot;/reportEmbed?reportId=daf58c35-8318-4c0b-9787-b3bbb7ba2a52&amp;config=eyJjbHVzdGVyVXJsIjoiaHR0cHM6Ly9XQUJJLVNPVVRILUNFTlRSQUwtVVMtcmVkaXJlY3QuYW5hbHlzaXMud2luZG93cy5uZXQiLCJlbWJlZEZlYXR1cmVzIjp7Im1vZGVybkVtYmVkIjp0cnVlLCJ1c2FnZU1ldHJpY3NWTmV4dCI6dHJ1ZX19&amp;disableSensitivityBanner=true&quot;"/>
    <we:property name="datasetId" value="&quot;388150e6-80cc-4bea-9594-e605ff0deccf&quot;"/>
    <we:property name="pageName" value="&quot;ReportSectionf3dad4f0503b60069a84&quot;"/>
    <we:property name="pageDisplayName" value="&quot;Página 3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Apresentação do PowerPoint</vt:lpstr>
      <vt:lpstr>Apresentação do PowerPoint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JOSE RONALDO DE AZEVEDO JUNIOR</cp:lastModifiedBy>
  <cp:revision>3</cp:revision>
  <dcterms:created xsi:type="dcterms:W3CDTF">2018-06-07T21:39:02Z</dcterms:created>
  <dcterms:modified xsi:type="dcterms:W3CDTF">2023-06-18T19:54:50Z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