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66DC-A758-4CE0-95F4-6F35C123F0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0D0C1-593B-4890-B7E3-5ED18A2E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80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4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39E22544-DDA2-4F5D-A501-A1DEB9D31432}" type="datetime1">
              <a:rPr lang="en-US" smtClean="0"/>
              <a:t>4/19/2021</a:t>
            </a:fld>
            <a:endParaRPr lang="en-US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300040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9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20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E2774-DA68-46A0-A549-DED4F428FF9D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3"/>
            <a:ext cx="2590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569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4A322-8AC6-4CB3-A0E2-362DB5658CE1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0040" indent="-320040">
              <a:defRPr sz="3600"/>
            </a:lvl1pPr>
            <a:lvl2pPr marL="740664" indent="-283464">
              <a:defRPr sz="3200"/>
            </a:lvl2pPr>
            <a:lvl3pPr marL="1197864" indent="-283464">
              <a:defRPr sz="2800"/>
            </a:lvl3pPr>
            <a:lvl4pPr marL="1655064" indent="-283464">
              <a:defRPr sz="1800"/>
            </a:lvl4pPr>
            <a:lvl5pPr marL="2112264" indent="-283464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403C5-B9F8-4A44-8220-6ED7CFB11DD8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CA2B3-DA16-4774-8301-A547EB4E3F94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1EB1A-0536-4D96-A6C3-BB6D0F465193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579" y="1535113"/>
            <a:ext cx="502693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579" y="2174875"/>
            <a:ext cx="5026938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490" y="1535113"/>
            <a:ext cx="5028913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3490" y="2174875"/>
            <a:ext cx="502891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74220-7916-49F9-9253-8EA2F67ADCE6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31E1F-B44F-424F-9BAA-75FC4FC389BF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1751E-D112-4210-852F-4DD02A6F1BBF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0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D4FA0-C3A7-4097-A001-6F5F145B979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05A65-50D5-418E-AF44-5C1CD2BF401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E22EB46D-A3F2-4A1A-B728-B19A519C04B9}" type="datetime1">
              <a:rPr lang="en-US" smtClean="0"/>
              <a:t>4/19/2021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4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4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5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6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9" y="133350"/>
            <a:ext cx="474663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984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3200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77240" indent="-320040" algn="l" rtl="0" eaLnBrk="1" fontAlgn="base" hangingPunct="1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2pPr>
      <a:lvl3pPr marL="12344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91640" indent="-32004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48840" indent="-32004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b28/BUAD5042NumpyNumbaM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i%C2%B3-theory-practice-business/fastai-partii-lesson08-notes-fddcdb6526bb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materials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github.com/jrb28/BUAD5042NumpyNumbaMP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1: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matmul.py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45" y="2304353"/>
            <a:ext cx="10363200" cy="316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1667" y="6270021"/>
            <a:ext cx="928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medium.com/ai%C2%B3-theory-practice-business/fastai-partii-lesson08-notes-fddcdb6526bb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0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1: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96" y="1144472"/>
            <a:ext cx="10724298" cy="51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4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2: Population 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39091"/>
            <a:ext cx="10363200" cy="5087072"/>
          </a:xfrm>
        </p:spPr>
        <p:txBody>
          <a:bodyPr/>
          <a:lstStyle/>
          <a:p>
            <a:r>
              <a:rPr lang="en-US" dirty="0" smtClean="0"/>
              <a:t>Fitness for Cell Tower Problem GA: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fitness.py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00" y="1635125"/>
            <a:ext cx="64674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1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</a:t>
            </a:r>
            <a:r>
              <a:rPr lang="en-US" dirty="0" smtClean="0"/>
              <a:t>3: Computing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5594"/>
            <a:ext cx="10363200" cy="5020570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compute_centroids.py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28" y="1858964"/>
            <a:ext cx="10127456" cy="46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2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30F04B88-921F-4625-8A29-29ED0740F491}" vid="{D159FB09-C27C-463B-9B6C-0C25A838E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142</TotalTime>
  <Words>58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Theme1</vt:lpstr>
      <vt:lpstr>numpy/mp Exercises</vt:lpstr>
      <vt:lpstr>PowerPoint Presentation</vt:lpstr>
      <vt:lpstr>Ex. 1: Matrix Multiplication</vt:lpstr>
      <vt:lpstr>Ex. 1: Matrix Multiplication</vt:lpstr>
      <vt:lpstr>Ex. 2: Population Fitness</vt:lpstr>
      <vt:lpstr>Ex. 3: Computing Centroids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numpy/mp Exercises</dc:title>
  <dc:creator>Bradley, Jim R</dc:creator>
  <cp:lastModifiedBy>Bradley, Jim R</cp:lastModifiedBy>
  <cp:revision>17</cp:revision>
  <dcterms:created xsi:type="dcterms:W3CDTF">2021-04-16T15:18:43Z</dcterms:created>
  <dcterms:modified xsi:type="dcterms:W3CDTF">2021-04-19T12:08:34Z</dcterms:modified>
</cp:coreProperties>
</file>