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2DFC0-65E1-42DA-8468-F0AAA12CB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0D2B6-78EA-49BD-8625-EBC73422B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59405-E86C-44C0-8BA4-D573E0830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AA1F-48AA-452C-80E2-EBF3BD9B3B4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9E598-7074-430C-9CCE-6877C5099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85933-F9C5-40D3-9F0F-786FF806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8D73-7BF4-4C99-A78B-40E689D17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3962E-E29F-42FA-A6E9-B6BAD9ACD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A798D-A799-48BB-A623-24F7BC444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A4364-E7F2-46C2-8D0C-2CD5407C9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AA1F-48AA-452C-80E2-EBF3BD9B3B4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359FE-418D-4F69-9426-E98788F1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A6E62-5441-4CAC-B8B5-7AA25EB1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8D73-7BF4-4C99-A78B-40E689D17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2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876DF9-329B-4114-8D11-050514359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324E05-08F1-4D97-9948-9F4FEAA14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4F6AD-0940-4DCA-B485-27EC9F1D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AA1F-48AA-452C-80E2-EBF3BD9B3B4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FE4F8-87B7-4C5D-9958-5C1F27C08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DDE0F-763A-4D71-A76B-25ECD1A2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8D73-7BF4-4C99-A78B-40E689D17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01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93210-7CE9-4BFA-9C9E-EABF5C8D5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3EA64-5101-45ED-9E6A-3A0833EF9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BA491-60EC-43DF-80BB-DAA2AF0EF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AA1F-48AA-452C-80E2-EBF3BD9B3B4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0271-4AD4-4C6D-BBF7-5B7B7EEA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5DD43-B121-4B26-B1D4-4DCCC7F1D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8D73-7BF4-4C99-A78B-40E689D17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6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A9E1B-C42B-41E3-A9C6-BDC0C45F2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B3706-C433-4719-BDE8-1A5A4538F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A50E1-A5A0-487E-80C3-1AC810A92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AA1F-48AA-452C-80E2-EBF3BD9B3B4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74A37-4170-4E3F-8E5A-29789E2AA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3A962-5C59-4F2C-9616-270E2DAA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8D73-7BF4-4C99-A78B-40E689D17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1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AF0A0-450E-40D9-B28C-9B2516D02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AEEFC-A3DB-4DBC-A3A4-8E3D291629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8D3B6-54CD-45B0-9627-CC9090EB3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EDC4A-A905-4425-8BE9-C043E7B2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AA1F-48AA-452C-80E2-EBF3BD9B3B4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970E7-ACF2-42A2-9F10-55AB9E2EA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95D76-8FE0-40AC-B9C4-027389B0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8D73-7BF4-4C99-A78B-40E689D17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4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1005-8BE6-4585-B517-5C474305F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04F25-0B51-415D-8129-F3ACA0003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CFBF4-6CBB-47FC-9416-3C4016FE2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963F0E-50AD-4AD7-9C73-C79F0261E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1BA061-3CE1-4BA5-AA01-622ABEB43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0105DA-3889-4D05-A311-C23F634CF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AA1F-48AA-452C-80E2-EBF3BD9B3B4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C2543E-1828-472F-BCC3-DE6DA3F6B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7F36AF-3484-4C2E-843F-6061ECDB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8D73-7BF4-4C99-A78B-40E689D17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3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7DBA8-8E1E-468D-8F05-2D011B6C8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75FB5-4EFD-4BB8-A972-8884E78B4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AA1F-48AA-452C-80E2-EBF3BD9B3B4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6274EA-06C9-45AA-84B2-A14EAD8F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07D63-4996-44B5-83D5-C7EC39BB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8D73-7BF4-4C99-A78B-40E689D17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4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09824F-0BE1-41F5-988C-C91DD8FE0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AA1F-48AA-452C-80E2-EBF3BD9B3B4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D365F7-53ED-4F91-9696-AA48BA9BF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96C38-BFCC-41CF-83B5-C297295B7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8D73-7BF4-4C99-A78B-40E689D17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DD14-3DF7-4AA0-A48C-CB43C002A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725E5-9611-45B1-80CF-E034B7147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73314-F632-4CA8-A5DF-203FF18B6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F797D-795E-442C-959E-564DFABC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AA1F-48AA-452C-80E2-EBF3BD9B3B4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19185-4788-44B9-BE7E-372D28F77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E1555-029E-4ADE-9900-DD4358B0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8D73-7BF4-4C99-A78B-40E689D17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8DD97-D6B6-4CA7-81DF-6A704C742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D9338B-D7C4-4229-8E85-0AA791D95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A7A85-CDA3-4801-B4EA-6A3BC8D1A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61D74-18FC-419B-90D0-7E3692797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AA1F-48AA-452C-80E2-EBF3BD9B3B4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F4FF8-1E82-4D87-BAB4-246E4133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33EF3-E161-4537-809C-8C30E4CF1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8D73-7BF4-4C99-A78B-40E689D17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9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198BE5-03B7-433C-93CA-BF2DD55A8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C6D52-ECEA-409F-91A7-4F091E20E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BD3EC-AB72-42AF-A312-C9836BECF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EAA1F-48AA-452C-80E2-EBF3BD9B3B4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53D8F-9EFD-469E-8A94-15ADFEE48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F8411-FA68-4E4C-945F-8336DEE87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98D73-7BF4-4C99-A78B-40E689D17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3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E4AAE7-973C-4F3E-8DA5-32EBE4C9C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990600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84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B79C56-E327-4064-8CA9-7C7242775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990600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9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AAF78B-01A1-4B6D-8F22-810404751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647700"/>
            <a:ext cx="1143952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37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</dc:creator>
  <cp:lastModifiedBy>Bradley, Jim</cp:lastModifiedBy>
  <cp:revision>4</cp:revision>
  <dcterms:created xsi:type="dcterms:W3CDTF">2021-11-04T18:58:52Z</dcterms:created>
  <dcterms:modified xsi:type="dcterms:W3CDTF">2023-02-24T22:00:19Z</dcterms:modified>
</cp:coreProperties>
</file>