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1" r:id="rId4"/>
    <p:sldId id="267" r:id="rId5"/>
    <p:sldId id="268" r:id="rId6"/>
    <p:sldId id="264" r:id="rId7"/>
    <p:sldId id="265" r:id="rId8"/>
    <p:sldId id="266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31261-EB6D-4E52-8306-684273A0E8E5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80B7-EC24-498F-A629-16E8152E2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80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4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680B3109-BDAB-4DB0-9EAE-12F89DB397F8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9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79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09F9F-9DA8-4309-9952-B08D7FC79890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2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3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2C0AD-8740-442A-A6F6-1C26CDC967F2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0040" indent="-320040">
              <a:defRPr sz="3600"/>
            </a:lvl1pPr>
            <a:lvl2pPr marL="740664" indent="-283464">
              <a:defRPr sz="3200"/>
            </a:lvl2pPr>
            <a:lvl3pPr marL="1197864" indent="-283464">
              <a:defRPr sz="2800"/>
            </a:lvl3pPr>
            <a:lvl4pPr marL="1655064" indent="-283464">
              <a:defRPr sz="1800"/>
            </a:lvl4pPr>
            <a:lvl5pPr marL="2112264" indent="-283464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7040E-FAAF-49CD-B602-5650762936C7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3D0FC-DFBC-418D-A5EE-7CAE48028EE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8E59B-77D2-4F7C-98FF-22D13DE83716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579" y="1535113"/>
            <a:ext cx="502693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79" y="2174875"/>
            <a:ext cx="5026938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490" y="1535113"/>
            <a:ext cx="502891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3490" y="2174875"/>
            <a:ext cx="502891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C7EF0-5627-4E27-8E8A-0D0CDA22D1CD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7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0866E-90B7-4D10-AED2-874B628E3903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800EE-4310-48FC-918E-5983EF73C8FD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D0127-9BB5-4977-A636-E686686735D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536CE-118C-49F1-874D-CE368F90F963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4715A838-28E5-49B8-A597-F859C17FF238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4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4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5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9" y="133350"/>
            <a:ext cx="474663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37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3200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77240" indent="-320040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2pPr>
      <a:lvl3pPr marL="12344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91640" indent="-32004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48840" indent="-32004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quora.com/What-are-the-best-Python-libraries-and-packages-for-data-sci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-data" TargetMode="External"/><Relationship Id="rId2" Type="http://schemas.openxmlformats.org/officeDocument/2006/relationships/hyperlink" Target="https://www.coursera.org/learn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son.wm.edu/current/mymsba/software_installation/index.php" TargetMode="External"/><Relationship Id="rId5" Type="http://schemas.openxmlformats.org/officeDocument/2006/relationships/hyperlink" Target="https://www.udemy.com/data-analysis-with-pandas/" TargetMode="External"/><Relationship Id="rId4" Type="http://schemas.openxmlformats.org/officeDocument/2006/relationships/hyperlink" Target="https://www.coursera.org/specializations/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in Two Hours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R. Bradley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50267"/>
            <a:ext cx="10363200" cy="4678363"/>
          </a:xfrm>
        </p:spPr>
        <p:txBody>
          <a:bodyPr/>
          <a:lstStyle/>
          <a:p>
            <a:r>
              <a:rPr lang="en-US" dirty="0" smtClean="0"/>
              <a:t>TeamTreehouse.com courses</a:t>
            </a:r>
            <a:r>
              <a:rPr lang="en-US" dirty="0" smtClean="0"/>
              <a:t>, workshops, &amp; practice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Disclaimer: </a:t>
            </a:r>
            <a:r>
              <a:rPr lang="en-US" sz="2400" dirty="0" smtClean="0"/>
              <a:t>I have not tried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Python Basics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Introducing Lists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Practice Python While Loops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Practice Creating and Indexing Lists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Practice comparisons in Python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Practice Writing loops in Python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Practice Basic Math Calculations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Practice Using Strings and Lists…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Introduction to Anaconda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Jupyter Notebooks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Introduction </a:t>
            </a:r>
            <a:r>
              <a:rPr lang="en-US" sz="2400" dirty="0" smtClean="0"/>
              <a:t>to Data </a:t>
            </a:r>
            <a:r>
              <a:rPr lang="en-US" sz="2400" dirty="0" smtClean="0"/>
              <a:t>Visualization      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59189" y="1150267"/>
            <a:ext cx="5077753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040" indent="-32004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</a:defRPr>
            </a:lvl2pPr>
            <a:lvl3pPr marL="1197864" indent="-28346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55064" indent="-28346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112264" indent="-2834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+mn-lt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+mn-lt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+mn-lt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pPr lvl="1">
              <a:spcBef>
                <a:spcPts val="0"/>
              </a:spcBef>
            </a:pPr>
            <a:r>
              <a:rPr lang="en-US" sz="2400" kern="0" dirty="0" smtClean="0"/>
              <a:t>Introduction to numpy</a:t>
            </a:r>
          </a:p>
          <a:p>
            <a:pPr lvl="1">
              <a:spcBef>
                <a:spcPts val="0"/>
              </a:spcBef>
            </a:pPr>
            <a:r>
              <a:rPr lang="en-US" sz="2400" kern="0" dirty="0" smtClean="0"/>
              <a:t>CSV and JSON in Python</a:t>
            </a:r>
          </a:p>
          <a:p>
            <a:pPr lvl="1">
              <a:spcBef>
                <a:spcPts val="0"/>
              </a:spcBef>
            </a:pPr>
            <a:r>
              <a:rPr lang="en-US" sz="2400" kern="0" dirty="0" smtClean="0"/>
              <a:t>Python File I/O</a:t>
            </a:r>
          </a:p>
          <a:p>
            <a:pPr lvl="1">
              <a:spcBef>
                <a:spcPts val="0"/>
              </a:spcBef>
            </a:pPr>
            <a:r>
              <a:rPr lang="en-US" sz="2400" kern="0" dirty="0" smtClean="0"/>
              <a:t>Python Comprehensions</a:t>
            </a:r>
          </a:p>
          <a:p>
            <a:pPr lvl="1">
              <a:spcBef>
                <a:spcPts val="0"/>
              </a:spcBef>
            </a:pPr>
            <a:r>
              <a:rPr lang="en-US" sz="2400" kern="0" dirty="0" smtClean="0"/>
              <a:t>Using databases in Python</a:t>
            </a:r>
          </a:p>
          <a:p>
            <a:pPr lvl="1">
              <a:spcBef>
                <a:spcPts val="0"/>
              </a:spcBef>
            </a:pPr>
            <a:r>
              <a:rPr lang="en-US" sz="2400" kern="0" dirty="0" smtClean="0"/>
              <a:t>Regular Expressions in Python</a:t>
            </a:r>
          </a:p>
          <a:p>
            <a:pPr lvl="1">
              <a:spcBef>
                <a:spcPts val="0"/>
              </a:spcBef>
            </a:pPr>
            <a:r>
              <a:rPr lang="en-US" sz="2400" kern="0" dirty="0" smtClean="0"/>
              <a:t>Object oriented Programming</a:t>
            </a:r>
          </a:p>
          <a:p>
            <a:pPr lvl="1">
              <a:spcBef>
                <a:spcPts val="0"/>
              </a:spcBef>
            </a:pPr>
            <a:r>
              <a:rPr lang="en-US" sz="2400" kern="0" dirty="0" smtClean="0"/>
              <a:t>Python for File systems</a:t>
            </a:r>
          </a:p>
          <a:p>
            <a:pPr lvl="1"/>
            <a:r>
              <a:rPr lang="en-US" sz="2400" kern="0" dirty="0" smtClean="0"/>
              <a:t>Functional Python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49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</a:t>
            </a:r>
            <a:r>
              <a:rPr lang="en-US" dirty="0"/>
              <a:t>Two</a:t>
            </a:r>
            <a:r>
              <a:rPr lang="en-US" dirty="0" smtClean="0"/>
              <a:t>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3914"/>
            <a:ext cx="10501024" cy="51322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Impossible to </a:t>
            </a:r>
            <a:r>
              <a:rPr lang="en-US" dirty="0" smtClean="0"/>
              <a:t>be a Python expert in 2 hours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Need to know basic Python, plus packages like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/>
              <a:t>Main </a:t>
            </a:r>
            <a:r>
              <a:rPr lang="en-US" dirty="0" smtClean="0"/>
              <a:t>goals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 you a solid basis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Excite </a:t>
            </a:r>
            <a:r>
              <a:rPr lang="en-US" dirty="0" smtClean="0"/>
              <a:t>you about Python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 you ideas on what it can do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What we’re going to do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Cover a lot of the basics (not comprehensive)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Show interesting projects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Most of the code will have been explained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596438" cy="4678363"/>
          </a:xfrm>
        </p:spPr>
        <p:txBody>
          <a:bodyPr/>
          <a:lstStyle/>
          <a:p>
            <a:r>
              <a:rPr lang="en-US" dirty="0" smtClean="0"/>
              <a:t>Sequence of instructions, </a:t>
            </a:r>
            <a:r>
              <a:rPr lang="en-US" dirty="0"/>
              <a:t>w</a:t>
            </a:r>
            <a:r>
              <a:rPr lang="en-US" dirty="0" smtClean="0"/>
              <a:t>hich the computer executes</a:t>
            </a:r>
          </a:p>
          <a:p>
            <a:r>
              <a:rPr lang="en-US" dirty="0" smtClean="0"/>
              <a:t>A Python engine interprets statements for the CPU</a:t>
            </a:r>
          </a:p>
          <a:p>
            <a:r>
              <a:rPr lang="en-US" dirty="0" smtClean="0"/>
              <a:t>Requirements for a program:</a:t>
            </a:r>
          </a:p>
          <a:p>
            <a:pPr lvl="1"/>
            <a:r>
              <a:rPr lang="en-US" dirty="0" smtClean="0"/>
              <a:t>Can be interpreted by the Python engine (proper syntax)</a:t>
            </a:r>
          </a:p>
          <a:p>
            <a:pPr lvl="1"/>
            <a:r>
              <a:rPr lang="en-US" dirty="0" smtClean="0"/>
              <a:t>The code does what we want it to do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it’s widely used in analytics</a:t>
            </a:r>
          </a:p>
          <a:p>
            <a:r>
              <a:rPr lang="en-US" dirty="0" smtClean="0"/>
              <a:t>Trend </a:t>
            </a:r>
            <a:r>
              <a:rPr lang="en-US" dirty="0"/>
              <a:t>from SAS </a:t>
            </a:r>
            <a:r>
              <a:rPr lang="en-US" dirty="0" smtClean="0"/>
              <a:t>toward R and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8010"/>
            <a:ext cx="10363200" cy="5148153"/>
          </a:xfrm>
        </p:spPr>
        <p:txBody>
          <a:bodyPr/>
          <a:lstStyle/>
          <a:p>
            <a:r>
              <a:rPr lang="en-US" dirty="0">
                <a:hlinkClick r:id="rId2"/>
              </a:rPr>
              <a:t>Web page</a:t>
            </a:r>
            <a:r>
              <a:rPr lang="en-US" dirty="0"/>
              <a:t> for popular Python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353" y="1669770"/>
            <a:ext cx="2576624" cy="509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3033" r="37850" b="42607"/>
          <a:stretch/>
        </p:blipFill>
        <p:spPr>
          <a:xfrm>
            <a:off x="5120266" y="2402385"/>
            <a:ext cx="4361263" cy="337821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983353" y="3309904"/>
            <a:ext cx="1586782" cy="1293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62184" y="2402385"/>
            <a:ext cx="1574862" cy="907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62184" y="4603802"/>
            <a:ext cx="1558082" cy="1176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63118" y="3624645"/>
            <a:ext cx="650789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75119" y="4381558"/>
            <a:ext cx="852618" cy="20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Jupyter notebook: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Python101.ipynb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124" y="1219200"/>
            <a:ext cx="9635802" cy="54201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92" y="1591131"/>
            <a:ext cx="7563556" cy="425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315" y="3423326"/>
            <a:ext cx="20297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Script Editor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6465" y="2916338"/>
            <a:ext cx="248657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Object Explorer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6665" y="4339422"/>
            <a:ext cx="1359668" cy="5232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Console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7911" y="4987836"/>
            <a:ext cx="2223686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 1 or a few lines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of code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9994" y="4277867"/>
            <a:ext cx="3104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Write many lines of code for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sequential execution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29082"/>
            <a:ext cx="10363200" cy="507659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Future: MSBA Python course offered to MBAs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Severance courses on Coursera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www.coursera.org/learn/python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www.coursera.org/learn/python-data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www.coursera.org/specializations/python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Specialization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Udemy.com pandas course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5"/>
              </a:rPr>
              <a:t>https://www.udemy.com/data-analysis-with-pandas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Software APIs on MSBA page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mason.wm.edu/current/mymsba/software_installation/index.php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30F04B88-921F-4625-8A29-29ED0740F491}" vid="{D159FB09-C27C-463B-9B6C-0C25A838E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113</TotalTime>
  <Words>307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Theme1</vt:lpstr>
      <vt:lpstr>Python in Two Hours</vt:lpstr>
      <vt:lpstr>Python in Two Hours</vt:lpstr>
      <vt:lpstr>What is Programming?</vt:lpstr>
      <vt:lpstr>Why Python?</vt:lpstr>
      <vt:lpstr>PowerPoint Presentation</vt:lpstr>
      <vt:lpstr>Content</vt:lpstr>
      <vt:lpstr>Jupyter</vt:lpstr>
      <vt:lpstr>Spyder</vt:lpstr>
      <vt:lpstr>To Learn Further</vt:lpstr>
      <vt:lpstr>To Learn Further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2 Hours</dc:title>
  <dc:creator>Bradley, Jim R</dc:creator>
  <cp:lastModifiedBy>Bradley, Jim R</cp:lastModifiedBy>
  <cp:revision>13</cp:revision>
  <dcterms:created xsi:type="dcterms:W3CDTF">2018-09-17T13:26:03Z</dcterms:created>
  <dcterms:modified xsi:type="dcterms:W3CDTF">2018-11-12T13:31:03Z</dcterms:modified>
</cp:coreProperties>
</file>