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FC0-65E1-42DA-8468-F0AAA12CB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0D2B6-78EA-49BD-8625-EBC73422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9405-E86C-44C0-8BA4-D573E083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E598-7074-430C-9CCE-6877C50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85933-F9C5-40D3-9F0F-786FF806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962E-E29F-42FA-A6E9-B6BAD9AC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798D-A799-48BB-A623-24F7BC444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4364-E7F2-46C2-8D0C-2CD5407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59FE-418D-4F69-9426-E98788F1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6E62-5441-4CAC-B8B5-7AA25EB1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76DF9-329B-4114-8D11-050514359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24E05-08F1-4D97-9948-9F4FEAA1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F6AD-0940-4DCA-B485-27EC9F1D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E4F8-87B7-4C5D-9958-5C1F27C0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DE0F-763A-4D71-A76B-25ECD1A2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3210-7CE9-4BFA-9C9E-EABF5C8D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EA64-5101-45ED-9E6A-3A0833EF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A491-60EC-43DF-80BB-DAA2AF0E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0271-4AD4-4C6D-BBF7-5B7B7EEA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DD43-B121-4B26-B1D4-4DCCC7F1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9E1B-C42B-41E3-A9C6-BDC0C45F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3706-C433-4719-BDE8-1A5A4538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50E1-A5A0-487E-80C3-1AC810A9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4A37-4170-4E3F-8E5A-29789E2A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A962-5C59-4F2C-9616-270E2DAA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F0A0-450E-40D9-B28C-9B2516D0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EEFC-A3DB-4DBC-A3A4-8E3D29162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D3B6-54CD-45B0-9627-CC9090EB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DC4A-A905-4425-8BE9-C043E7B2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70E7-ACF2-42A2-9F10-55AB9E2E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95D76-8FE0-40AC-B9C4-027389B0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1005-8BE6-4585-B517-5C47430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04F25-0B51-415D-8129-F3ACA0003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FBF4-6CBB-47FC-9416-3C4016FE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63F0E-50AD-4AD7-9C73-C79F0261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BA061-3CE1-4BA5-AA01-622ABEB43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105DA-3889-4D05-A311-C23F634C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2543E-1828-472F-BCC3-DE6DA3F6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F36AF-3484-4C2E-843F-6061ECDB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DBA8-8E1E-468D-8F05-2D011B6C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75FB5-4EFD-4BB8-A972-8884E78B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274EA-06C9-45AA-84B2-A14EAD8F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07D63-4996-44B5-83D5-C7EC39B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4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9824F-0BE1-41F5-988C-C91DD8FE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365F7-53ED-4F91-9696-AA48BA9B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96C38-BFCC-41CF-83B5-C297295B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D14-3DF7-4AA0-A48C-CB43C002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25E5-9611-45B1-80CF-E034B714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3314-F632-4CA8-A5DF-203FF18B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F797D-795E-442C-959E-564DFAB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9185-4788-44B9-BE7E-372D28F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1555-029E-4ADE-9900-DD4358B0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DD97-D6B6-4CA7-81DF-6A704C74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338B-D7C4-4229-8E85-0AA791D95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A7A85-CDA3-4801-B4EA-6A3BC8D1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61D74-18FC-419B-90D0-7E369279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4FF8-1E82-4D87-BAB4-246E4133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3EF3-E161-4537-809C-8C30E4CF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98BE5-03B7-433C-93CA-BF2DD55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C6D52-ECEA-409F-91A7-4F091E20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D3EC-AB72-42AF-A312-C9836BECF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AA1F-48AA-452C-80E2-EBF3BD9B3B4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53D8F-9EFD-469E-8A94-15ADFEE48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8411-FA68-4E4C-945F-8336DEE87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4AAE7-973C-4F3E-8DA5-32EBE4C9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79C56-E327-4064-8CA9-7C724277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AF78B-01A1-4B6D-8F22-81040475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647700"/>
            <a:ext cx="11439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3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26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66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3</cp:revision>
  <dcterms:created xsi:type="dcterms:W3CDTF">2021-11-04T18:58:52Z</dcterms:created>
  <dcterms:modified xsi:type="dcterms:W3CDTF">2021-11-04T20:46:08Z</dcterms:modified>
</cp:coreProperties>
</file>