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CE90-4D9B-4B0E-AAD7-78DA262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CBAD2-3CDA-4A66-B61A-E35B4226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FBF5-E9F2-48D5-A64F-3D1DF64F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742C-2995-43B6-AFE1-7A11395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0DE0-86BA-4FAD-AFEE-BDD131E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61BE-EE00-42EB-82A9-F556F578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E839-12AB-488B-A1E4-DADE0E774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AFE6-4360-4A58-B7A0-FEFE789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685A-490C-4E7C-9CC2-45049B6F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3A42-8D98-403F-B5AA-F20CAE2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24E72-6DCE-4F3D-A6F6-E07C44FD4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A3E4-9843-47BD-B59E-F5851ED9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AA63-5B4C-4D7C-9559-AA656B58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31DD-687B-4800-B886-5624488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6B05-D024-4FD3-9969-4585A5A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11CB-A072-4EA6-B9AA-94BFF3D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20A9-20D9-499B-A1D9-F18D21E6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04DB-568C-4D58-BC70-3B1D15D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5771-0E68-45E5-855F-6E846C36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A7F2-B8E3-4EAE-A841-D45B3886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B5E5-FBE9-4DB7-96D7-CCE26E98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F242-A393-432C-9FC8-FA0796B3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CD9A-CB55-4894-8A81-2D02686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31D7-EC3D-40DE-A95B-762EC75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EF3D-00FB-4C73-B21B-A1296054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D71C-5B7B-4680-857F-C04E6AD6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BD8-9E54-4D19-B7AD-21C231884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6ABC8-D874-42E4-8BD6-B68959A0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2525F-3781-406F-B69E-7B89E22F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1B01-1307-4162-9413-DFB6B1D0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3D4B-9FC0-4774-B29A-37680F2C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4136-7051-44AA-984E-AF97CC2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E3C7-C045-4C7A-A287-710972CF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052F7-1ACF-4320-83F7-AF08269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3B350-078D-4967-9D18-97FF27CF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7E00-68E0-433D-882B-2CEF3BF4A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7959-C437-4D46-929F-8D37F20E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6F934-1D70-4C94-8083-6EC2205A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B8EC8-26AD-47A0-8BAB-014B37B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ADA-E77A-4B39-B3A8-CD4A6926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AFAFF-00B8-4928-9607-2BE497D7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62648-D9B6-4701-B9A3-18498D67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5737-61C8-4C48-BECD-B082916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534F-B665-45FD-AD1C-68F7DD0C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361F-2442-4C60-9DCC-0FF63F4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2D1AD-ED83-4F15-9BC2-E6FDEF3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BC90-0AD8-4EA5-910E-1C12007C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1F85-40A8-4D60-A5EB-E5A8AC0A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57DAA-249E-4AAE-9DDB-C37A134F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E048-E6B2-47EF-A99B-657E2A60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1E95-FD08-44FC-A54C-56ACE6BB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6432A-054F-4AA2-ACB9-141E78E9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90A8-2F50-471B-890F-4F5A2659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5DE1C-A346-403B-8656-438469296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A1B7-14FE-41C1-8500-2CF1B88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AFF9-DA59-41A1-9855-94FC5EA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C366-3AC7-4F32-BE3A-81415B2D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C02F-B1A7-4DCA-BC68-60839C3A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BD8C6-4FCB-4135-81FC-D888DC6D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4C56-341D-4ED7-A474-1E52F0AD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6211-A412-49C4-990E-A09E8CC5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5A0F-4336-4C45-803B-C49084A7FC3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1B01-49AD-4848-861F-294C50B63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CAAD-0EB3-47B8-96B0-7EB287A5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631E-4D6E-49CE-9FA4-9047898D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C72DB40-31D8-47CA-A57E-DE01330FE609}"/>
              </a:ext>
            </a:extLst>
          </p:cNvPr>
          <p:cNvGrpSpPr/>
          <p:nvPr/>
        </p:nvGrpSpPr>
        <p:grpSpPr>
          <a:xfrm>
            <a:off x="1696127" y="352233"/>
            <a:ext cx="9880509" cy="4706985"/>
            <a:chOff x="1696127" y="352233"/>
            <a:chExt cx="9880509" cy="470698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3FFE1C-4022-414B-AC0C-7317527B0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8997" y="2825750"/>
              <a:ext cx="2676525" cy="1409700"/>
            </a:xfrm>
            <a:prstGeom prst="rect">
              <a:avLst/>
            </a:prstGeom>
          </p:spPr>
        </p:pic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0A7B8FDA-74E7-4E37-95A7-38A265C39C18}"/>
                </a:ext>
              </a:extLst>
            </p:cNvPr>
            <p:cNvSpPr txBox="1"/>
            <p:nvPr/>
          </p:nvSpPr>
          <p:spPr>
            <a:xfrm>
              <a:off x="2365062" y="352233"/>
              <a:ext cx="4988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800" dirty="0"/>
                <a:t>[</a:t>
              </a: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CF491FCB-EA45-4880-A6AF-337876A32374}"/>
                </a:ext>
              </a:extLst>
            </p:cNvPr>
            <p:cNvSpPr txBox="1"/>
            <p:nvPr/>
          </p:nvSpPr>
          <p:spPr>
            <a:xfrm>
              <a:off x="10223099" y="352233"/>
              <a:ext cx="4988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800" dirty="0"/>
                <a:t>]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9293E0-4CA9-4CBA-9BF4-4BE3567B0A95}"/>
                </a:ext>
              </a:extLst>
            </p:cNvPr>
            <p:cNvSpPr/>
            <p:nvPr/>
          </p:nvSpPr>
          <p:spPr>
            <a:xfrm>
              <a:off x="2750956" y="831517"/>
              <a:ext cx="4475344" cy="721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A04E8D-9BC7-4826-955F-DE9BD3EE5C93}"/>
                </a:ext>
              </a:extLst>
            </p:cNvPr>
            <p:cNvSpPr txBox="1"/>
            <p:nvPr/>
          </p:nvSpPr>
          <p:spPr>
            <a:xfrm>
              <a:off x="3256393" y="1869235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to append in if-else format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1A906C-E9F0-4209-95AE-D11A3DAFCA3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83789" y="1552971"/>
              <a:ext cx="4839" cy="316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BAFF02-5980-43CD-998B-C0833F075B47}"/>
                </a:ext>
              </a:extLst>
            </p:cNvPr>
            <p:cNvSpPr/>
            <p:nvPr/>
          </p:nvSpPr>
          <p:spPr>
            <a:xfrm>
              <a:off x="7566703" y="831517"/>
              <a:ext cx="2676088" cy="724567"/>
            </a:xfrm>
            <a:custGeom>
              <a:avLst/>
              <a:gdLst>
                <a:gd name="connsiteX0" fmla="*/ 0 w 2676088"/>
                <a:gd name="connsiteY0" fmla="*/ 0 h 721454"/>
                <a:gd name="connsiteX1" fmla="*/ 2676088 w 2676088"/>
                <a:gd name="connsiteY1" fmla="*/ 0 h 721454"/>
                <a:gd name="connsiteX2" fmla="*/ 2676088 w 2676088"/>
                <a:gd name="connsiteY2" fmla="*/ 721454 h 721454"/>
                <a:gd name="connsiteX3" fmla="*/ 0 w 2676088"/>
                <a:gd name="connsiteY3" fmla="*/ 721454 h 721454"/>
                <a:gd name="connsiteX4" fmla="*/ 0 w 2676088"/>
                <a:gd name="connsiteY4" fmla="*/ 0 h 721454"/>
                <a:gd name="connsiteX0" fmla="*/ 0 w 2676088"/>
                <a:gd name="connsiteY0" fmla="*/ 0 h 724567"/>
                <a:gd name="connsiteX1" fmla="*/ 2676088 w 2676088"/>
                <a:gd name="connsiteY1" fmla="*/ 0 h 724567"/>
                <a:gd name="connsiteX2" fmla="*/ 2676088 w 2676088"/>
                <a:gd name="connsiteY2" fmla="*/ 721454 h 724567"/>
                <a:gd name="connsiteX3" fmla="*/ 205697 w 2676088"/>
                <a:gd name="connsiteY3" fmla="*/ 724567 h 724567"/>
                <a:gd name="connsiteX4" fmla="*/ 0 w 2676088"/>
                <a:gd name="connsiteY4" fmla="*/ 721454 h 724567"/>
                <a:gd name="connsiteX5" fmla="*/ 0 w 2676088"/>
                <a:gd name="connsiteY5" fmla="*/ 0 h 724567"/>
                <a:gd name="connsiteX0" fmla="*/ 0 w 2676088"/>
                <a:gd name="connsiteY0" fmla="*/ 0 h 724567"/>
                <a:gd name="connsiteX1" fmla="*/ 2676088 w 2676088"/>
                <a:gd name="connsiteY1" fmla="*/ 0 h 724567"/>
                <a:gd name="connsiteX2" fmla="*/ 2676088 w 2676088"/>
                <a:gd name="connsiteY2" fmla="*/ 721454 h 724567"/>
                <a:gd name="connsiteX3" fmla="*/ 1366282 w 2676088"/>
                <a:gd name="connsiteY3" fmla="*/ 715929 h 724567"/>
                <a:gd name="connsiteX4" fmla="*/ 205697 w 2676088"/>
                <a:gd name="connsiteY4" fmla="*/ 724567 h 724567"/>
                <a:gd name="connsiteX5" fmla="*/ 0 w 2676088"/>
                <a:gd name="connsiteY5" fmla="*/ 721454 h 724567"/>
                <a:gd name="connsiteX6" fmla="*/ 0 w 2676088"/>
                <a:gd name="connsiteY6" fmla="*/ 0 h 72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088" h="724567">
                  <a:moveTo>
                    <a:pt x="0" y="0"/>
                  </a:moveTo>
                  <a:lnTo>
                    <a:pt x="2676088" y="0"/>
                  </a:lnTo>
                  <a:lnTo>
                    <a:pt x="2676088" y="721454"/>
                  </a:lnTo>
                  <a:lnTo>
                    <a:pt x="1366282" y="715929"/>
                  </a:lnTo>
                  <a:lnTo>
                    <a:pt x="205697" y="724567"/>
                  </a:lnTo>
                  <a:lnTo>
                    <a:pt x="0" y="721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DF3B555E-1FD3-425F-9C92-84C87B79D8C6}"/>
                </a:ext>
              </a:extLst>
            </p:cNvPr>
            <p:cNvSpPr txBox="1"/>
            <p:nvPr/>
          </p:nvSpPr>
          <p:spPr>
            <a:xfrm>
              <a:off x="8021415" y="1866615"/>
              <a:ext cx="181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For Iterator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BA263E-0BD6-4542-9CB5-BB2898C6CF95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928074" y="1547446"/>
              <a:ext cx="4911" cy="31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AC2D78-B522-4EEA-B82B-F0B5C448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6127" y="4594034"/>
              <a:ext cx="9880509" cy="46518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E8DED9-6E67-47C2-B6D2-43B5FBDCEDA9}"/>
                </a:ext>
              </a:extLst>
            </p:cNvPr>
            <p:cNvSpPr/>
            <p:nvPr/>
          </p:nvSpPr>
          <p:spPr>
            <a:xfrm>
              <a:off x="4521200" y="3343442"/>
              <a:ext cx="2323522" cy="908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ADA5757-3062-48DC-A1DA-F5119169343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>
              <a:off x="2984500" y="1569013"/>
              <a:ext cx="1536700" cy="222845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5E84E1-0312-46F0-9A70-4F46A40E4038}"/>
                </a:ext>
              </a:extLst>
            </p:cNvPr>
            <p:cNvSpPr/>
            <p:nvPr/>
          </p:nvSpPr>
          <p:spPr>
            <a:xfrm>
              <a:off x="4218997" y="3128211"/>
              <a:ext cx="1762703" cy="215232"/>
            </a:xfrm>
            <a:custGeom>
              <a:avLst/>
              <a:gdLst>
                <a:gd name="connsiteX0" fmla="*/ 0 w 1762703"/>
                <a:gd name="connsiteY0" fmla="*/ 0 h 238806"/>
                <a:gd name="connsiteX1" fmla="*/ 1762703 w 1762703"/>
                <a:gd name="connsiteY1" fmla="*/ 0 h 238806"/>
                <a:gd name="connsiteX2" fmla="*/ 1762703 w 1762703"/>
                <a:gd name="connsiteY2" fmla="*/ 238806 h 238806"/>
                <a:gd name="connsiteX3" fmla="*/ 0 w 1762703"/>
                <a:gd name="connsiteY3" fmla="*/ 238806 h 238806"/>
                <a:gd name="connsiteX4" fmla="*/ 0 w 1762703"/>
                <a:gd name="connsiteY4" fmla="*/ 0 h 238806"/>
                <a:gd name="connsiteX0" fmla="*/ 0 w 1762703"/>
                <a:gd name="connsiteY0" fmla="*/ 11183 h 249989"/>
                <a:gd name="connsiteX1" fmla="*/ 1588245 w 1762703"/>
                <a:gd name="connsiteY1" fmla="*/ 0 h 249989"/>
                <a:gd name="connsiteX2" fmla="*/ 1762703 w 1762703"/>
                <a:gd name="connsiteY2" fmla="*/ 11183 h 249989"/>
                <a:gd name="connsiteX3" fmla="*/ 1762703 w 1762703"/>
                <a:gd name="connsiteY3" fmla="*/ 249989 h 249989"/>
                <a:gd name="connsiteX4" fmla="*/ 0 w 1762703"/>
                <a:gd name="connsiteY4" fmla="*/ 249989 h 249989"/>
                <a:gd name="connsiteX5" fmla="*/ 0 w 1762703"/>
                <a:gd name="connsiteY5" fmla="*/ 11183 h 249989"/>
                <a:gd name="connsiteX0" fmla="*/ 0 w 1762703"/>
                <a:gd name="connsiteY0" fmla="*/ 11183 h 249989"/>
                <a:gd name="connsiteX1" fmla="*/ 1588245 w 1762703"/>
                <a:gd name="connsiteY1" fmla="*/ 0 h 249989"/>
                <a:gd name="connsiteX2" fmla="*/ 1762703 w 1762703"/>
                <a:gd name="connsiteY2" fmla="*/ 11183 h 249989"/>
                <a:gd name="connsiteX3" fmla="*/ 1756687 w 1762703"/>
                <a:gd name="connsiteY3" fmla="*/ 88232 h 249989"/>
                <a:gd name="connsiteX4" fmla="*/ 1762703 w 1762703"/>
                <a:gd name="connsiteY4" fmla="*/ 249989 h 249989"/>
                <a:gd name="connsiteX5" fmla="*/ 0 w 1762703"/>
                <a:gd name="connsiteY5" fmla="*/ 249989 h 249989"/>
                <a:gd name="connsiteX6" fmla="*/ 0 w 1762703"/>
                <a:gd name="connsiteY6" fmla="*/ 11183 h 24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03" h="249989">
                  <a:moveTo>
                    <a:pt x="0" y="11183"/>
                  </a:moveTo>
                  <a:lnTo>
                    <a:pt x="1588245" y="0"/>
                  </a:lnTo>
                  <a:lnTo>
                    <a:pt x="1762703" y="11183"/>
                  </a:lnTo>
                  <a:lnTo>
                    <a:pt x="1756687" y="88232"/>
                  </a:lnTo>
                  <a:lnTo>
                    <a:pt x="1762703" y="249989"/>
                  </a:lnTo>
                  <a:lnTo>
                    <a:pt x="0" y="249989"/>
                  </a:lnTo>
                  <a:lnTo>
                    <a:pt x="0" y="1118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1E959A7-1DF4-459C-8F1B-6FBD6D7778EA}"/>
                </a:ext>
              </a:extLst>
            </p:cNvPr>
            <p:cNvCxnSpPr>
              <a:cxnSpLocks/>
              <a:stCxn id="25" idx="3"/>
              <a:endCxn id="10" idx="4"/>
            </p:cNvCxnSpPr>
            <p:nvPr/>
          </p:nvCxnSpPr>
          <p:spPr>
            <a:xfrm flipV="1">
              <a:off x="5975684" y="1556084"/>
              <a:ext cx="1796716" cy="1648092"/>
            </a:xfrm>
            <a:prstGeom prst="bentConnector3">
              <a:avLst>
                <a:gd name="adj1" fmla="val 10012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9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5</cp:revision>
  <dcterms:created xsi:type="dcterms:W3CDTF">2022-03-18T19:55:15Z</dcterms:created>
  <dcterms:modified xsi:type="dcterms:W3CDTF">2022-03-18T20:39:57Z</dcterms:modified>
</cp:coreProperties>
</file>