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DE890F-632B-43BC-8070-693C5703F4F8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292A71-D1AD-43FB-AA53-0CB119F0311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1196752"/>
            <a:ext cx="7851648" cy="864096"/>
          </a:xfrm>
        </p:spPr>
        <p:txBody>
          <a:bodyPr/>
          <a:lstStyle/>
          <a:p>
            <a:r>
              <a:rPr lang="es-ES" dirty="0" err="1" smtClean="0"/>
              <a:t>Entreprise</a:t>
            </a:r>
            <a:r>
              <a:rPr lang="es-ES" dirty="0" smtClean="0"/>
              <a:t> JavaBeans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2348880"/>
            <a:ext cx="7854696" cy="3816424"/>
          </a:xfrm>
        </p:spPr>
        <p:txBody>
          <a:bodyPr/>
          <a:lstStyle/>
          <a:p>
            <a:pPr marL="457200" indent="-457200" algn="l">
              <a:buClr>
                <a:schemeClr val="tx1"/>
              </a:buClr>
              <a:buFont typeface="Courier New" pitchFamily="49" charset="0"/>
              <a:buChar char="o"/>
            </a:pPr>
            <a:r>
              <a:rPr lang="es-ES" sz="2400" dirty="0" smtClean="0"/>
              <a:t>Componente de software  negocio que realiza  alguna gestión compleja y que espera  a ser invocado por otro programa.</a:t>
            </a:r>
          </a:p>
          <a:p>
            <a:pPr algn="l">
              <a:buClr>
                <a:schemeClr val="tx1"/>
              </a:buClr>
            </a:pPr>
            <a:endParaRPr lang="es-ES" sz="2400" dirty="0" smtClean="0"/>
          </a:p>
          <a:p>
            <a:pPr marL="457200" indent="-457200" algn="l">
              <a:buClr>
                <a:schemeClr val="tx1"/>
              </a:buClr>
              <a:buFont typeface="Courier New" pitchFamily="49" charset="0"/>
              <a:buChar char="o"/>
            </a:pPr>
            <a:r>
              <a:rPr lang="es-ES" dirty="0" smtClean="0"/>
              <a:t>Requiere ser instalado en un servidor , que controle el acceso al EJB.</a:t>
            </a:r>
          </a:p>
          <a:p>
            <a:pPr algn="l">
              <a:buClr>
                <a:schemeClr val="tx1"/>
              </a:buClr>
            </a:pPr>
            <a:endParaRPr lang="es-ES" dirty="0" smtClean="0"/>
          </a:p>
          <a:p>
            <a:pPr marL="457200" indent="-457200" algn="l">
              <a:buClr>
                <a:schemeClr val="tx1"/>
              </a:buClr>
              <a:buFont typeface="Courier New" pitchFamily="49" charset="0"/>
              <a:buChar char="o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18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908720"/>
            <a:ext cx="7854696" cy="5256584"/>
          </a:xfrm>
        </p:spPr>
        <p:txBody>
          <a:bodyPr/>
          <a:lstStyle/>
          <a:p>
            <a:pPr marL="457200" indent="-457200" algn="l">
              <a:buClr>
                <a:schemeClr val="tx1"/>
              </a:buClr>
              <a:buFont typeface="Courier New" pitchFamily="49" charset="0"/>
              <a:buChar char="o"/>
            </a:pPr>
            <a:r>
              <a:rPr lang="es-ES" dirty="0" smtClean="0"/>
              <a:t>Para desarrollar  y ejecutar se necesita:</a:t>
            </a:r>
          </a:p>
          <a:p>
            <a:pPr algn="l">
              <a:buClr>
                <a:schemeClr val="tx1"/>
              </a:buClr>
            </a:pPr>
            <a:endParaRPr lang="es-ES" dirty="0" smtClean="0"/>
          </a:p>
          <a:p>
            <a:pPr marL="914400" lvl="1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s-ES" dirty="0" smtClean="0"/>
              <a:t>Escribir el </a:t>
            </a:r>
            <a:r>
              <a:rPr lang="es-ES" dirty="0" err="1"/>
              <a:t>B</a:t>
            </a:r>
            <a:r>
              <a:rPr lang="es-ES" dirty="0" err="1" smtClean="0"/>
              <a:t>ean</a:t>
            </a:r>
            <a:r>
              <a:rPr lang="es-ES" dirty="0" smtClean="0"/>
              <a:t>.</a:t>
            </a:r>
          </a:p>
          <a:p>
            <a:pPr lvl="1" algn="l">
              <a:buClr>
                <a:schemeClr val="tx1"/>
              </a:buClr>
            </a:pPr>
            <a:endParaRPr lang="es-ES" dirty="0" smtClean="0"/>
          </a:p>
          <a:p>
            <a:pPr marL="914400" lvl="1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s-ES" dirty="0" smtClean="0"/>
              <a:t>Escribir el descriptor de despliegue.</a:t>
            </a:r>
          </a:p>
          <a:p>
            <a:pPr lvl="1" algn="l">
              <a:buClr>
                <a:schemeClr val="tx1"/>
              </a:buClr>
            </a:pPr>
            <a:endParaRPr lang="es-ES" dirty="0" smtClean="0"/>
          </a:p>
          <a:p>
            <a:pPr marL="914400" lvl="1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s-ES" dirty="0" smtClean="0"/>
              <a:t>Introducir el </a:t>
            </a:r>
            <a:r>
              <a:rPr lang="es-ES" dirty="0" err="1"/>
              <a:t>B</a:t>
            </a:r>
            <a:r>
              <a:rPr lang="es-ES" dirty="0" err="1" smtClean="0"/>
              <a:t>ean</a:t>
            </a:r>
            <a:r>
              <a:rPr lang="es-ES" dirty="0" smtClean="0"/>
              <a:t>.</a:t>
            </a:r>
          </a:p>
          <a:p>
            <a:pPr marL="914400" lvl="1" indent="-457200" algn="l">
              <a:buClr>
                <a:schemeClr val="tx1"/>
              </a:buClr>
              <a:buFont typeface="Arial" pitchFamily="34" charset="0"/>
              <a:buChar char="•"/>
            </a:pPr>
            <a:endParaRPr lang="es-ES" dirty="0" smtClean="0"/>
          </a:p>
          <a:p>
            <a:pPr marL="914400" lvl="1" indent="-4572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s-ES" dirty="0" smtClean="0"/>
              <a:t>Desarrollar la aplicación del cliente.</a:t>
            </a:r>
          </a:p>
          <a:p>
            <a:pPr marR="45720" lvl="1" indent="-457200" algn="l">
              <a:buClr>
                <a:schemeClr val="tx1"/>
              </a:buClr>
              <a:buSzPct val="95000"/>
              <a:buFont typeface="Courier New" pitchFamily="49" charset="0"/>
              <a:buChar char="o"/>
            </a:pPr>
            <a:endParaRPr lang="es-ES" sz="2600" dirty="0"/>
          </a:p>
          <a:p>
            <a:pPr lvl="1" algn="l">
              <a:buClr>
                <a:schemeClr val="tx1"/>
              </a:buClr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3667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908720"/>
            <a:ext cx="7854696" cy="5616624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buClr>
                <a:schemeClr val="tx1"/>
              </a:buClr>
              <a:buFont typeface="Courier New" pitchFamily="49" charset="0"/>
              <a:buChar char="o"/>
            </a:pPr>
            <a:r>
              <a:rPr lang="es-ES" dirty="0"/>
              <a:t>Ejemplo de código:</a:t>
            </a:r>
          </a:p>
          <a:p>
            <a:pPr lvl="1" algn="l">
              <a:buClr>
                <a:schemeClr val="tx1"/>
              </a:buClr>
            </a:pPr>
            <a:endParaRPr lang="es-ES" dirty="0" smtClean="0"/>
          </a:p>
          <a:p>
            <a:pPr marL="800100" lvl="1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s-ES" dirty="0" smtClean="0"/>
              <a:t>La interfaz remota con la finalidad de la aplicación.</a:t>
            </a:r>
          </a:p>
          <a:p>
            <a:pPr algn="l"/>
            <a:endParaRPr lang="es-ES" sz="2000" dirty="0"/>
          </a:p>
          <a:p>
            <a:pPr algn="l"/>
            <a:r>
              <a:rPr lang="es-ES" sz="2000" dirty="0" err="1"/>
              <a:t>public</a:t>
            </a:r>
            <a:r>
              <a:rPr lang="es-ES" sz="2000" dirty="0"/>
              <a:t> interface </a:t>
            </a:r>
            <a:r>
              <a:rPr lang="es-ES" sz="2000" dirty="0" err="1"/>
              <a:t>HolaMundoRemote</a:t>
            </a:r>
            <a:r>
              <a:rPr lang="es-ES" sz="2000" dirty="0"/>
              <a:t> </a:t>
            </a:r>
            <a:r>
              <a:rPr lang="es-ES" sz="2000" dirty="0" err="1"/>
              <a:t>extends</a:t>
            </a:r>
            <a:r>
              <a:rPr lang="es-ES" sz="2000" dirty="0"/>
              <a:t> </a:t>
            </a:r>
            <a:r>
              <a:rPr lang="es-ES" sz="2000" dirty="0" err="1"/>
              <a:t>EJBObject</a:t>
            </a:r>
            <a:r>
              <a:rPr lang="es-ES" sz="2000" dirty="0"/>
              <a:t>{</a:t>
            </a:r>
          </a:p>
          <a:p>
            <a:pPr algn="l"/>
            <a:r>
              <a:rPr lang="en-US" sz="2000" dirty="0"/>
              <a:t>	public String </a:t>
            </a:r>
            <a:r>
              <a:rPr lang="en-US" sz="2000" dirty="0" err="1"/>
              <a:t>saludo</a:t>
            </a:r>
            <a:r>
              <a:rPr lang="en-US" sz="2000" dirty="0"/>
              <a:t>(String </a:t>
            </a:r>
            <a:r>
              <a:rPr lang="en-US" sz="2000" dirty="0" err="1"/>
              <a:t>nombre</a:t>
            </a:r>
            <a:r>
              <a:rPr lang="en-US" sz="2000" dirty="0"/>
              <a:t>) throws </a:t>
            </a:r>
            <a:r>
              <a:rPr lang="en-US" sz="2000" dirty="0" err="1"/>
              <a:t>RemoteException</a:t>
            </a:r>
            <a:r>
              <a:rPr lang="en-US" sz="2000" dirty="0"/>
              <a:t>;</a:t>
            </a:r>
          </a:p>
          <a:p>
            <a:pPr algn="l"/>
            <a:r>
              <a:rPr lang="es-ES" sz="2000" dirty="0" smtClean="0"/>
              <a:t>}</a:t>
            </a:r>
          </a:p>
          <a:p>
            <a:pPr algn="l"/>
            <a:endParaRPr lang="es-ES" dirty="0"/>
          </a:p>
          <a:p>
            <a:pPr marL="800100" lvl="1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s-ES" dirty="0" smtClean="0"/>
              <a:t>La interfaz que corresponde al ciclo de vida la aplicación.</a:t>
            </a:r>
          </a:p>
          <a:p>
            <a:endParaRPr lang="es-ES" sz="2800" dirty="0"/>
          </a:p>
          <a:p>
            <a:pPr algn="l"/>
            <a:r>
              <a:rPr lang="es-ES" sz="2200" dirty="0" err="1"/>
              <a:t>public</a:t>
            </a:r>
            <a:r>
              <a:rPr lang="es-ES" sz="2200" dirty="0"/>
              <a:t> interface </a:t>
            </a:r>
            <a:r>
              <a:rPr lang="es-ES" sz="2200" dirty="0" err="1"/>
              <a:t>HolaMundoHome</a:t>
            </a:r>
            <a:r>
              <a:rPr lang="es-ES" sz="2200" dirty="0"/>
              <a:t> </a:t>
            </a:r>
            <a:r>
              <a:rPr lang="es-ES" sz="2200" dirty="0" err="1"/>
              <a:t>extends</a:t>
            </a:r>
            <a:r>
              <a:rPr lang="es-ES" sz="2200" dirty="0"/>
              <a:t> </a:t>
            </a:r>
            <a:r>
              <a:rPr lang="es-ES" sz="2200" dirty="0" err="1"/>
              <a:t>EJBHome</a:t>
            </a:r>
            <a:r>
              <a:rPr lang="es-ES" sz="2200" dirty="0"/>
              <a:t>{</a:t>
            </a:r>
          </a:p>
          <a:p>
            <a:pPr algn="l"/>
            <a:r>
              <a:rPr lang="en-US" sz="2200" dirty="0"/>
              <a:t>	</a:t>
            </a:r>
            <a:r>
              <a:rPr lang="en-US" sz="2200" dirty="0" err="1"/>
              <a:t>HolaMundoRemote</a:t>
            </a:r>
            <a:r>
              <a:rPr lang="en-US" sz="2200" dirty="0"/>
              <a:t> create() throws </a:t>
            </a:r>
            <a:r>
              <a:rPr lang="en-US" sz="2200" dirty="0" err="1"/>
              <a:t>RemoteException</a:t>
            </a:r>
            <a:r>
              <a:rPr lang="en-US" sz="2200" dirty="0"/>
              <a:t>, </a:t>
            </a:r>
            <a:r>
              <a:rPr lang="en-US" sz="2200" dirty="0" err="1"/>
              <a:t>CreateException</a:t>
            </a:r>
            <a:r>
              <a:rPr lang="en-US" sz="2200" dirty="0"/>
              <a:t>;</a:t>
            </a:r>
          </a:p>
          <a:p>
            <a:pPr algn="l"/>
            <a:r>
              <a:rPr lang="es-ES" sz="2200" dirty="0"/>
              <a:t>}</a:t>
            </a:r>
          </a:p>
          <a:p>
            <a:pPr lvl="1" algn="l">
              <a:buClr>
                <a:schemeClr val="tx1"/>
              </a:buClr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398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908720"/>
            <a:ext cx="7854696" cy="5616624"/>
          </a:xfrm>
        </p:spPr>
        <p:txBody>
          <a:bodyPr>
            <a:normAutofit fontScale="62500" lnSpcReduction="20000"/>
          </a:bodyPr>
          <a:lstStyle/>
          <a:p>
            <a:pPr marL="800100" lvl="1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s-ES" sz="3200" dirty="0" smtClean="0"/>
              <a:t>Escribir el </a:t>
            </a:r>
            <a:r>
              <a:rPr lang="es-ES" sz="3200" dirty="0" err="1"/>
              <a:t>B</a:t>
            </a:r>
            <a:r>
              <a:rPr lang="es-ES" sz="3200" dirty="0" err="1" smtClean="0"/>
              <a:t>ean</a:t>
            </a:r>
            <a:r>
              <a:rPr lang="es-ES" sz="3200" dirty="0" smtClean="0"/>
              <a:t>.</a:t>
            </a:r>
          </a:p>
          <a:p>
            <a:pPr lvl="1" algn="l">
              <a:buClr>
                <a:schemeClr val="tx1"/>
              </a:buClr>
            </a:pPr>
            <a:endParaRPr lang="es-ES" dirty="0" smtClean="0"/>
          </a:p>
          <a:p>
            <a:pPr algn="l"/>
            <a:r>
              <a:rPr lang="en-US" sz="2800" dirty="0"/>
              <a:t>public class </a:t>
            </a:r>
            <a:r>
              <a:rPr lang="en-US" sz="2800" dirty="0" err="1"/>
              <a:t>HolaMundoBean</a:t>
            </a:r>
            <a:r>
              <a:rPr lang="en-US" sz="2800" dirty="0"/>
              <a:t> implements </a:t>
            </a:r>
            <a:r>
              <a:rPr lang="en-US" sz="2800" dirty="0" err="1"/>
              <a:t>SessionBean</a:t>
            </a:r>
            <a:r>
              <a:rPr lang="en-US" sz="2800" dirty="0" smtClean="0"/>
              <a:t>{</a:t>
            </a:r>
          </a:p>
          <a:p>
            <a:pPr algn="l"/>
            <a:endParaRPr lang="en-US" sz="2800" dirty="0"/>
          </a:p>
          <a:p>
            <a:pPr algn="l"/>
            <a:r>
              <a:rPr lang="es-ES" sz="2800" dirty="0"/>
              <a:t>	</a:t>
            </a:r>
            <a:r>
              <a:rPr lang="es-ES" sz="2800" dirty="0" err="1"/>
              <a:t>private</a:t>
            </a:r>
            <a:r>
              <a:rPr lang="es-ES" sz="2800" dirty="0"/>
              <a:t> </a:t>
            </a:r>
            <a:r>
              <a:rPr lang="es-ES" sz="2800" dirty="0" err="1"/>
              <a:t>static</a:t>
            </a:r>
            <a:r>
              <a:rPr lang="es-ES" sz="2800" dirty="0"/>
              <a:t> final </a:t>
            </a:r>
            <a:r>
              <a:rPr lang="es-ES" sz="2800" dirty="0" err="1"/>
              <a:t>long</a:t>
            </a:r>
            <a:r>
              <a:rPr lang="es-ES" sz="2800" dirty="0"/>
              <a:t> </a:t>
            </a:r>
            <a:r>
              <a:rPr lang="es-ES" sz="2800" dirty="0" err="1"/>
              <a:t>serialVersionUID</a:t>
            </a:r>
            <a:r>
              <a:rPr lang="es-ES" sz="2800" dirty="0"/>
              <a:t> = 1L;// Quita </a:t>
            </a:r>
            <a:r>
              <a:rPr lang="es-ES" sz="2800" dirty="0" err="1"/>
              <a:t>warning</a:t>
            </a:r>
            <a:r>
              <a:rPr lang="es-ES" sz="2800" dirty="0"/>
              <a:t> de </a:t>
            </a:r>
            <a:r>
              <a:rPr lang="es-ES" sz="2800" dirty="0" err="1"/>
              <a:t>serialización</a:t>
            </a:r>
            <a:r>
              <a:rPr lang="es-ES" sz="2800" dirty="0"/>
              <a:t> del objeto</a:t>
            </a:r>
          </a:p>
          <a:p>
            <a:pPr algn="l"/>
            <a:endParaRPr lang="es-ES" sz="2800" dirty="0"/>
          </a:p>
          <a:p>
            <a:pPr algn="l"/>
            <a:r>
              <a:rPr lang="es-ES" sz="2800" dirty="0"/>
              <a:t>	// Nuestro método "de negocio"</a:t>
            </a:r>
          </a:p>
          <a:p>
            <a:pPr algn="l"/>
            <a:r>
              <a:rPr lang="es-ES" sz="2800" dirty="0"/>
              <a:t>	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String</a:t>
            </a:r>
            <a:r>
              <a:rPr lang="es-ES" sz="2800" dirty="0"/>
              <a:t> saludo(</a:t>
            </a:r>
            <a:r>
              <a:rPr lang="es-ES" sz="2800" dirty="0" err="1"/>
              <a:t>String</a:t>
            </a:r>
            <a:r>
              <a:rPr lang="es-ES" sz="2800" dirty="0"/>
              <a:t> nombre){</a:t>
            </a:r>
          </a:p>
          <a:p>
            <a:pPr algn="l"/>
            <a:r>
              <a:rPr lang="es-ES" sz="2800" dirty="0"/>
              <a:t>		</a:t>
            </a:r>
            <a:r>
              <a:rPr lang="es-ES" sz="2800" dirty="0" err="1"/>
              <a:t>System.out.println</a:t>
            </a:r>
            <a:r>
              <a:rPr lang="es-ES" sz="2800" dirty="0"/>
              <a:t>("Un cliente me ha invocado");</a:t>
            </a:r>
          </a:p>
          <a:p>
            <a:pPr algn="l"/>
            <a:r>
              <a:rPr lang="es-ES" sz="2800" dirty="0"/>
              <a:t>		</a:t>
            </a:r>
            <a:r>
              <a:rPr lang="es-ES" sz="2800" dirty="0" err="1"/>
              <a:t>return</a:t>
            </a:r>
            <a:r>
              <a:rPr lang="es-ES" sz="2800" dirty="0"/>
              <a:t> "Hola, " + nombre;</a:t>
            </a:r>
          </a:p>
          <a:p>
            <a:pPr algn="l"/>
            <a:r>
              <a:rPr lang="es-ES" sz="2800" dirty="0"/>
              <a:t>	}</a:t>
            </a:r>
          </a:p>
          <a:p>
            <a:pPr algn="l"/>
            <a:r>
              <a:rPr lang="es-ES" sz="2800" dirty="0"/>
              <a:t>	// Métodos del ciclo de vida del </a:t>
            </a:r>
            <a:r>
              <a:rPr lang="es-ES" sz="2800" dirty="0" err="1"/>
              <a:t>Bean</a:t>
            </a:r>
            <a:r>
              <a:rPr lang="es-ES" sz="2800" dirty="0"/>
              <a:t> (obligatorios)</a:t>
            </a:r>
          </a:p>
          <a:p>
            <a:pPr algn="l"/>
            <a:r>
              <a:rPr lang="es-ES" sz="2800" dirty="0"/>
              <a:t>	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ejbCreate</a:t>
            </a:r>
            <a:r>
              <a:rPr lang="es-ES" sz="2800" dirty="0"/>
              <a:t>(){}</a:t>
            </a:r>
          </a:p>
          <a:p>
            <a:pPr algn="l"/>
            <a:r>
              <a:rPr lang="en-US" sz="2800" dirty="0"/>
              <a:t>	public void </a:t>
            </a:r>
            <a:r>
              <a:rPr lang="en-US" sz="2800" dirty="0" err="1"/>
              <a:t>ejbActivate</a:t>
            </a:r>
            <a:r>
              <a:rPr lang="en-US" sz="2800" dirty="0"/>
              <a:t>() throws </a:t>
            </a:r>
            <a:r>
              <a:rPr lang="en-US" sz="2800" dirty="0" err="1"/>
              <a:t>EJBException</a:t>
            </a:r>
            <a:r>
              <a:rPr lang="en-US" sz="2800" dirty="0"/>
              <a:t>, </a:t>
            </a:r>
            <a:r>
              <a:rPr lang="en-US" sz="2800" dirty="0" err="1"/>
              <a:t>RemoteException</a:t>
            </a:r>
            <a:r>
              <a:rPr lang="en-US" sz="2800" dirty="0"/>
              <a:t> {}</a:t>
            </a:r>
          </a:p>
          <a:p>
            <a:pPr algn="l"/>
            <a:r>
              <a:rPr lang="en-US" sz="2800" dirty="0"/>
              <a:t>	public void </a:t>
            </a:r>
            <a:r>
              <a:rPr lang="en-US" sz="2800" dirty="0" err="1"/>
              <a:t>ejbPassivate</a:t>
            </a:r>
            <a:r>
              <a:rPr lang="en-US" sz="2800" dirty="0"/>
              <a:t>() throws </a:t>
            </a:r>
            <a:r>
              <a:rPr lang="en-US" sz="2800" dirty="0" err="1"/>
              <a:t>EJBException</a:t>
            </a:r>
            <a:r>
              <a:rPr lang="en-US" sz="2800" dirty="0"/>
              <a:t>, </a:t>
            </a:r>
            <a:r>
              <a:rPr lang="en-US" sz="2800" dirty="0" err="1"/>
              <a:t>RemoteException</a:t>
            </a:r>
            <a:r>
              <a:rPr lang="en-US" sz="2800" dirty="0"/>
              <a:t> {}</a:t>
            </a:r>
          </a:p>
          <a:p>
            <a:pPr algn="l"/>
            <a:r>
              <a:rPr lang="en-US" sz="2800" dirty="0"/>
              <a:t>	public void </a:t>
            </a:r>
            <a:r>
              <a:rPr lang="en-US" sz="2800" dirty="0" err="1"/>
              <a:t>ejbRemove</a:t>
            </a:r>
            <a:r>
              <a:rPr lang="en-US" sz="2800" dirty="0"/>
              <a:t>() throws </a:t>
            </a:r>
            <a:r>
              <a:rPr lang="en-US" sz="2800" dirty="0" err="1"/>
              <a:t>EJBException</a:t>
            </a:r>
            <a:r>
              <a:rPr lang="en-US" sz="2800" dirty="0"/>
              <a:t>, </a:t>
            </a:r>
            <a:r>
              <a:rPr lang="en-US" sz="2800" dirty="0" err="1"/>
              <a:t>RemoteException</a:t>
            </a:r>
            <a:r>
              <a:rPr lang="en-US" sz="2800" dirty="0"/>
              <a:t> {}</a:t>
            </a:r>
          </a:p>
          <a:p>
            <a:pPr algn="l"/>
            <a:r>
              <a:rPr lang="es-ES" sz="2800" dirty="0"/>
              <a:t>	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void</a:t>
            </a:r>
            <a:r>
              <a:rPr lang="es-ES" sz="2800" dirty="0"/>
              <a:t> </a:t>
            </a:r>
            <a:r>
              <a:rPr lang="es-ES" sz="2800" dirty="0" err="1"/>
              <a:t>setSessionContext</a:t>
            </a:r>
            <a:r>
              <a:rPr lang="es-ES" sz="2800" dirty="0"/>
              <a:t>(</a:t>
            </a:r>
            <a:r>
              <a:rPr lang="es-ES" sz="2800" dirty="0" err="1"/>
              <a:t>SessionContext</a:t>
            </a:r>
            <a:r>
              <a:rPr lang="es-ES" sz="2800" dirty="0"/>
              <a:t> arg0) </a:t>
            </a:r>
            <a:r>
              <a:rPr lang="es-ES" sz="2800" dirty="0" err="1"/>
              <a:t>throws</a:t>
            </a:r>
            <a:r>
              <a:rPr lang="es-ES" sz="2800" dirty="0"/>
              <a:t> </a:t>
            </a:r>
            <a:r>
              <a:rPr lang="es-ES" sz="2800" dirty="0" err="1"/>
              <a:t>EJBException</a:t>
            </a:r>
            <a:r>
              <a:rPr lang="es-ES" sz="2800" dirty="0"/>
              <a:t>, </a:t>
            </a:r>
            <a:r>
              <a:rPr lang="es-ES" sz="2800" dirty="0" err="1"/>
              <a:t>RemoteException</a:t>
            </a:r>
            <a:r>
              <a:rPr lang="es-ES" sz="2800" dirty="0"/>
              <a:t> {}</a:t>
            </a:r>
          </a:p>
          <a:p>
            <a:pPr algn="l"/>
            <a:r>
              <a:rPr lang="es-ES" sz="2800" dirty="0"/>
              <a:t>}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9110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908720"/>
            <a:ext cx="7854696" cy="5616624"/>
          </a:xfrm>
        </p:spPr>
        <p:txBody>
          <a:bodyPr>
            <a:normAutofit fontScale="70000" lnSpcReduction="20000"/>
          </a:bodyPr>
          <a:lstStyle/>
          <a:p>
            <a:pPr marL="800100" lvl="1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s-ES" sz="2900" dirty="0" smtClean="0"/>
              <a:t>Escribimos el descriptor de despliegue que describa el </a:t>
            </a:r>
            <a:r>
              <a:rPr lang="es-ES" sz="2900" dirty="0" err="1" smtClean="0"/>
              <a:t>Bean</a:t>
            </a:r>
            <a:r>
              <a:rPr lang="es-ES" sz="2900" dirty="0" smtClean="0"/>
              <a:t>.</a:t>
            </a:r>
          </a:p>
          <a:p>
            <a:pPr lvl="1" algn="l">
              <a:buClr>
                <a:schemeClr val="tx1"/>
              </a:buClr>
            </a:pPr>
            <a:endParaRPr lang="es-ES" dirty="0" smtClean="0"/>
          </a:p>
          <a:p>
            <a:pPr algn="l"/>
            <a:r>
              <a:rPr lang="es-ES" dirty="0"/>
              <a:t>&lt;?</a:t>
            </a:r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="1.0"?&gt;</a:t>
            </a:r>
          </a:p>
          <a:p>
            <a:pPr algn="l"/>
            <a:r>
              <a:rPr lang="en-US" dirty="0"/>
              <a:t>&lt;!DOCTYPE </a:t>
            </a:r>
            <a:r>
              <a:rPr lang="en-US" dirty="0" err="1"/>
              <a:t>ejb</a:t>
            </a:r>
            <a:r>
              <a:rPr lang="en-US" dirty="0"/>
              <a:t>-jar PUBLIC "-//Sun Microsystems, Inc.//DTD </a:t>
            </a:r>
          </a:p>
          <a:p>
            <a:pPr algn="l"/>
            <a:r>
              <a:rPr lang="fr-FR" dirty="0"/>
              <a:t>Enterprise JavaBeans 2.0//EN" "http://java.sun.com/j2ee/</a:t>
            </a:r>
            <a:r>
              <a:rPr lang="fr-FR" dirty="0" err="1"/>
              <a:t>dtd</a:t>
            </a:r>
            <a:r>
              <a:rPr lang="fr-FR" dirty="0"/>
              <a:t>/ejb-jar_2_0.dtd"&gt;</a:t>
            </a:r>
          </a:p>
          <a:p>
            <a:pPr algn="l"/>
            <a:endParaRPr lang="es-ES" dirty="0"/>
          </a:p>
          <a:p>
            <a:pPr algn="l"/>
            <a:r>
              <a:rPr lang="es-ES" dirty="0"/>
              <a:t>&lt;</a:t>
            </a:r>
            <a:r>
              <a:rPr lang="es-ES" dirty="0" err="1"/>
              <a:t>ejb-jar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&lt;</a:t>
            </a:r>
            <a:r>
              <a:rPr lang="es-ES" dirty="0" err="1"/>
              <a:t>description</a:t>
            </a:r>
            <a:r>
              <a:rPr lang="es-ES" dirty="0"/>
              <a:t>&gt;Ejemplo de EJB Simple&lt;/</a:t>
            </a:r>
            <a:r>
              <a:rPr lang="es-ES" dirty="0" err="1"/>
              <a:t>description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&lt;</a:t>
            </a:r>
            <a:r>
              <a:rPr lang="es-ES" dirty="0" err="1"/>
              <a:t>enterprise-beans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  &lt;</a:t>
            </a:r>
            <a:r>
              <a:rPr lang="es-ES" dirty="0" err="1"/>
              <a:t>session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    &lt;</a:t>
            </a:r>
            <a:r>
              <a:rPr lang="es-ES" dirty="0" err="1"/>
              <a:t>display-name</a:t>
            </a:r>
            <a:r>
              <a:rPr lang="es-ES" dirty="0"/>
              <a:t>&gt;</a:t>
            </a:r>
            <a:r>
              <a:rPr lang="es-ES" dirty="0" err="1"/>
              <a:t>Bean</a:t>
            </a:r>
            <a:r>
              <a:rPr lang="es-ES" dirty="0"/>
              <a:t> </a:t>
            </a:r>
            <a:r>
              <a:rPr lang="es-ES" dirty="0" err="1"/>
              <a:t>HolaMundo</a:t>
            </a:r>
            <a:r>
              <a:rPr lang="es-ES" dirty="0"/>
              <a:t>&lt;/</a:t>
            </a:r>
            <a:r>
              <a:rPr lang="es-ES" dirty="0" err="1"/>
              <a:t>display-name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    &lt;</a:t>
            </a:r>
            <a:r>
              <a:rPr lang="es-ES" dirty="0" err="1"/>
              <a:t>ejb-name</a:t>
            </a:r>
            <a:r>
              <a:rPr lang="es-ES" dirty="0"/>
              <a:t>&gt;</a:t>
            </a:r>
            <a:r>
              <a:rPr lang="es-ES" dirty="0" err="1"/>
              <a:t>HolaMundo</a:t>
            </a:r>
            <a:r>
              <a:rPr lang="es-ES" dirty="0"/>
              <a:t>&lt;/</a:t>
            </a:r>
            <a:r>
              <a:rPr lang="es-ES" dirty="0" err="1"/>
              <a:t>ejb-name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    &lt;home&gt;</a:t>
            </a:r>
            <a:r>
              <a:rPr lang="es-ES" dirty="0" err="1"/>
              <a:t>com.saludo.HolaMundoHome</a:t>
            </a:r>
            <a:r>
              <a:rPr lang="es-ES" dirty="0"/>
              <a:t>&lt;/home&gt;</a:t>
            </a:r>
          </a:p>
          <a:p>
            <a:pPr algn="l"/>
            <a:r>
              <a:rPr lang="es-ES" dirty="0"/>
              <a:t>      &lt;</a:t>
            </a:r>
            <a:r>
              <a:rPr lang="es-ES" dirty="0" err="1"/>
              <a:t>remote</a:t>
            </a:r>
            <a:r>
              <a:rPr lang="es-ES" dirty="0"/>
              <a:t>&gt;</a:t>
            </a:r>
            <a:r>
              <a:rPr lang="es-ES" dirty="0" err="1"/>
              <a:t>com.saludo.HolaMundoRemote</a:t>
            </a:r>
            <a:r>
              <a:rPr lang="es-ES" dirty="0"/>
              <a:t>&lt;/</a:t>
            </a:r>
            <a:r>
              <a:rPr lang="es-ES" dirty="0" err="1"/>
              <a:t>remote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    &lt;</a:t>
            </a:r>
            <a:r>
              <a:rPr lang="es-ES" dirty="0" err="1"/>
              <a:t>ejb-class</a:t>
            </a:r>
            <a:r>
              <a:rPr lang="es-ES" dirty="0"/>
              <a:t>&gt;</a:t>
            </a:r>
            <a:r>
              <a:rPr lang="es-ES" dirty="0" err="1"/>
              <a:t>com.saludo.HolaMundoBean</a:t>
            </a:r>
            <a:r>
              <a:rPr lang="es-ES" dirty="0"/>
              <a:t>&lt;/</a:t>
            </a:r>
            <a:r>
              <a:rPr lang="es-ES" dirty="0" err="1"/>
              <a:t>ejb-class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    &lt;</a:t>
            </a:r>
            <a:r>
              <a:rPr lang="es-ES" dirty="0" err="1"/>
              <a:t>session-type</a:t>
            </a:r>
            <a:r>
              <a:rPr lang="es-ES" dirty="0"/>
              <a:t>&gt;</a:t>
            </a:r>
            <a:r>
              <a:rPr lang="es-ES" dirty="0" err="1"/>
              <a:t>Stateless</a:t>
            </a:r>
            <a:r>
              <a:rPr lang="es-ES" dirty="0"/>
              <a:t>&lt;/</a:t>
            </a:r>
            <a:r>
              <a:rPr lang="es-ES" dirty="0" err="1"/>
              <a:t>session-type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    &lt;</a:t>
            </a:r>
            <a:r>
              <a:rPr lang="es-ES" dirty="0" err="1"/>
              <a:t>transaction-type</a:t>
            </a:r>
            <a:r>
              <a:rPr lang="es-ES" dirty="0"/>
              <a:t>&gt;</a:t>
            </a:r>
            <a:r>
              <a:rPr lang="es-ES" dirty="0" err="1"/>
              <a:t>Bean</a:t>
            </a:r>
            <a:r>
              <a:rPr lang="es-ES" dirty="0"/>
              <a:t>&lt;/</a:t>
            </a:r>
            <a:r>
              <a:rPr lang="es-ES" dirty="0" err="1"/>
              <a:t>transaction-type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  &lt;/</a:t>
            </a:r>
            <a:r>
              <a:rPr lang="es-ES" dirty="0" err="1"/>
              <a:t>session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  &lt;/</a:t>
            </a:r>
            <a:r>
              <a:rPr lang="es-ES" dirty="0" err="1"/>
              <a:t>enterprise-beans</a:t>
            </a:r>
            <a:r>
              <a:rPr lang="es-ES" dirty="0"/>
              <a:t>&gt;</a:t>
            </a:r>
          </a:p>
          <a:p>
            <a:pPr algn="l"/>
            <a:r>
              <a:rPr lang="es-ES" dirty="0"/>
              <a:t>&lt;/</a:t>
            </a:r>
            <a:r>
              <a:rPr lang="es-ES" dirty="0" err="1"/>
              <a:t>ejb-jar</a:t>
            </a:r>
            <a:r>
              <a:rPr lang="es-ES" dirty="0"/>
              <a:t>&gt;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02989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204</Words>
  <Application>Microsoft Office PowerPoint</Application>
  <PresentationFormat>Presentación en pantalla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Flujo</vt:lpstr>
      <vt:lpstr>Entreprise JavaBeans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Entreprise JavaBeans</dc:title>
  <dc:creator>curso mañana</dc:creator>
  <cp:lastModifiedBy>curso mañana</cp:lastModifiedBy>
  <cp:revision>5</cp:revision>
  <dcterms:created xsi:type="dcterms:W3CDTF">2017-01-09T08:47:28Z</dcterms:created>
  <dcterms:modified xsi:type="dcterms:W3CDTF">2017-01-09T09:27:39Z</dcterms:modified>
</cp:coreProperties>
</file>