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1BEED9E-C6A8-450C-AF6D-5D54A2A04871}" type="datetimeFigureOut">
              <a:rPr lang="es-ES" smtClean="0"/>
              <a:t>09/01/2017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BF6505D-D6FD-4D8E-AC5D-C590A5CC5A0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Java </a:t>
            </a:r>
            <a:r>
              <a:rPr lang="es-ES" b="1" dirty="0" err="1"/>
              <a:t>Authentication</a:t>
            </a:r>
            <a:r>
              <a:rPr lang="es-ES" b="1" dirty="0"/>
              <a:t> and </a:t>
            </a:r>
            <a:r>
              <a:rPr lang="es-ES" b="1" dirty="0" err="1"/>
              <a:t>Authorization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5076056" y="5929251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Francisco José </a:t>
            </a:r>
            <a:r>
              <a:rPr lang="es-ES" dirty="0" err="1" smtClean="0"/>
              <a:t>Nebrera</a:t>
            </a:r>
            <a:r>
              <a:rPr lang="es-ES" dirty="0" smtClean="0"/>
              <a:t>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8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JAAS son las siglas de Java </a:t>
            </a:r>
            <a:r>
              <a:rPr lang="es-ES" dirty="0" err="1"/>
              <a:t>Authentication</a:t>
            </a:r>
            <a:r>
              <a:rPr lang="es-ES" dirty="0"/>
              <a:t> and </a:t>
            </a:r>
            <a:r>
              <a:rPr lang="es-ES" dirty="0" err="1"/>
              <a:t>Authorization</a:t>
            </a:r>
            <a:r>
              <a:rPr lang="es-ES" dirty="0"/>
              <a:t>. Se trata de una especificación integrada en la máquina virtual Java a partir de la versión 1.4 y cuya finalidad es la de definir un estándar para los procesos de autentificación y autorización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Java </a:t>
            </a:r>
            <a:r>
              <a:rPr lang="es-ES" b="1" dirty="0" err="1"/>
              <a:t>Authentication</a:t>
            </a:r>
            <a:r>
              <a:rPr lang="es-ES" b="1" dirty="0"/>
              <a:t> and </a:t>
            </a:r>
            <a:r>
              <a:rPr lang="es-ES" b="1" dirty="0" err="1"/>
              <a:t>Authorization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564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¿Qué sabes?: </a:t>
            </a:r>
            <a:r>
              <a:rPr lang="es-ES" dirty="0"/>
              <a:t>Información que el usuario conoce, ejemplos: contraseñas, respuestas a preguntas como: “</a:t>
            </a:r>
            <a:r>
              <a:rPr lang="es-ES" dirty="0" err="1"/>
              <a:t>dni</a:t>
            </a:r>
            <a:r>
              <a:rPr lang="es-ES" dirty="0"/>
              <a:t> de la </a:t>
            </a:r>
            <a:r>
              <a:rPr lang="es-ES" dirty="0" smtClean="0"/>
              <a:t>abuela".</a:t>
            </a:r>
          </a:p>
          <a:p>
            <a:pPr algn="just"/>
            <a:r>
              <a:rPr lang="es-ES" b="1" dirty="0" smtClean="0"/>
              <a:t>¿</a:t>
            </a:r>
            <a:r>
              <a:rPr lang="es-ES" b="1" dirty="0"/>
              <a:t>Qué tienes?: </a:t>
            </a:r>
            <a:r>
              <a:rPr lang="es-ES" dirty="0"/>
              <a:t>Elementos físicos que el usuario posee, como por ejemplo una determinada tarjeta.</a:t>
            </a:r>
          </a:p>
          <a:p>
            <a:pPr algn="just"/>
            <a:r>
              <a:rPr lang="es-ES" b="1" dirty="0"/>
              <a:t>¿Quién eres?: </a:t>
            </a:r>
            <a:r>
              <a:rPr lang="es-ES" dirty="0"/>
              <a:t>Técnicas biométricas como lectura de retina o huellas dactilares.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Categorías </a:t>
            </a:r>
            <a:r>
              <a:rPr lang="es-ES" b="1" dirty="0"/>
              <a:t>de autentificación: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Autorización declarativa:  </a:t>
            </a:r>
            <a:r>
              <a:rPr lang="es-ES" dirty="0"/>
              <a:t>La autorización de los privilegios son gestionados por administrador independientemente de manera externa al código de la aplicación</a:t>
            </a:r>
          </a:p>
          <a:p>
            <a:pPr algn="just"/>
            <a:r>
              <a:rPr lang="es-ES" b="1" dirty="0"/>
              <a:t>Autorización programática:  </a:t>
            </a:r>
            <a:r>
              <a:rPr lang="es-ES" dirty="0"/>
              <a:t>La autorización de las decisiones de autorización se realizan desde el código fuente de la aplicación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Categorías de autorización</a:t>
            </a:r>
            <a:r>
              <a:rPr lang="es-ES" b="1" dirty="0" smtClean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91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latinLnBrk="1">
              <a:buNone/>
            </a:pPr>
            <a:r>
              <a:rPr lang="es-ES" dirty="0" err="1"/>
              <a:t>JAASAplicationDemo</a:t>
            </a:r>
            <a:r>
              <a:rPr lang="es-ES" dirty="0"/>
              <a:t> {</a:t>
            </a:r>
          </a:p>
          <a:p>
            <a:pPr marL="0" indent="0" fontAlgn="base" latinLnBrk="1">
              <a:buNone/>
            </a:pPr>
            <a:r>
              <a:rPr lang="es-ES" dirty="0"/>
              <a:t>   </a:t>
            </a:r>
            <a:r>
              <a:rPr lang="es-ES" dirty="0" err="1"/>
              <a:t>com.autentia.tutoriales.jaas.jaas.SimpleLoginModule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 </a:t>
            </a:r>
            <a:r>
              <a:rPr lang="es-ES" dirty="0" err="1"/>
              <a:t>debug</a:t>
            </a:r>
            <a:r>
              <a:rPr lang="es-ES" dirty="0"/>
              <a:t>=true;</a:t>
            </a:r>
          </a:p>
          <a:p>
            <a:pPr marL="0" indent="0" fontAlgn="base" latinLnBrk="1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login.conf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2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 latinLnBrk="1">
              <a:buNone/>
            </a:pPr>
            <a:r>
              <a:rPr lang="es-ES" dirty="0"/>
              <a:t>/* Permisos comunes para todos los usuarios */</a:t>
            </a:r>
          </a:p>
          <a:p>
            <a:pPr marL="0" indent="0" fontAlgn="base" latinLnBrk="1">
              <a:buNone/>
            </a:pPr>
            <a:r>
              <a:rPr lang="es-ES" dirty="0" err="1"/>
              <a:t>grant</a:t>
            </a:r>
            <a:r>
              <a:rPr lang="es-ES" dirty="0"/>
              <a:t> </a:t>
            </a:r>
            <a:r>
              <a:rPr lang="es-ES" dirty="0" smtClean="0"/>
              <a:t>{</a:t>
            </a:r>
          </a:p>
          <a:p>
            <a:pPr marL="411480" lvl="1" indent="0" fontAlgn="base" latinLnBrk="1">
              <a:buNone/>
            </a:pPr>
            <a:r>
              <a:rPr lang="es-ES" dirty="0" err="1" smtClean="0"/>
              <a:t>permission</a:t>
            </a:r>
            <a:r>
              <a:rPr lang="es-ES" dirty="0" smtClean="0"/>
              <a:t> </a:t>
            </a:r>
            <a:r>
              <a:rPr lang="es-ES" dirty="0" err="1"/>
              <a:t>javax.security.auth.AuthPermission</a:t>
            </a:r>
            <a:r>
              <a:rPr lang="es-ES" dirty="0"/>
              <a:t> "</a:t>
            </a:r>
            <a:r>
              <a:rPr lang="es-ES" dirty="0" err="1"/>
              <a:t>modifyPrincipals</a:t>
            </a:r>
            <a:r>
              <a:rPr lang="es-ES" dirty="0"/>
              <a:t>";</a:t>
            </a:r>
          </a:p>
          <a:p>
            <a:pPr marL="411480" lvl="1" indent="0" fontAlgn="base" latinLnBrk="1">
              <a:buNone/>
            </a:pPr>
            <a:r>
              <a:rPr lang="es-ES" dirty="0" err="1" smtClean="0"/>
              <a:t>permission</a:t>
            </a:r>
            <a:r>
              <a:rPr lang="es-ES" dirty="0" smtClean="0"/>
              <a:t> </a:t>
            </a:r>
            <a:r>
              <a:rPr lang="es-ES" dirty="0" err="1"/>
              <a:t>javax.security.auth.AuthPermission</a:t>
            </a:r>
            <a:r>
              <a:rPr lang="es-ES" dirty="0"/>
              <a:t> "</a:t>
            </a:r>
            <a:r>
              <a:rPr lang="es-ES" dirty="0" err="1"/>
              <a:t>createLoginContext.JAASAplicationDemo</a:t>
            </a:r>
            <a:r>
              <a:rPr lang="es-ES" dirty="0"/>
              <a:t>";</a:t>
            </a:r>
          </a:p>
          <a:p>
            <a:pPr marL="411480" lvl="1" indent="0" fontAlgn="base" latinLnBrk="1">
              <a:buNone/>
            </a:pPr>
            <a:r>
              <a:rPr lang="es-ES" dirty="0" err="1" smtClean="0"/>
              <a:t>permission</a:t>
            </a:r>
            <a:r>
              <a:rPr lang="es-ES" dirty="0" smtClean="0"/>
              <a:t> </a:t>
            </a:r>
            <a:r>
              <a:rPr lang="es-ES" dirty="0" err="1"/>
              <a:t>javax.security.auth.AuthPermission</a:t>
            </a:r>
            <a:r>
              <a:rPr lang="es-ES" dirty="0"/>
              <a:t> "</a:t>
            </a:r>
            <a:r>
              <a:rPr lang="es-ES" dirty="0" err="1"/>
              <a:t>doAsPrivileged</a:t>
            </a:r>
            <a:r>
              <a:rPr lang="es-ES" dirty="0"/>
              <a:t>";    </a:t>
            </a:r>
          </a:p>
          <a:p>
            <a:pPr marL="0" indent="0" fontAlgn="base" latinLnBrk="1">
              <a:buNone/>
            </a:pPr>
            <a:r>
              <a:rPr lang="es-ES" dirty="0"/>
              <a:t>};</a:t>
            </a:r>
          </a:p>
          <a:p>
            <a:pPr marL="0" indent="0" fontAlgn="base" latinLnBrk="1">
              <a:buNone/>
            </a:pPr>
            <a:r>
              <a:rPr lang="es-ES" dirty="0"/>
              <a:t> </a:t>
            </a:r>
          </a:p>
          <a:p>
            <a:pPr marL="0" indent="0" fontAlgn="base" latinLnBrk="1">
              <a:buNone/>
            </a:pPr>
            <a:r>
              <a:rPr lang="es-ES" dirty="0"/>
              <a:t>/* Permisos para el usuario1 */</a:t>
            </a:r>
          </a:p>
          <a:p>
            <a:pPr marL="0" indent="0" fontAlgn="base" latinLnBrk="1">
              <a:buNone/>
            </a:pPr>
            <a:r>
              <a:rPr lang="es-ES" dirty="0" err="1"/>
              <a:t>grant</a:t>
            </a:r>
            <a:r>
              <a:rPr lang="es-ES" dirty="0"/>
              <a:t> Principal </a:t>
            </a:r>
            <a:r>
              <a:rPr lang="es-ES" dirty="0" err="1"/>
              <a:t>com.autentia.tutoriales.jaas.jaas.SimplePrincipal</a:t>
            </a:r>
            <a:r>
              <a:rPr lang="es-ES" dirty="0"/>
              <a:t> "usuario1" {</a:t>
            </a:r>
          </a:p>
          <a:p>
            <a:pPr marL="411480" lvl="1" indent="0" fontAlgn="base" latinLnBrk="1">
              <a:buNone/>
            </a:pPr>
            <a:r>
              <a:rPr lang="es-ES" dirty="0"/>
              <a:t>/* El usuario solo puede leer los archivos y directorios de c:/ */  </a:t>
            </a:r>
          </a:p>
          <a:p>
            <a:pPr marL="411480" lvl="1" indent="0" fontAlgn="base" latinLnBrk="1">
              <a:buNone/>
            </a:pPr>
            <a:r>
              <a:rPr lang="es-ES" dirty="0" err="1"/>
              <a:t>permission</a:t>
            </a:r>
            <a:r>
              <a:rPr lang="es-ES" dirty="0"/>
              <a:t> </a:t>
            </a:r>
            <a:r>
              <a:rPr lang="es-ES" dirty="0" err="1"/>
              <a:t>java.io.FilePermission</a:t>
            </a:r>
            <a:r>
              <a:rPr lang="es-ES" dirty="0"/>
              <a:t>    "c:/", "</a:t>
            </a:r>
            <a:r>
              <a:rPr lang="es-ES" dirty="0" err="1"/>
              <a:t>read</a:t>
            </a:r>
            <a:r>
              <a:rPr lang="es-ES" dirty="0"/>
              <a:t>";</a:t>
            </a:r>
          </a:p>
          <a:p>
            <a:pPr marL="411480" lvl="1" indent="0" fontAlgn="base" latinLnBrk="1">
              <a:buNone/>
            </a:pPr>
            <a:r>
              <a:rPr lang="es-ES" dirty="0"/>
              <a:t>   </a:t>
            </a:r>
          </a:p>
          <a:p>
            <a:pPr marL="411480" lvl="1" indent="0" fontAlgn="base" latinLnBrk="1">
              <a:buNone/>
            </a:pPr>
            <a:r>
              <a:rPr lang="es-ES" dirty="0"/>
              <a:t>/* Concedemos privilegios para conectarnos  al puerto 80 del dominio autententia.com */</a:t>
            </a:r>
          </a:p>
          <a:p>
            <a:pPr marL="411480" lvl="1" indent="0" fontAlgn="base" latinLnBrk="1">
              <a:buNone/>
            </a:pPr>
            <a:r>
              <a:rPr lang="es-ES" dirty="0" err="1"/>
              <a:t>permission</a:t>
            </a:r>
            <a:r>
              <a:rPr lang="es-ES" dirty="0"/>
              <a:t> </a:t>
            </a:r>
            <a:r>
              <a:rPr lang="es-ES" dirty="0" err="1"/>
              <a:t>java.net.SocketPermission</a:t>
            </a:r>
            <a:r>
              <a:rPr lang="es-ES" dirty="0"/>
              <a:t> "autentia.com:80", "</a:t>
            </a:r>
            <a:r>
              <a:rPr lang="es-ES" dirty="0" err="1"/>
              <a:t>connect,resolve</a:t>
            </a:r>
            <a:r>
              <a:rPr lang="es-ES" dirty="0"/>
              <a:t>";  </a:t>
            </a:r>
          </a:p>
          <a:p>
            <a:pPr marL="0" indent="0" fontAlgn="base" latinLnBrk="1">
              <a:buNone/>
            </a:pPr>
            <a:r>
              <a:rPr lang="es-ES" dirty="0"/>
              <a:t>};</a:t>
            </a:r>
          </a:p>
          <a:p>
            <a:pPr marL="0" indent="0" fontAlgn="base" latinLnBrk="1">
              <a:buNone/>
            </a:pPr>
            <a:r>
              <a:rPr lang="es-ES" dirty="0"/>
              <a:t> </a:t>
            </a:r>
          </a:p>
          <a:p>
            <a:pPr marL="0" indent="0" fontAlgn="base" latinLnBrk="1">
              <a:buNone/>
            </a:pPr>
            <a:r>
              <a:rPr lang="es-ES" dirty="0"/>
              <a:t>/* Permisos para el usuario2 */</a:t>
            </a:r>
          </a:p>
          <a:p>
            <a:pPr marL="0" indent="0" fontAlgn="base" latinLnBrk="1">
              <a:buNone/>
            </a:pPr>
            <a:r>
              <a:rPr lang="es-ES" dirty="0" err="1"/>
              <a:t>grant</a:t>
            </a:r>
            <a:r>
              <a:rPr lang="es-ES" dirty="0"/>
              <a:t> Principal </a:t>
            </a:r>
            <a:r>
              <a:rPr lang="es-ES" dirty="0" err="1"/>
              <a:t>com.autentia.tutoriales.jaas.jaas.SimplePrincipal</a:t>
            </a:r>
            <a:r>
              <a:rPr lang="es-ES" dirty="0"/>
              <a:t> "usuario2" {</a:t>
            </a:r>
          </a:p>
          <a:p>
            <a:pPr marL="411480" lvl="1" indent="0" fontAlgn="base" latinLnBrk="1">
              <a:buNone/>
            </a:pPr>
            <a:r>
              <a:rPr lang="es-ES" dirty="0"/>
              <a:t>/* El usuario solo puede leer los archivos y directorios de c:/ */  </a:t>
            </a:r>
          </a:p>
          <a:p>
            <a:pPr marL="411480" lvl="1" indent="0" fontAlgn="base" latinLnBrk="1">
              <a:buNone/>
            </a:pPr>
            <a:r>
              <a:rPr lang="es-ES" dirty="0" smtClean="0"/>
              <a:t>	</a:t>
            </a:r>
            <a:r>
              <a:rPr lang="es-ES" dirty="0" err="1" smtClean="0"/>
              <a:t>permission</a:t>
            </a:r>
            <a:r>
              <a:rPr lang="es-ES" dirty="0" smtClean="0"/>
              <a:t> </a:t>
            </a:r>
            <a:r>
              <a:rPr lang="es-ES" dirty="0" err="1"/>
              <a:t>java.io.FilePermission</a:t>
            </a:r>
            <a:r>
              <a:rPr lang="es-ES" dirty="0"/>
              <a:t>    "c:/", "</a:t>
            </a:r>
            <a:r>
              <a:rPr lang="es-ES" dirty="0" err="1"/>
              <a:t>read</a:t>
            </a:r>
            <a:r>
              <a:rPr lang="es-ES" dirty="0"/>
              <a:t>";</a:t>
            </a:r>
          </a:p>
          <a:p>
            <a:pPr marL="0" indent="0" fontAlgn="base" latinLnBrk="1">
              <a:buNone/>
            </a:pPr>
            <a:r>
              <a:rPr lang="es-ES" dirty="0" smtClean="0"/>
              <a:t>};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policy.jaas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1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</TotalTime>
  <Words>191</Words>
  <Application>Microsoft Office PowerPoint</Application>
  <PresentationFormat>Presentación en pantalla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Cartoné</vt:lpstr>
      <vt:lpstr>Java Authentication and Authorization</vt:lpstr>
      <vt:lpstr>Java Authentication and Authorization</vt:lpstr>
      <vt:lpstr>Categorías de autentificación:</vt:lpstr>
      <vt:lpstr>Categorías de autorización:</vt:lpstr>
      <vt:lpstr>login.conf</vt:lpstr>
      <vt:lpstr>policy.jaas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Authentication and Authorization</dc:title>
  <dc:creator>curso mañana</dc:creator>
  <cp:lastModifiedBy>curso mañana</cp:lastModifiedBy>
  <cp:revision>4</cp:revision>
  <dcterms:created xsi:type="dcterms:W3CDTF">2017-01-09T09:16:35Z</dcterms:created>
  <dcterms:modified xsi:type="dcterms:W3CDTF">2017-01-09T09:45:32Z</dcterms:modified>
</cp:coreProperties>
</file>