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D285FE0-3525-4032-9ABC-41F12C52348D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D0400D57-06BB-45F1-8E01-56374F08EB2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5FE0-3525-4032-9ABC-41F12C52348D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0D57-06BB-45F1-8E01-56374F08EB2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5FE0-3525-4032-9ABC-41F12C52348D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0D57-06BB-45F1-8E01-56374F08EB2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5FE0-3525-4032-9ABC-41F12C52348D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0D57-06BB-45F1-8E01-56374F08EB2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5FE0-3525-4032-9ABC-41F12C52348D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0D57-06BB-45F1-8E01-56374F08EB2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5FE0-3525-4032-9ABC-41F12C52348D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0D57-06BB-45F1-8E01-56374F08EB28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5FE0-3525-4032-9ABC-41F12C52348D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0D57-06BB-45F1-8E01-56374F08EB28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5FE0-3525-4032-9ABC-41F12C52348D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0D57-06BB-45F1-8E01-56374F08EB2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5FE0-3525-4032-9ABC-41F12C52348D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0D57-06BB-45F1-8E01-56374F08EB2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D285FE0-3525-4032-9ABC-41F12C52348D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D0400D57-06BB-45F1-8E01-56374F08EB2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D285FE0-3525-4032-9ABC-41F12C52348D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D0400D57-06BB-45F1-8E01-56374F08EB2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D285FE0-3525-4032-9ABC-41F12C52348D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0400D57-06BB-45F1-8E01-56374F08EB28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JPA (Java </a:t>
            </a:r>
            <a:r>
              <a:rPr lang="es-ES" dirty="0" err="1" smtClean="0"/>
              <a:t>Persistence</a:t>
            </a:r>
            <a:r>
              <a:rPr lang="es-ES" dirty="0" smtClean="0"/>
              <a:t> API)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API Java que sirve para interactuar con bases de datos sin perder las ventajas de la orientación a objetos.</a:t>
            </a:r>
          </a:p>
          <a:p>
            <a:r>
              <a:rPr lang="es-ES" dirty="0" smtClean="0"/>
              <a:t> Tiene un lenguaje de consulta muy parecido a SQL que se llama JPQL.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159370"/>
            <a:ext cx="7130225" cy="2077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36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JDBC (Java </a:t>
            </a:r>
            <a:r>
              <a:rPr lang="es-ES" dirty="0" err="1" smtClean="0"/>
              <a:t>Database</a:t>
            </a:r>
            <a:r>
              <a:rPr lang="es-ES" dirty="0" smtClean="0"/>
              <a:t> </a:t>
            </a:r>
            <a:r>
              <a:rPr lang="es-ES" dirty="0" err="1" smtClean="0"/>
              <a:t>Connectivity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API Java que permite manejar y hacer operaciones a bases de datos desde el lenguaje Java en cualquier entorno, utilizando dialecto SQL del modelo de la base de datos.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26975"/>
            <a:ext cx="7200799" cy="221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817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JPA vs JDBC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JPA es rápido, trabaja con la BBDD a través de entidades en vez de </a:t>
            </a:r>
            <a:r>
              <a:rPr lang="es-ES" dirty="0" err="1" smtClean="0"/>
              <a:t>querys</a:t>
            </a:r>
            <a:r>
              <a:rPr lang="es-ES" dirty="0" smtClean="0"/>
              <a:t>, es 100% orientado a objetos, elimina errores en el acto y mejora el </a:t>
            </a:r>
            <a:r>
              <a:rPr lang="es-ES" smtClean="0"/>
              <a:t>mantenimiento.</a:t>
            </a:r>
          </a:p>
          <a:p>
            <a:endParaRPr lang="es-ES" dirty="0" smtClean="0"/>
          </a:p>
          <a:p>
            <a:r>
              <a:rPr lang="es-ES" dirty="0" smtClean="0"/>
              <a:t>JDBC es más directo con la BBDD y ofrece todas las funcionalidades posibles, desarrollo mas lento y costoso.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42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22</TotalTime>
  <Words>135</Words>
  <Application>Microsoft Office PowerPoint</Application>
  <PresentationFormat>Presentación en pantalla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Chincheta</vt:lpstr>
      <vt:lpstr>JPA (Java Persistence API)</vt:lpstr>
      <vt:lpstr>JDBC (Java Database Connectivity)</vt:lpstr>
      <vt:lpstr>JPA vs JDBC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 (Java Persistence API)</dc:title>
  <dc:creator>curso mañana</dc:creator>
  <cp:lastModifiedBy>curso mañana</cp:lastModifiedBy>
  <cp:revision>3</cp:revision>
  <dcterms:created xsi:type="dcterms:W3CDTF">2017-01-09T08:48:10Z</dcterms:created>
  <dcterms:modified xsi:type="dcterms:W3CDTF">2017-01-09T09:11:07Z</dcterms:modified>
</cp:coreProperties>
</file>