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226A-5454-4A67-872E-3A64A038778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C2B3-7506-4419-87D9-1721D8F78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52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226A-5454-4A67-872E-3A64A038778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C2B3-7506-4419-87D9-1721D8F78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28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226A-5454-4A67-872E-3A64A038778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C2B3-7506-4419-87D9-1721D8F78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93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226A-5454-4A67-872E-3A64A038778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C2B3-7506-4419-87D9-1721D8F78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64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226A-5454-4A67-872E-3A64A038778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C2B3-7506-4419-87D9-1721D8F78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26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226A-5454-4A67-872E-3A64A038778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C2B3-7506-4419-87D9-1721D8F78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95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226A-5454-4A67-872E-3A64A038778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C2B3-7506-4419-87D9-1721D8F78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8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226A-5454-4A67-872E-3A64A038778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C2B3-7506-4419-87D9-1721D8F78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06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226A-5454-4A67-872E-3A64A038778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C2B3-7506-4419-87D9-1721D8F78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82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226A-5454-4A67-872E-3A64A038778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C2B3-7506-4419-87D9-1721D8F78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440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226A-5454-4A67-872E-3A64A038778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C2B3-7506-4419-87D9-1721D8F78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85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226A-5454-4A67-872E-3A64A038778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CC2B3-7506-4419-87D9-1721D8F78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46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JSP (Java Server </a:t>
            </a:r>
            <a:r>
              <a:rPr lang="es-ES" dirty="0" err="1" smtClean="0"/>
              <a:t>Pages</a:t>
            </a:r>
            <a:r>
              <a:rPr lang="es-ES" dirty="0" smtClean="0"/>
              <a:t>) es una tecnología para el desarrollo de páginas web dinámicas basadas a HTML y XML.</a:t>
            </a:r>
          </a:p>
          <a:p>
            <a:r>
              <a:rPr lang="es-ES" dirty="0" smtClean="0"/>
              <a:t>Generan código HTML y lo envían al cliente.</a:t>
            </a:r>
          </a:p>
          <a:p>
            <a:r>
              <a:rPr lang="es-ES" dirty="0" smtClean="0"/>
              <a:t>Similar a PHP, pero usa Java, lo que le da múltiples utilidades, como separar los niveles de acceso a datos y lógica de negocio.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533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portable, sus aplicaciones se pueden ejecutar en diferentes plataformas sin cambios.</a:t>
            </a:r>
          </a:p>
          <a:p>
            <a:r>
              <a:rPr lang="es-ES" dirty="0" smtClean="0"/>
              <a:t>Generan </a:t>
            </a:r>
            <a:r>
              <a:rPr lang="es-ES" dirty="0" err="1" smtClean="0"/>
              <a:t>Servlets</a:t>
            </a:r>
            <a:r>
              <a:rPr lang="es-ES" dirty="0" smtClean="0"/>
              <a:t> que son reutilizados hasta nueva modificación del JSP original.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257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smtClean="0"/>
              <a:t>página </a:t>
            </a:r>
            <a:r>
              <a:rPr lang="es-ES" dirty="0" smtClean="0"/>
              <a:t>JSP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>
                <a:solidFill>
                  <a:srgbClr val="FF0000"/>
                </a:solidFill>
              </a:rPr>
              <a:t>&lt;%@ page </a:t>
            </a:r>
            <a:r>
              <a:rPr lang="es-ES" sz="2800" dirty="0" err="1">
                <a:solidFill>
                  <a:srgbClr val="FF0000"/>
                </a:solidFill>
              </a:rPr>
              <a:t>import</a:t>
            </a:r>
            <a:r>
              <a:rPr lang="es-ES" sz="2800" dirty="0">
                <a:solidFill>
                  <a:srgbClr val="FF0000"/>
                </a:solidFill>
              </a:rPr>
              <a:t>=”</a:t>
            </a:r>
            <a:r>
              <a:rPr lang="es-ES" sz="2800" dirty="0" err="1">
                <a:solidFill>
                  <a:srgbClr val="FF0000"/>
                </a:solidFill>
              </a:rPr>
              <a:t>java.sql</a:t>
            </a:r>
            <a:r>
              <a:rPr lang="es-ES" sz="2800" dirty="0">
                <a:solidFill>
                  <a:srgbClr val="FF0000"/>
                </a:solidFill>
              </a:rPr>
              <a:t>.*,</a:t>
            </a:r>
            <a:r>
              <a:rPr lang="es-ES" sz="2800" dirty="0" err="1">
                <a:solidFill>
                  <a:srgbClr val="FF0000"/>
                </a:solidFill>
              </a:rPr>
              <a:t>java.util</a:t>
            </a:r>
            <a:r>
              <a:rPr lang="es-ES" sz="2800" dirty="0">
                <a:solidFill>
                  <a:srgbClr val="FF0000"/>
                </a:solidFill>
              </a:rPr>
              <a:t>.*” %&gt;</a:t>
            </a:r>
          </a:p>
          <a:p>
            <a:pPr marL="0" indent="0">
              <a:buNone/>
            </a:pPr>
            <a:r>
              <a:rPr lang="es-ES" sz="2800" dirty="0" smtClean="0">
                <a:solidFill>
                  <a:srgbClr val="FF0000"/>
                </a:solidFill>
              </a:rPr>
              <a:t>&lt;%-- </a:t>
            </a:r>
            <a:r>
              <a:rPr lang="es-ES" sz="2800" dirty="0" smtClean="0">
                <a:solidFill>
                  <a:srgbClr val="FF0000"/>
                </a:solidFill>
              </a:rPr>
              <a:t>Esta página da un saludo y despedida --%&gt;</a:t>
            </a:r>
          </a:p>
          <a:p>
            <a:pPr marL="0" indent="0">
              <a:buNone/>
            </a:pPr>
            <a:r>
              <a:rPr lang="pt-BR" sz="2800" dirty="0" smtClean="0"/>
              <a:t>&lt;HTML&gt;</a:t>
            </a:r>
          </a:p>
          <a:p>
            <a:pPr marL="0" indent="0">
              <a:buNone/>
            </a:pPr>
            <a:r>
              <a:rPr lang="pt-BR" sz="2800" dirty="0" smtClean="0"/>
              <a:t>&lt;BODY&gt;</a:t>
            </a:r>
          </a:p>
          <a:p>
            <a:pPr marL="0" indent="0">
              <a:buNone/>
            </a:pPr>
            <a:r>
              <a:rPr lang="pt-BR" sz="2800" dirty="0" smtClean="0"/>
              <a:t>&lt;H1&gt;</a:t>
            </a:r>
            <a:r>
              <a:rPr lang="pt-BR" sz="2800" dirty="0" err="1" smtClean="0"/>
              <a:t>Bienvenido</a:t>
            </a:r>
            <a:r>
              <a:rPr lang="pt-BR" sz="2800" dirty="0" smtClean="0"/>
              <a:t> a JSP!&lt;/H1&gt;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&lt;% </a:t>
            </a:r>
            <a:r>
              <a:rPr lang="pt-BR" sz="2800" dirty="0" err="1" smtClean="0">
                <a:solidFill>
                  <a:srgbClr val="FF0000"/>
                </a:solidFill>
              </a:rPr>
              <a:t>out.println</a:t>
            </a:r>
            <a:r>
              <a:rPr lang="pt-BR" sz="2800" dirty="0" smtClean="0">
                <a:solidFill>
                  <a:srgbClr val="FF0000"/>
                </a:solidFill>
              </a:rPr>
              <a:t>("</a:t>
            </a:r>
            <a:r>
              <a:rPr lang="pt-BR" sz="2800" dirty="0" err="1" smtClean="0">
                <a:solidFill>
                  <a:srgbClr val="FF0000"/>
                </a:solidFill>
              </a:rPr>
              <a:t>Regrese</a:t>
            </a:r>
            <a:r>
              <a:rPr lang="pt-BR" sz="2800" dirty="0" smtClean="0">
                <a:solidFill>
                  <a:srgbClr val="FF0000"/>
                </a:solidFill>
              </a:rPr>
              <a:t> pronto”); %&gt;</a:t>
            </a:r>
          </a:p>
          <a:p>
            <a:pPr marL="0" indent="0">
              <a:buNone/>
            </a:pPr>
            <a:r>
              <a:rPr lang="pt-BR" sz="2800" dirty="0" smtClean="0"/>
              <a:t>&lt;/BODY&gt;</a:t>
            </a:r>
          </a:p>
          <a:p>
            <a:pPr marL="0" indent="0">
              <a:buNone/>
            </a:pPr>
            <a:r>
              <a:rPr lang="pt-BR" sz="2800" dirty="0" smtClean="0"/>
              <a:t>&lt;/HTML&gt;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5821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 básicos JSP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13942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083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137</Words>
  <Application>Microsoft Office PowerPoint</Application>
  <PresentationFormat>Presentación en pantalla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JSP</vt:lpstr>
      <vt:lpstr>JSP</vt:lpstr>
      <vt:lpstr>Ejemplo página JSP</vt:lpstr>
      <vt:lpstr>Elementos básicos JSP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Server Pages</dc:title>
  <dc:creator>curso mañana</dc:creator>
  <cp:lastModifiedBy>curso mañana</cp:lastModifiedBy>
  <cp:revision>8</cp:revision>
  <dcterms:created xsi:type="dcterms:W3CDTF">2017-01-09T08:49:09Z</dcterms:created>
  <dcterms:modified xsi:type="dcterms:W3CDTF">2017-01-09T09:39:02Z</dcterms:modified>
</cp:coreProperties>
</file>