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D913AC-5E41-46EF-B426-E57F55116E5A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3EC67-8E27-420B-86BB-27EF244DE9B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D913AC-5E41-46EF-B426-E57F55116E5A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3EC67-8E27-420B-86BB-27EF244DE9B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D913AC-5E41-46EF-B426-E57F55116E5A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3EC67-8E27-420B-86BB-27EF244DE9B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D913AC-5E41-46EF-B426-E57F55116E5A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3EC67-8E27-420B-86BB-27EF244DE9B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D913AC-5E41-46EF-B426-E57F55116E5A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3EC67-8E27-420B-86BB-27EF244DE9B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D913AC-5E41-46EF-B426-E57F55116E5A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3EC67-8E27-420B-86BB-27EF244DE9B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D913AC-5E41-46EF-B426-E57F55116E5A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3EC67-8E27-420B-86BB-27EF244DE9B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D913AC-5E41-46EF-B426-E57F55116E5A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3EC67-8E27-420B-86BB-27EF244DE9B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D913AC-5E41-46EF-B426-E57F55116E5A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3EC67-8E27-420B-86BB-27EF244DE9B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D913AC-5E41-46EF-B426-E57F55116E5A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3EC67-8E27-420B-86BB-27EF244DE9B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D913AC-5E41-46EF-B426-E57F55116E5A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3EC67-8E27-420B-86BB-27EF244DE9B9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2D913AC-5E41-46EF-B426-E57F55116E5A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A83EC67-8E27-420B-86BB-27EF244DE9B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2622153"/>
          </a:xfrm>
        </p:spPr>
        <p:txBody>
          <a:bodyPr>
            <a:normAutofit/>
          </a:bodyPr>
          <a:lstStyle/>
          <a:p>
            <a:r>
              <a:rPr lang="es-ES" dirty="0"/>
              <a:t> </a:t>
            </a:r>
            <a:r>
              <a:rPr lang="es-ES" dirty="0" err="1"/>
              <a:t>JavaServer</a:t>
            </a:r>
            <a:r>
              <a:rPr lang="es-ES" dirty="0"/>
              <a:t> </a:t>
            </a:r>
            <a:r>
              <a:rPr lang="es-ES" dirty="0" err="1"/>
              <a:t>Pages</a:t>
            </a:r>
            <a:r>
              <a:rPr lang="es-ES" dirty="0"/>
              <a:t> Standard </a:t>
            </a:r>
            <a:r>
              <a:rPr lang="es-ES" dirty="0" err="1"/>
              <a:t>Tag</a:t>
            </a:r>
            <a:r>
              <a:rPr lang="es-ES" dirty="0"/>
              <a:t> Library (JSTL) </a:t>
            </a:r>
          </a:p>
        </p:txBody>
      </p:sp>
    </p:spTree>
    <p:extLst>
      <p:ext uri="{BB962C8B-B14F-4D97-AF65-F5344CB8AC3E}">
        <p14:creationId xmlns:p14="http://schemas.microsoft.com/office/powerpoint/2010/main" val="82413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Simplificar </a:t>
            </a:r>
            <a:r>
              <a:rPr lang="es-ES" dirty="0"/>
              <a:t>y agilizar el desarrollo de </a:t>
            </a:r>
            <a:r>
              <a:rPr lang="es-ES" dirty="0" smtClean="0"/>
              <a:t>aplicaciones.</a:t>
            </a:r>
          </a:p>
          <a:p>
            <a:r>
              <a:rPr lang="es-ES" dirty="0"/>
              <a:t>Sirven para la generación dinámica de páginas web </a:t>
            </a:r>
          </a:p>
        </p:txBody>
      </p:sp>
    </p:spTree>
    <p:extLst>
      <p:ext uri="{BB962C8B-B14F-4D97-AF65-F5344CB8AC3E}">
        <p14:creationId xmlns:p14="http://schemas.microsoft.com/office/powerpoint/2010/main" val="368802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JSTL </a:t>
            </a:r>
            <a:r>
              <a:rPr lang="es-ES" dirty="0" smtClean="0"/>
              <a:t>extiende de JSP proporcionando cuatro </a:t>
            </a:r>
            <a:r>
              <a:rPr lang="es-ES" dirty="0"/>
              <a:t>bibliotecas de etiquetas (</a:t>
            </a:r>
            <a:r>
              <a:rPr lang="es-ES" dirty="0" err="1"/>
              <a:t>Tag</a:t>
            </a:r>
            <a:r>
              <a:rPr lang="es-ES" dirty="0"/>
              <a:t> </a:t>
            </a:r>
            <a:r>
              <a:rPr lang="es-ES" dirty="0" err="1"/>
              <a:t>Libraries</a:t>
            </a:r>
            <a:r>
              <a:rPr lang="es-ES" dirty="0" smtClean="0"/>
              <a:t>).</a:t>
            </a:r>
          </a:p>
          <a:p>
            <a:r>
              <a:rPr lang="es-ES" dirty="0" smtClean="0"/>
              <a:t>CORE: </a:t>
            </a:r>
            <a:r>
              <a:rPr lang="es-ES" dirty="0"/>
              <a:t>iteraciones, condicionales, manipulación de URL y otras funciones generales.</a:t>
            </a:r>
          </a:p>
          <a:p>
            <a:r>
              <a:rPr lang="es-ES" dirty="0" smtClean="0"/>
              <a:t>XML: </a:t>
            </a:r>
            <a:r>
              <a:rPr lang="es-ES" dirty="0"/>
              <a:t>para la manipulación de </a:t>
            </a:r>
            <a:r>
              <a:rPr lang="es-ES" dirty="0" smtClean="0"/>
              <a:t>XML.</a:t>
            </a:r>
            <a:endParaRPr lang="es-ES" dirty="0"/>
          </a:p>
          <a:p>
            <a:r>
              <a:rPr lang="es-ES" dirty="0" smtClean="0"/>
              <a:t>SQL: </a:t>
            </a:r>
            <a:r>
              <a:rPr lang="es-ES" dirty="0"/>
              <a:t>para gestionar conexiones a bases de datos.</a:t>
            </a:r>
          </a:p>
          <a:p>
            <a:r>
              <a:rPr lang="es-ES" dirty="0" smtClean="0"/>
              <a:t>FMT: </a:t>
            </a:r>
            <a:r>
              <a:rPr lang="es-ES" dirty="0"/>
              <a:t>para la internacionalización y formateo de las cadenas de caracteres como cifras.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009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Una etiqueta JSTL corresponde a una acción ya que nos indica que añaden comportamiento dinámico a una página estática. 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JSTL </a:t>
            </a:r>
            <a:r>
              <a:rPr lang="es-ES" dirty="0"/>
              <a:t>define un nuevo lenguaje de expresiones llamado </a:t>
            </a:r>
            <a:r>
              <a:rPr lang="es-ES" dirty="0" smtClean="0"/>
              <a:t>EL. </a:t>
            </a:r>
          </a:p>
          <a:p>
            <a:pPr marL="0" indent="0">
              <a:buNone/>
            </a:pPr>
            <a:r>
              <a:rPr lang="es-ES" dirty="0" smtClean="0"/>
              <a:t>Las </a:t>
            </a:r>
            <a:r>
              <a:rPr lang="es-ES" dirty="0"/>
              <a:t>expresiones están delimitadas por ${ </a:t>
            </a:r>
            <a:r>
              <a:rPr lang="es-ES" dirty="0" smtClean="0"/>
              <a:t>}, ejemplo:</a:t>
            </a:r>
          </a:p>
          <a:p>
            <a:r>
              <a:rPr lang="es-ES" dirty="0"/>
              <a:t>${</a:t>
            </a:r>
            <a:r>
              <a:rPr lang="es-ES" dirty="0" err="1"/>
              <a:t>anExpression</a:t>
            </a:r>
            <a:r>
              <a:rPr lang="es-ES" dirty="0"/>
              <a:t>} </a:t>
            </a:r>
            <a:endParaRPr lang="es-ES" dirty="0" smtClean="0"/>
          </a:p>
          <a:p>
            <a:r>
              <a:rPr lang="es-ES" dirty="0" smtClean="0"/>
              <a:t>${</a:t>
            </a:r>
            <a:r>
              <a:rPr lang="es-ES" dirty="0" err="1"/>
              <a:t>aList</a:t>
            </a:r>
            <a:r>
              <a:rPr lang="es-ES" dirty="0"/>
              <a:t>[4</a:t>
            </a:r>
            <a:r>
              <a:rPr lang="es-ES" dirty="0" smtClean="0"/>
              <a:t>]}</a:t>
            </a:r>
          </a:p>
          <a:p>
            <a:r>
              <a:rPr lang="es-ES" dirty="0" smtClean="0"/>
              <a:t> </a:t>
            </a:r>
            <a:r>
              <a:rPr lang="es-ES" dirty="0"/>
              <a:t>${</a:t>
            </a:r>
            <a:r>
              <a:rPr lang="es-ES" dirty="0" err="1"/>
              <a:t>aList</a:t>
            </a:r>
            <a:r>
              <a:rPr lang="es-ES" dirty="0"/>
              <a:t>[</a:t>
            </a:r>
            <a:r>
              <a:rPr lang="es-ES" dirty="0" err="1"/>
              <a:t>someVariable</a:t>
            </a:r>
            <a:r>
              <a:rPr lang="es-ES" dirty="0"/>
              <a:t>]} 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297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JSTL </a:t>
            </a:r>
            <a:r>
              <a:rPr lang="es-ES" dirty="0" err="1" smtClean="0"/>
              <a:t>Tag</a:t>
            </a:r>
            <a:r>
              <a:rPr lang="es-ES" dirty="0" smtClean="0"/>
              <a:t> </a:t>
            </a:r>
            <a:r>
              <a:rPr lang="es-ES" dirty="0" err="1" smtClean="0"/>
              <a:t>Libraries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049592"/>
              </p:ext>
            </p:extLst>
          </p:nvPr>
        </p:nvGraphicFramePr>
        <p:xfrm>
          <a:off x="467544" y="2276872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Librería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Prefijo librería EL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core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xml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sql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sql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fmt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fmt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23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661824"/>
          </a:xfrm>
        </p:spPr>
        <p:txBody>
          <a:bodyPr/>
          <a:lstStyle/>
          <a:p>
            <a:r>
              <a:rPr lang="es-ES" dirty="0"/>
              <a:t>Uso de las librerías JSTL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5548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La siguiente directiva ha de incluirse al comienzo de la página: 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it-IT" dirty="0" smtClean="0"/>
              <a:t>&lt;%@ taglib uri="http://java.sun.com/jsp/jstl/core" prefix="c" %&gt;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es-ES" dirty="0"/>
              <a:t>Para utilizar una etiqueta </a:t>
            </a:r>
            <a:r>
              <a:rPr lang="es-ES" dirty="0" smtClean="0"/>
              <a:t>se </a:t>
            </a:r>
            <a:r>
              <a:rPr lang="es-ES" dirty="0"/>
              <a:t>ha de preceder con el prefijo de la librería utilizada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&lt;</a:t>
            </a:r>
            <a:r>
              <a:rPr lang="es-ES" dirty="0" err="1" smtClean="0"/>
              <a:t>c:out</a:t>
            </a:r>
            <a:r>
              <a:rPr lang="es-ES" dirty="0" smtClean="0"/>
              <a:t> </a:t>
            </a:r>
            <a:r>
              <a:rPr lang="es-ES" dirty="0" err="1" smtClean="0"/>
              <a:t>value</a:t>
            </a:r>
            <a:r>
              <a:rPr lang="es-ES" dirty="0" smtClean="0"/>
              <a:t>=</a:t>
            </a:r>
            <a:r>
              <a:rPr lang="es-ES" dirty="0"/>
              <a:t> </a:t>
            </a:r>
            <a:r>
              <a:rPr lang="es-ES" dirty="0" smtClean="0"/>
              <a:t>"${</a:t>
            </a:r>
            <a:r>
              <a:rPr lang="es-ES" dirty="0" err="1" smtClean="0"/>
              <a:t>anExpression</a:t>
            </a:r>
            <a:r>
              <a:rPr lang="es-ES" dirty="0" smtClean="0"/>
              <a:t>}"/&gt;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417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7789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smtClean="0"/>
              <a:t>//</a:t>
            </a:r>
            <a:r>
              <a:rPr lang="es-ES" b="1" dirty="0"/>
              <a:t>Página de listado de profesores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&lt;%@ </a:t>
            </a:r>
            <a:r>
              <a:rPr lang="es-ES" dirty="0" err="1"/>
              <a:t>taglib</a:t>
            </a:r>
            <a:r>
              <a:rPr lang="es-ES" dirty="0"/>
              <a:t> </a:t>
            </a:r>
            <a:r>
              <a:rPr lang="es-ES" dirty="0" err="1"/>
              <a:t>uri</a:t>
            </a:r>
            <a:r>
              <a:rPr lang="es-ES" dirty="0"/>
              <a:t>="http://java.sun.com/</a:t>
            </a:r>
            <a:r>
              <a:rPr lang="es-ES" dirty="0" err="1"/>
              <a:t>jsp</a:t>
            </a:r>
            <a:r>
              <a:rPr lang="es-ES" dirty="0"/>
              <a:t>/</a:t>
            </a:r>
            <a:r>
              <a:rPr lang="es-ES" dirty="0" err="1"/>
              <a:t>jstl</a:t>
            </a:r>
            <a:r>
              <a:rPr lang="es-ES" dirty="0"/>
              <a:t>/</a:t>
            </a:r>
            <a:r>
              <a:rPr lang="es-ES" dirty="0" err="1"/>
              <a:t>core</a:t>
            </a:r>
            <a:r>
              <a:rPr lang="es-ES" dirty="0"/>
              <a:t>" </a:t>
            </a:r>
            <a:r>
              <a:rPr lang="es-ES" dirty="0" err="1"/>
              <a:t>prefix</a:t>
            </a:r>
            <a:r>
              <a:rPr lang="es-ES" dirty="0"/>
              <a:t>="c" %&gt;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&lt;%@ </a:t>
            </a:r>
            <a:r>
              <a:rPr lang="es-ES" dirty="0" err="1"/>
              <a:t>taglib</a:t>
            </a:r>
            <a:r>
              <a:rPr lang="es-ES" dirty="0"/>
              <a:t> </a:t>
            </a:r>
            <a:r>
              <a:rPr lang="es-ES" dirty="0" err="1"/>
              <a:t>uri</a:t>
            </a:r>
            <a:r>
              <a:rPr lang="es-ES" dirty="0"/>
              <a:t>="http://java.sun.com/</a:t>
            </a:r>
            <a:r>
              <a:rPr lang="es-ES" dirty="0" err="1"/>
              <a:t>jsp</a:t>
            </a:r>
            <a:r>
              <a:rPr lang="es-ES" dirty="0"/>
              <a:t>/</a:t>
            </a:r>
            <a:r>
              <a:rPr lang="es-ES" dirty="0" err="1"/>
              <a:t>jstl</a:t>
            </a:r>
            <a:r>
              <a:rPr lang="es-ES" dirty="0"/>
              <a:t>/</a:t>
            </a:r>
            <a:r>
              <a:rPr lang="es-ES" dirty="0" err="1"/>
              <a:t>sql</a:t>
            </a:r>
            <a:r>
              <a:rPr lang="es-ES" dirty="0"/>
              <a:t>" </a:t>
            </a:r>
            <a:r>
              <a:rPr lang="es-ES" dirty="0" err="1"/>
              <a:t>prefix</a:t>
            </a:r>
            <a:r>
              <a:rPr lang="es-ES" dirty="0"/>
              <a:t>="</a:t>
            </a:r>
            <a:r>
              <a:rPr lang="es-ES" dirty="0" err="1"/>
              <a:t>sql</a:t>
            </a:r>
            <a:r>
              <a:rPr lang="es-ES" dirty="0"/>
              <a:t>" </a:t>
            </a:r>
            <a:r>
              <a:rPr lang="es-ES" dirty="0" smtClean="0"/>
              <a:t>%&gt;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&lt;</a:t>
            </a:r>
            <a:r>
              <a:rPr lang="es-ES" dirty="0" err="1" smtClean="0"/>
              <a:t>sql:setDataSource</a:t>
            </a:r>
            <a:r>
              <a:rPr lang="es-ES" dirty="0" smtClean="0"/>
              <a:t> </a:t>
            </a:r>
            <a:r>
              <a:rPr lang="es-ES" dirty="0" err="1" smtClean="0"/>
              <a:t>dataSource</a:t>
            </a:r>
            <a:r>
              <a:rPr lang="es-ES" dirty="0"/>
              <a:t>="universidad</a:t>
            </a:r>
            <a:r>
              <a:rPr lang="es-ES" dirty="0" smtClean="0"/>
              <a:t>"&gt;</a:t>
            </a:r>
          </a:p>
          <a:p>
            <a:pPr marL="0" indent="0">
              <a:buNone/>
            </a:pPr>
            <a:r>
              <a:rPr lang="es-ES" dirty="0" smtClean="0"/>
              <a:t>&lt;/</a:t>
            </a:r>
            <a:r>
              <a:rPr lang="es-ES" dirty="0" err="1"/>
              <a:t>sql:setDataSource</a:t>
            </a:r>
            <a:r>
              <a:rPr lang="es-ES" dirty="0"/>
              <a:t>&gt;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&lt;</a:t>
            </a:r>
            <a:r>
              <a:rPr lang="es-ES" dirty="0" err="1"/>
              <a:t>sql:query</a:t>
            </a:r>
            <a:r>
              <a:rPr lang="es-ES" dirty="0"/>
              <a:t> </a:t>
            </a:r>
            <a:r>
              <a:rPr lang="es-ES" dirty="0" err="1"/>
              <a:t>var</a:t>
            </a:r>
            <a:r>
              <a:rPr lang="es-ES" dirty="0"/>
              <a:t>="profesores"&gt;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   </a:t>
            </a:r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/>
              <a:t>* </a:t>
            </a:r>
            <a:r>
              <a:rPr lang="es-ES" dirty="0" err="1"/>
              <a:t>from</a:t>
            </a:r>
            <a:r>
              <a:rPr lang="es-ES" dirty="0"/>
              <a:t> profesor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&lt;/</a:t>
            </a:r>
            <a:r>
              <a:rPr lang="es-ES" dirty="0" err="1"/>
              <a:t>sql:query</a:t>
            </a:r>
            <a:r>
              <a:rPr lang="es-ES" dirty="0"/>
              <a:t>&gt;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&lt;</a:t>
            </a:r>
            <a:r>
              <a:rPr lang="es-ES" dirty="0" err="1"/>
              <a:t>html</a:t>
            </a:r>
            <a:r>
              <a:rPr lang="es-ES" dirty="0"/>
              <a:t>&gt; 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&lt;</a:t>
            </a:r>
            <a:r>
              <a:rPr lang="es-ES" dirty="0"/>
              <a:t>head&gt;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&lt;</a:t>
            </a:r>
            <a:r>
              <a:rPr lang="es-ES" dirty="0" err="1"/>
              <a:t>title</a:t>
            </a:r>
            <a:r>
              <a:rPr lang="es-ES" dirty="0"/>
              <a:t>&gt;Sistema Universitario&lt;/</a:t>
            </a:r>
            <a:r>
              <a:rPr lang="es-ES" dirty="0" err="1"/>
              <a:t>title</a:t>
            </a:r>
            <a:r>
              <a:rPr lang="es-ES" dirty="0" smtClean="0"/>
              <a:t>&gt;</a:t>
            </a:r>
          </a:p>
          <a:p>
            <a:pPr marL="0" indent="0">
              <a:buNone/>
            </a:pPr>
            <a:r>
              <a:rPr lang="es-ES" dirty="0" smtClean="0"/>
              <a:t>	 &lt;</a:t>
            </a:r>
            <a:r>
              <a:rPr lang="es-ES" dirty="0"/>
              <a:t>link </a:t>
            </a:r>
            <a:r>
              <a:rPr lang="es-ES" dirty="0" err="1"/>
              <a:t>rel</a:t>
            </a:r>
            <a:r>
              <a:rPr lang="es-ES" dirty="0"/>
              <a:t>="</a:t>
            </a:r>
            <a:r>
              <a:rPr lang="es-ES" dirty="0" err="1"/>
              <a:t>stylesheet</a:t>
            </a:r>
            <a:r>
              <a:rPr lang="es-ES" dirty="0"/>
              <a:t>" </a:t>
            </a:r>
            <a:r>
              <a:rPr lang="es-ES" dirty="0" err="1"/>
              <a:t>href</a:t>
            </a:r>
            <a:r>
              <a:rPr lang="es-ES" dirty="0"/>
              <a:t>="style.css"&gt; 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&lt;/</a:t>
            </a:r>
            <a:r>
              <a:rPr lang="es-ES" dirty="0"/>
              <a:t>head</a:t>
            </a:r>
            <a:r>
              <a:rPr lang="es-ES" dirty="0" smtClean="0"/>
              <a:t>&gt;</a:t>
            </a:r>
          </a:p>
          <a:p>
            <a:pPr marL="0" indent="0">
              <a:buNone/>
            </a:pPr>
            <a:r>
              <a:rPr lang="es-ES" dirty="0" smtClean="0"/>
              <a:t>    &lt;</a:t>
            </a:r>
            <a:r>
              <a:rPr lang="es-ES" dirty="0"/>
              <a:t>h1&gt;Sistema Universitario&lt;/h1</a:t>
            </a:r>
            <a:r>
              <a:rPr lang="es-ES" dirty="0" smtClean="0"/>
              <a:t>&gt;</a:t>
            </a:r>
          </a:p>
          <a:p>
            <a:pPr marL="0" indent="0">
              <a:buNone/>
            </a:pPr>
            <a:r>
              <a:rPr lang="es-ES" dirty="0" smtClean="0"/>
              <a:t>    &lt;</a:t>
            </a:r>
            <a:r>
              <a:rPr lang="es-ES" dirty="0"/>
              <a:t>h2&gt;Listado de profesores&lt;/h2&gt; 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7624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749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table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	&lt;</a:t>
            </a:r>
            <a:r>
              <a:rPr lang="es-ES" dirty="0" err="1"/>
              <a:t>thead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   </a:t>
            </a: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Cedula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Nombre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  <a:endParaRPr lang="es-ES" dirty="0"/>
          </a:p>
          <a:p>
            <a:pPr marL="0" indent="0">
              <a:buNone/>
            </a:pPr>
            <a:r>
              <a:rPr lang="en-US" dirty="0" smtClean="0"/>
              <a:t>	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Titulo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Acciones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  &lt;/</a:t>
            </a:r>
            <a:r>
              <a:rPr lang="en-US" dirty="0" err="1"/>
              <a:t>thead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tbody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s-ES" dirty="0" smtClean="0"/>
              <a:t>           &lt;</a:t>
            </a:r>
            <a:r>
              <a:rPr lang="es-ES" dirty="0" err="1"/>
              <a:t>c:forEach</a:t>
            </a:r>
            <a:r>
              <a:rPr lang="es-ES" dirty="0"/>
              <a:t> </a:t>
            </a:r>
            <a:r>
              <a:rPr lang="es-ES" dirty="0" err="1"/>
              <a:t>var</a:t>
            </a:r>
            <a:r>
              <a:rPr lang="es-ES" dirty="0"/>
              <a:t>="profesor" </a:t>
            </a:r>
            <a:r>
              <a:rPr lang="es-ES" dirty="0" err="1"/>
              <a:t>begin</a:t>
            </a:r>
            <a:r>
              <a:rPr lang="es-ES" dirty="0"/>
              <a:t>="</a:t>
            </a:r>
            <a:r>
              <a:rPr lang="es-ES" dirty="0" smtClean="0"/>
              <a:t>0« </a:t>
            </a:r>
            <a:r>
              <a:rPr lang="es-ES" dirty="0" err="1" smtClean="0"/>
              <a:t>items</a:t>
            </a:r>
            <a:r>
              <a:rPr lang="es-ES" dirty="0"/>
              <a:t>="${</a:t>
            </a:r>
            <a:r>
              <a:rPr lang="es-ES" dirty="0" err="1"/>
              <a:t>profesores.rows</a:t>
            </a:r>
            <a:r>
              <a:rPr lang="es-ES" dirty="0"/>
              <a:t>}"&gt; </a:t>
            </a:r>
            <a:r>
              <a:rPr lang="es-ES" dirty="0" smtClean="0"/>
              <a:t>	&lt;</a:t>
            </a:r>
            <a:r>
              <a:rPr lang="es-ES" dirty="0" err="1"/>
              <a:t>tr</a:t>
            </a:r>
            <a:r>
              <a:rPr lang="es-ES" dirty="0"/>
              <a:t>&gt;&lt;</a:t>
            </a:r>
            <a:r>
              <a:rPr lang="es-ES" dirty="0" err="1"/>
              <a:t>td</a:t>
            </a:r>
            <a:r>
              <a:rPr lang="es-ES" dirty="0"/>
              <a:t>&gt;${</a:t>
            </a:r>
            <a:r>
              <a:rPr lang="es-ES" dirty="0" err="1"/>
              <a:t>profesor.cedula</a:t>
            </a:r>
            <a:r>
              <a:rPr lang="es-ES" dirty="0"/>
              <a:t>}&lt;/</a:t>
            </a:r>
            <a:r>
              <a:rPr lang="es-ES" dirty="0" err="1"/>
              <a:t>td</a:t>
            </a:r>
            <a:r>
              <a:rPr lang="es-ES" dirty="0"/>
              <a:t>&gt; </a:t>
            </a:r>
            <a:r>
              <a:rPr lang="es-ES" dirty="0" smtClean="0"/>
              <a:t>	&lt;</a:t>
            </a:r>
            <a:r>
              <a:rPr lang="es-ES" dirty="0" err="1"/>
              <a:t>td</a:t>
            </a:r>
            <a:r>
              <a:rPr lang="es-ES" dirty="0"/>
              <a:t>&gt;${</a:t>
            </a:r>
            <a:r>
              <a:rPr lang="es-ES" dirty="0" err="1"/>
              <a:t>profesor.nombre</a:t>
            </a:r>
            <a:r>
              <a:rPr lang="es-ES" dirty="0"/>
              <a:t>}&lt;/</a:t>
            </a:r>
            <a:r>
              <a:rPr lang="es-ES" dirty="0" err="1"/>
              <a:t>td</a:t>
            </a:r>
            <a:r>
              <a:rPr lang="es-ES" dirty="0"/>
              <a:t>&gt; </a:t>
            </a:r>
            <a:r>
              <a:rPr lang="es-ES" dirty="0" smtClean="0"/>
              <a:t>	&lt;</a:t>
            </a:r>
            <a:r>
              <a:rPr lang="es-ES" dirty="0" err="1"/>
              <a:t>td</a:t>
            </a:r>
            <a:r>
              <a:rPr lang="es-ES" dirty="0"/>
              <a:t>&gt;${</a:t>
            </a:r>
            <a:r>
              <a:rPr lang="es-ES" dirty="0" err="1"/>
              <a:t>profesor.titulo</a:t>
            </a:r>
            <a:r>
              <a:rPr lang="es-ES" dirty="0"/>
              <a:t>}&lt;/</a:t>
            </a:r>
            <a:r>
              <a:rPr lang="es-ES" dirty="0" err="1"/>
              <a:t>td</a:t>
            </a:r>
            <a:r>
              <a:rPr lang="es-ES" dirty="0"/>
              <a:t>&gt; 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&lt;</a:t>
            </a:r>
            <a:r>
              <a:rPr lang="es-ES" dirty="0" err="1"/>
              <a:t>td</a:t>
            </a:r>
            <a:r>
              <a:rPr lang="es-ES" dirty="0"/>
              <a:t>&gt;&lt;a </a:t>
            </a:r>
            <a:r>
              <a:rPr lang="es-ES" dirty="0" err="1"/>
              <a:t>href</a:t>
            </a:r>
            <a:r>
              <a:rPr lang="es-ES" dirty="0"/>
              <a:t>='/</a:t>
            </a:r>
            <a:r>
              <a:rPr lang="es-ES" dirty="0" err="1"/>
              <a:t>detalleProfesor.jsp?id</a:t>
            </a:r>
            <a:r>
              <a:rPr lang="es-ES" dirty="0"/>
              <a:t>=${profesor.id}'&gt; </a:t>
            </a:r>
            <a:r>
              <a:rPr lang="es-ES" dirty="0" smtClean="0"/>
              <a:t>		&lt;</a:t>
            </a:r>
            <a:r>
              <a:rPr lang="es-ES" dirty="0"/>
              <a:t>input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submit</a:t>
            </a:r>
            <a:r>
              <a:rPr lang="es-ES" dirty="0"/>
              <a:t>" </a:t>
            </a:r>
            <a:r>
              <a:rPr lang="es-ES" dirty="0" err="1"/>
              <a:t>value</a:t>
            </a:r>
            <a:r>
              <a:rPr lang="es-ES" dirty="0"/>
              <a:t>="Detalle"/&gt;&lt;/a&gt; 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 </a:t>
            </a:r>
            <a:r>
              <a:rPr lang="es-ES" dirty="0" smtClean="0"/>
              <a:t>       &lt;</a:t>
            </a:r>
            <a:r>
              <a:rPr lang="es-ES" dirty="0"/>
              <a:t>a </a:t>
            </a:r>
            <a:r>
              <a:rPr lang="es-ES" dirty="0" err="1"/>
              <a:t>href</a:t>
            </a:r>
            <a:r>
              <a:rPr lang="es-ES" dirty="0"/>
              <a:t>='/</a:t>
            </a:r>
            <a:r>
              <a:rPr lang="es-ES" dirty="0" err="1"/>
              <a:t>eliminarProfesor.jsp?id</a:t>
            </a:r>
            <a:r>
              <a:rPr lang="es-ES" dirty="0"/>
              <a:t>=${profesor.id}'&gt; </a:t>
            </a:r>
            <a:r>
              <a:rPr lang="es-ES" dirty="0" smtClean="0"/>
              <a:t>		&lt;</a:t>
            </a:r>
            <a:r>
              <a:rPr lang="es-ES" dirty="0"/>
              <a:t>input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submit</a:t>
            </a:r>
            <a:r>
              <a:rPr lang="es-ES" dirty="0"/>
              <a:t>" </a:t>
            </a:r>
            <a:r>
              <a:rPr lang="es-ES" dirty="0" err="1"/>
              <a:t>value</a:t>
            </a:r>
            <a:r>
              <a:rPr lang="es-ES" dirty="0"/>
              <a:t>="Eliminar"/&gt;&lt;/a</a:t>
            </a:r>
            <a:r>
              <a:rPr lang="es-ES" dirty="0" smtClean="0"/>
              <a:t>&gt;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&lt;/</a:t>
            </a:r>
            <a:r>
              <a:rPr lang="es-ES" dirty="0" err="1"/>
              <a:t>td</a:t>
            </a:r>
            <a:r>
              <a:rPr lang="es-ES" dirty="0"/>
              <a:t>&gt;&lt;/</a:t>
            </a:r>
            <a:r>
              <a:rPr lang="es-ES" dirty="0" err="1"/>
              <a:t>tr</a:t>
            </a:r>
            <a:r>
              <a:rPr lang="es-ES" dirty="0" smtClean="0"/>
              <a:t>&gt;</a:t>
            </a:r>
          </a:p>
          <a:p>
            <a:pPr marL="0" indent="0">
              <a:buNone/>
            </a:pPr>
            <a:r>
              <a:rPr lang="es-ES" dirty="0" smtClean="0"/>
              <a:t>          &lt;/</a:t>
            </a:r>
            <a:r>
              <a:rPr lang="es-ES" dirty="0" err="1"/>
              <a:t>c:forEach</a:t>
            </a:r>
            <a:r>
              <a:rPr lang="es-ES" dirty="0"/>
              <a:t>&gt;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      &lt;/</a:t>
            </a:r>
            <a:r>
              <a:rPr lang="es-ES" dirty="0" err="1"/>
              <a:t>tbody</a:t>
            </a:r>
            <a:r>
              <a:rPr lang="es-ES" dirty="0"/>
              <a:t>&gt;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      &lt;</a:t>
            </a:r>
            <a:r>
              <a:rPr lang="es-ES" dirty="0" err="1"/>
              <a:t>tfoot</a:t>
            </a:r>
            <a:r>
              <a:rPr lang="es-ES" dirty="0"/>
              <a:t>&gt;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&lt;</a:t>
            </a:r>
            <a:r>
              <a:rPr lang="es-ES" dirty="0" err="1"/>
              <a:t>tr</a:t>
            </a:r>
            <a:r>
              <a:rPr lang="es-ES" dirty="0"/>
              <a:t>&gt;&lt;</a:t>
            </a:r>
            <a:r>
              <a:rPr lang="es-ES" dirty="0" err="1"/>
              <a:t>td</a:t>
            </a:r>
            <a:r>
              <a:rPr lang="es-ES" dirty="0"/>
              <a:t>&gt;&lt;a </a:t>
            </a:r>
            <a:r>
              <a:rPr lang="es-ES" dirty="0" err="1"/>
              <a:t>href</a:t>
            </a:r>
            <a:r>
              <a:rPr lang="es-ES" dirty="0"/>
              <a:t>='/</a:t>
            </a:r>
            <a:r>
              <a:rPr lang="es-ES" dirty="0" err="1"/>
              <a:t>agregarProfesor.jsp</a:t>
            </a:r>
            <a:r>
              <a:rPr lang="es-ES" dirty="0"/>
              <a:t>'&gt;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	&lt;input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submit</a:t>
            </a:r>
            <a:r>
              <a:rPr lang="es-ES" dirty="0"/>
              <a:t>" </a:t>
            </a:r>
            <a:r>
              <a:rPr lang="es-ES" dirty="0" err="1"/>
              <a:t>name</a:t>
            </a:r>
            <a:r>
              <a:rPr lang="es-ES" dirty="0"/>
              <a:t>="</a:t>
            </a:r>
            <a:r>
              <a:rPr lang="es-ES" dirty="0" err="1"/>
              <a:t>action</a:t>
            </a:r>
            <a:r>
              <a:rPr lang="es-ES" dirty="0"/>
              <a:t>" </a:t>
            </a:r>
            <a:r>
              <a:rPr lang="es-ES" dirty="0" err="1"/>
              <a:t>value</a:t>
            </a:r>
            <a:r>
              <a:rPr lang="es-ES" dirty="0"/>
              <a:t>="Agregar"/&gt;&lt;/a&gt; </a:t>
            </a:r>
            <a:r>
              <a:rPr lang="es-ES" dirty="0" smtClean="0"/>
              <a:t>      	&lt;/</a:t>
            </a:r>
            <a:r>
              <a:rPr lang="es-ES" dirty="0" err="1"/>
              <a:t>td</a:t>
            </a:r>
            <a:r>
              <a:rPr lang="es-ES" dirty="0"/>
              <a:t>&gt;&lt;</a:t>
            </a:r>
            <a:r>
              <a:rPr lang="es-ES" dirty="0" err="1"/>
              <a:t>td</a:t>
            </a:r>
            <a:r>
              <a:rPr lang="es-ES" dirty="0"/>
              <a:t>&gt;&lt;/</a:t>
            </a:r>
            <a:r>
              <a:rPr lang="es-ES" dirty="0" err="1"/>
              <a:t>td</a:t>
            </a:r>
            <a:r>
              <a:rPr lang="es-ES" dirty="0"/>
              <a:t>&gt;&lt;</a:t>
            </a:r>
            <a:r>
              <a:rPr lang="es-ES" dirty="0" err="1"/>
              <a:t>td</a:t>
            </a:r>
            <a:r>
              <a:rPr lang="es-ES" dirty="0"/>
              <a:t>&gt;&lt;/</a:t>
            </a:r>
            <a:r>
              <a:rPr lang="es-ES" dirty="0" err="1"/>
              <a:t>td</a:t>
            </a:r>
            <a:r>
              <a:rPr lang="es-ES" dirty="0"/>
              <a:t>&gt;&lt;</a:t>
            </a:r>
            <a:r>
              <a:rPr lang="es-ES" dirty="0" err="1"/>
              <a:t>td</a:t>
            </a:r>
            <a:r>
              <a:rPr lang="es-ES" dirty="0"/>
              <a:t>&gt;&lt;/</a:t>
            </a:r>
            <a:r>
              <a:rPr lang="es-ES" dirty="0" err="1"/>
              <a:t>td</a:t>
            </a:r>
            <a:r>
              <a:rPr lang="es-ES" dirty="0"/>
              <a:t>&gt;&lt;/</a:t>
            </a:r>
            <a:r>
              <a:rPr lang="es-ES" dirty="0" err="1"/>
              <a:t>tr</a:t>
            </a:r>
            <a:r>
              <a:rPr lang="es-ES" dirty="0"/>
              <a:t>&gt;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     &lt;/</a:t>
            </a:r>
            <a:r>
              <a:rPr lang="es-ES" dirty="0" err="1"/>
              <a:t>tfoot</a:t>
            </a:r>
            <a:r>
              <a:rPr lang="es-ES" dirty="0"/>
              <a:t>&gt;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   &lt;/</a:t>
            </a:r>
            <a:r>
              <a:rPr lang="es-ES" dirty="0" err="1"/>
              <a:t>table</a:t>
            </a:r>
            <a:r>
              <a:rPr lang="es-ES" dirty="0"/>
              <a:t>&gt;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&lt;/</a:t>
            </a:r>
            <a:r>
              <a:rPr lang="es-ES" dirty="0" err="1"/>
              <a:t>html</a:t>
            </a:r>
            <a:r>
              <a:rPr lang="es-ES" dirty="0"/>
              <a:t>&gt;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8297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54</TotalTime>
  <Words>194</Words>
  <Application>Microsoft Office PowerPoint</Application>
  <PresentationFormat>Presentación en pantalla 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Aspecto</vt:lpstr>
      <vt:lpstr> JavaServer Pages Standard Tag Library (JSTL) </vt:lpstr>
      <vt:lpstr>Objetivo</vt:lpstr>
      <vt:lpstr>Presentación de PowerPoint</vt:lpstr>
      <vt:lpstr>Presentación de PowerPoint</vt:lpstr>
      <vt:lpstr>JSTL Tag Libraries</vt:lpstr>
      <vt:lpstr>Uso de las librerías JSTL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JavaServer Pages Standard Tag Library (JSTL)</dc:title>
  <dc:creator>curso mañana</dc:creator>
  <cp:lastModifiedBy>curso mañana</cp:lastModifiedBy>
  <cp:revision>9</cp:revision>
  <dcterms:created xsi:type="dcterms:W3CDTF">2017-01-09T08:51:56Z</dcterms:created>
  <dcterms:modified xsi:type="dcterms:W3CDTF">2017-01-09T09:52:46Z</dcterms:modified>
</cp:coreProperties>
</file>