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7A594C5-200B-46ED-99AB-F0D642CD4CDE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83D683E-B181-418C-8DB1-509A0842CCC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4C5-200B-46ED-99AB-F0D642CD4CDE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683E-B181-418C-8DB1-509A0842CCC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4C5-200B-46ED-99AB-F0D642CD4CDE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683E-B181-418C-8DB1-509A0842CCC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C7A594C5-200B-46ED-99AB-F0D642CD4CDE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683E-B181-418C-8DB1-509A0842CCC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C7A594C5-200B-46ED-99AB-F0D642CD4CDE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83D683E-B181-418C-8DB1-509A0842CCCE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7A594C5-200B-46ED-99AB-F0D642CD4CDE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83D683E-B181-418C-8DB1-509A0842CCC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C7A594C5-200B-46ED-99AB-F0D642CD4CDE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83D683E-B181-418C-8DB1-509A0842CCCE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4C5-200B-46ED-99AB-F0D642CD4CDE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683E-B181-418C-8DB1-509A0842CCC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7A594C5-200B-46ED-99AB-F0D642CD4CDE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83D683E-B181-418C-8DB1-509A0842CCC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C7A594C5-200B-46ED-99AB-F0D642CD4CDE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83D683E-B181-418C-8DB1-509A0842CCCE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C7A594C5-200B-46ED-99AB-F0D642CD4CDE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83D683E-B181-418C-8DB1-509A0842CCCE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7A594C5-200B-46ED-99AB-F0D642CD4CDE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83D683E-B181-418C-8DB1-509A0842CCCE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JTA </a:t>
            </a:r>
            <a:r>
              <a:rPr lang="es-ES" dirty="0"/>
              <a:t>Java </a:t>
            </a:r>
            <a:r>
              <a:rPr lang="es-ES" dirty="0" err="1"/>
              <a:t>Transaction</a:t>
            </a:r>
            <a:r>
              <a:rPr lang="es-ES" dirty="0"/>
              <a:t> API</a:t>
            </a:r>
            <a:br>
              <a:rPr lang="es-ES" dirty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Establece </a:t>
            </a:r>
            <a:r>
              <a:rPr lang="es-ES" dirty="0"/>
              <a:t>una serie de </a:t>
            </a:r>
            <a:r>
              <a:rPr lang="es-ES" dirty="0" smtClean="0"/>
              <a:t>Interfaces</a:t>
            </a:r>
            <a:r>
              <a:rPr lang="es-ES" dirty="0"/>
              <a:t> entre el manejador de transacciones y las partes involucradas en el sistema de transacciones. </a:t>
            </a:r>
            <a:r>
              <a:rPr lang="es-ES" dirty="0" smtClean="0"/>
              <a:t>(</a:t>
            </a:r>
            <a:r>
              <a:rPr lang="es-ES" dirty="0"/>
              <a:t>S</a:t>
            </a:r>
            <a:r>
              <a:rPr lang="es-ES" dirty="0" smtClean="0"/>
              <a:t>ervidor </a:t>
            </a:r>
            <a:r>
              <a:rPr lang="es-ES" dirty="0"/>
              <a:t>de aplicaciones, </a:t>
            </a:r>
            <a:r>
              <a:rPr lang="es-ES" dirty="0" smtClean="0"/>
              <a:t>Manejador </a:t>
            </a:r>
            <a:r>
              <a:rPr lang="es-ES" dirty="0"/>
              <a:t>de recursos y </a:t>
            </a:r>
            <a:r>
              <a:rPr lang="es-ES" dirty="0" smtClean="0"/>
              <a:t>Aplicaciones </a:t>
            </a:r>
            <a:r>
              <a:rPr lang="es-ES" dirty="0"/>
              <a:t>transaccionales</a:t>
            </a:r>
            <a:r>
              <a:rPr lang="es-ES" dirty="0" smtClean="0"/>
              <a:t>)</a:t>
            </a:r>
          </a:p>
          <a:p>
            <a:r>
              <a:rPr lang="es-ES" dirty="0"/>
              <a:t>Incluye métodos como </a:t>
            </a:r>
            <a:r>
              <a:rPr lang="es-ES" dirty="0" err="1"/>
              <a:t>begin</a:t>
            </a:r>
            <a:r>
              <a:rPr lang="es-ES" dirty="0"/>
              <a:t>, </a:t>
            </a:r>
            <a:r>
              <a:rPr lang="es-ES" dirty="0" err="1"/>
              <a:t>commit</a:t>
            </a:r>
            <a:r>
              <a:rPr lang="es-ES" dirty="0"/>
              <a:t>, and </a:t>
            </a:r>
            <a:r>
              <a:rPr lang="es-ES" dirty="0" err="1"/>
              <a:t>rollback</a:t>
            </a:r>
            <a:r>
              <a:rPr lang="es-ES" dirty="0" smtClean="0"/>
              <a:t>.</a:t>
            </a:r>
          </a:p>
          <a:p>
            <a:r>
              <a:rPr lang="es-ES" dirty="0" smtClean="0"/>
              <a:t>Permite realizar cambios en varias bases de datos al mismo tiempo.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244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32656"/>
            <a:ext cx="6120680" cy="6254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225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268760"/>
            <a:ext cx="8648700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266084" y="188640"/>
            <a:ext cx="8062912" cy="864096"/>
          </a:xfrm>
        </p:spPr>
        <p:txBody>
          <a:bodyPr>
            <a:normAutofit lnSpcReduction="10000"/>
          </a:bodyPr>
          <a:lstStyle/>
          <a:p>
            <a:pPr algn="l"/>
            <a:r>
              <a:rPr lang="es-ES" sz="2800" dirty="0" smtClean="0"/>
              <a:t>Ejemplo de código de la interfaz </a:t>
            </a:r>
            <a:r>
              <a:rPr lang="es-ES" sz="2800" dirty="0" err="1" smtClean="0"/>
              <a:t>javax.transaction.UserTransaction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727430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17</TotalTime>
  <Words>15</Words>
  <Application>Microsoft Office PowerPoint</Application>
  <PresentationFormat>Presentación en pantalla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Brío</vt:lpstr>
      <vt:lpstr>JTA Java Transaction API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JTA Java Transaction API</dc:title>
  <dc:creator>curso mañana</dc:creator>
  <cp:lastModifiedBy>curso mañana</cp:lastModifiedBy>
  <cp:revision>6</cp:revision>
  <dcterms:created xsi:type="dcterms:W3CDTF">2017-01-09T09:26:34Z</dcterms:created>
  <dcterms:modified xsi:type="dcterms:W3CDTF">2017-01-09T10:35:57Z</dcterms:modified>
</cp:coreProperties>
</file>