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89DA0A-0E48-4488-AF05-403EBC8744D7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420049-C0EC-4F71-BB98-297774C7BE3F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sz="3500" dirty="0" smtClean="0"/>
              <a:t>JavaBeans Activation Framework(JAF)</a:t>
            </a:r>
            <a:endParaRPr lang="es-ES" sz="35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Es una </a:t>
            </a:r>
            <a:r>
              <a:rPr lang="es-ES" sz="2400" smtClean="0"/>
              <a:t>librería que permite </a:t>
            </a:r>
            <a:r>
              <a:rPr lang="es-ES" sz="2400" dirty="0" smtClean="0"/>
              <a:t>a los desarrolladores: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 - determinar el tipo de dato de una sección de información</a:t>
            </a:r>
          </a:p>
          <a:p>
            <a:pPr marL="0" indent="0">
              <a:buNone/>
            </a:pPr>
            <a:r>
              <a:rPr lang="es-ES" sz="2400" dirty="0" smtClean="0"/>
              <a:t>- encapsular el acceso a el</a:t>
            </a:r>
          </a:p>
          <a:p>
            <a:pPr marL="0" indent="0">
              <a:buNone/>
            </a:pPr>
            <a:r>
              <a:rPr lang="es-ES" sz="2400" dirty="0" smtClean="0"/>
              <a:t>- descubrir sus operaciones disponibles</a:t>
            </a:r>
          </a:p>
          <a:p>
            <a:pPr marL="0" indent="0">
              <a:buNone/>
            </a:pPr>
            <a:r>
              <a:rPr lang="es-ES" sz="2400" dirty="0" smtClean="0"/>
              <a:t>- instanciar el bean apropiado para realizar dichas operaciones.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Es usado por Java Mail API para gestionar Datos MIME.</a:t>
            </a:r>
          </a:p>
          <a:p>
            <a:pPr marL="0" indent="0">
              <a:buNone/>
            </a:pPr>
            <a:r>
              <a:rPr lang="es-ES" sz="2400" dirty="0" smtClean="0"/>
              <a:t>Pero actualmente es para propósitos mas generales.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60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			Java Mail 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una API de Java utilizada para enviar y recibir correo </a:t>
            </a:r>
            <a:r>
              <a:rPr lang="es-ES" dirty="0" smtClean="0"/>
              <a:t>electrónico </a:t>
            </a:r>
            <a:r>
              <a:rPr lang="es-ES" dirty="0"/>
              <a:t>a </a:t>
            </a:r>
            <a:r>
              <a:rPr lang="es-ES" dirty="0" smtClean="0"/>
              <a:t>través </a:t>
            </a:r>
            <a:r>
              <a:rPr lang="es-ES" dirty="0"/>
              <a:t>de SMTP,POP3 e IMAP.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Esta integrado en la plataforma Java EE, también proporciona un paquete adicional para su uso en Java SE.</a:t>
            </a:r>
          </a:p>
        </p:txBody>
      </p:sp>
    </p:spTree>
    <p:extLst>
      <p:ext uri="{BB962C8B-B14F-4D97-AF65-F5344CB8AC3E}">
        <p14:creationId xmlns:p14="http://schemas.microsoft.com/office/powerpoint/2010/main" val="38088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 		Librerías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import</a:t>
            </a:r>
            <a:r>
              <a:rPr lang="es-ES" b="1" dirty="0"/>
              <a:t> </a:t>
            </a:r>
            <a:r>
              <a:rPr lang="es-ES" dirty="0"/>
              <a:t>java.util.Properties</a:t>
            </a:r>
            <a:r>
              <a:rPr lang="es-ES" dirty="0" smtClean="0"/>
              <a:t>;</a:t>
            </a: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import </a:t>
            </a:r>
            <a:r>
              <a:rPr lang="es-ES" dirty="0"/>
              <a:t>javax.mail.Message;</a:t>
            </a: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import </a:t>
            </a:r>
            <a:r>
              <a:rPr lang="es-ES" dirty="0"/>
              <a:t>javax.mail.Session;</a:t>
            </a: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import </a:t>
            </a:r>
            <a:r>
              <a:rPr lang="es-ES" dirty="0"/>
              <a:t>javax.mail.Transport;</a:t>
            </a: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import </a:t>
            </a:r>
            <a:r>
              <a:rPr lang="es-ES" dirty="0"/>
              <a:t>javax.mail.internet.InternetAddress;</a:t>
            </a: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import </a:t>
            </a:r>
            <a:r>
              <a:rPr lang="es-ES" dirty="0"/>
              <a:t>javax.mail.internet.MimeMessage;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72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de la conexión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88840"/>
            <a:ext cx="836327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 smtClean="0"/>
              <a:t>Properties</a:t>
            </a:r>
            <a:r>
              <a:rPr lang="es-ES" sz="2200" dirty="0"/>
              <a:t> props = </a:t>
            </a:r>
            <a:r>
              <a:rPr lang="es-ES" sz="2200" b="1" dirty="0"/>
              <a:t>new </a:t>
            </a:r>
            <a:r>
              <a:rPr lang="es-ES" sz="2200" dirty="0"/>
              <a:t>Properties</a:t>
            </a:r>
            <a:r>
              <a:rPr lang="es-ES" sz="2200" dirty="0" smtClean="0"/>
              <a:t>();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accent4">
                    <a:lumMod val="75000"/>
                  </a:schemeClr>
                </a:solidFill>
              </a:rPr>
              <a:t>// Nombre del host de correo, es smtp.gmail.com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 smtClean="0"/>
              <a:t> </a:t>
            </a:r>
            <a:r>
              <a:rPr lang="es-ES" sz="2200" dirty="0"/>
              <a:t> props.setProperty("mail.smtp.host", "smtp.gmail.com</a:t>
            </a:r>
            <a:r>
              <a:rPr lang="es-ES" sz="2200" dirty="0" smtClean="0"/>
              <a:t>";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accent4">
                    <a:lumMod val="75000"/>
                  </a:schemeClr>
                </a:solidFill>
              </a:rPr>
              <a:t>// TLS si está disponible</a:t>
            </a:r>
            <a:r>
              <a:rPr lang="es-ES" sz="2200" dirty="0"/>
              <a:t/>
            </a:r>
            <a:br>
              <a:rPr lang="es-ES" sz="2200" dirty="0"/>
            </a:br>
            <a:r>
              <a:rPr lang="es-ES" sz="2200" dirty="0" smtClean="0"/>
              <a:t>  props.setProperty</a:t>
            </a:r>
            <a:r>
              <a:rPr lang="es-ES" sz="2200" dirty="0"/>
              <a:t>("mail.smtp.starttls.enable", "true</a:t>
            </a:r>
            <a:r>
              <a:rPr lang="es-ES" sz="2200" dirty="0" smtClean="0"/>
              <a:t>");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accent4">
                    <a:lumMod val="75000"/>
                  </a:schemeClr>
                </a:solidFill>
              </a:rPr>
              <a:t>// Puerto de gmail para envio de correos</a:t>
            </a:r>
            <a:r>
              <a:rPr lang="es-ES" sz="2200" dirty="0"/>
              <a:t/>
            </a:r>
            <a:br>
              <a:rPr lang="es-ES" sz="2200" dirty="0"/>
            </a:br>
            <a:r>
              <a:rPr lang="es-ES" sz="2200" dirty="0"/>
              <a:t> </a:t>
            </a:r>
            <a:r>
              <a:rPr lang="es-ES" sz="2200" dirty="0" smtClean="0"/>
              <a:t> props.setProperty</a:t>
            </a:r>
            <a:r>
              <a:rPr lang="es-ES" sz="2200" dirty="0"/>
              <a:t>("mail.smtp.port", "587</a:t>
            </a:r>
            <a:r>
              <a:rPr lang="es-ES" sz="2200" dirty="0" smtClean="0"/>
              <a:t>");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accent4">
                    <a:lumMod val="75000"/>
                  </a:schemeClr>
                </a:solidFill>
              </a:rPr>
              <a:t>// Nombre del </a:t>
            </a:r>
            <a:r>
              <a:rPr lang="es-ES" sz="2200" dirty="0" smtClean="0">
                <a:solidFill>
                  <a:schemeClr val="accent4">
                    <a:lumMod val="75000"/>
                  </a:schemeClr>
                </a:solidFill>
              </a:rPr>
              <a:t>usuario y correo</a:t>
            </a:r>
            <a:r>
              <a:rPr lang="es-ES" sz="2200" dirty="0"/>
              <a:t/>
            </a:r>
            <a:br>
              <a:rPr lang="es-ES" sz="2200" dirty="0"/>
            </a:br>
            <a:r>
              <a:rPr lang="es-ES" sz="2200" dirty="0"/>
              <a:t> </a:t>
            </a:r>
            <a:r>
              <a:rPr lang="es-ES" sz="2200" dirty="0" smtClean="0"/>
              <a:t>props.setProperty</a:t>
            </a:r>
            <a:r>
              <a:rPr lang="es-ES" sz="2200" dirty="0"/>
              <a:t>("mail.smtp.user", </a:t>
            </a:r>
            <a:r>
              <a:rPr lang="es-ES" sz="2200" dirty="0" smtClean="0"/>
              <a:t>nombre@gmail.com");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accent4">
                    <a:lumMod val="75000"/>
                  </a:schemeClr>
                </a:solidFill>
              </a:rPr>
              <a:t>// Si requiere o no usuario y </a:t>
            </a:r>
            <a:r>
              <a:rPr lang="es-ES" sz="2200" dirty="0" smtClean="0">
                <a:solidFill>
                  <a:schemeClr val="accent4">
                    <a:lumMod val="75000"/>
                  </a:schemeClr>
                </a:solidFill>
              </a:rPr>
              <a:t>contraseña </a:t>
            </a:r>
            <a:r>
              <a:rPr lang="es-ES" sz="2200" dirty="0">
                <a:solidFill>
                  <a:schemeClr val="accent4">
                    <a:lumMod val="75000"/>
                  </a:schemeClr>
                </a:solidFill>
              </a:rPr>
              <a:t>para </a:t>
            </a:r>
            <a:r>
              <a:rPr lang="es-ES" sz="2200" dirty="0" smtClean="0">
                <a:solidFill>
                  <a:schemeClr val="accent4">
                    <a:lumMod val="75000"/>
                  </a:schemeClr>
                </a:solidFill>
              </a:rPr>
              <a:t>conectarse</a:t>
            </a:r>
            <a:r>
              <a:rPr lang="es-ES" sz="2200" dirty="0"/>
              <a:t/>
            </a:r>
            <a:br>
              <a:rPr lang="es-ES" sz="2200" dirty="0"/>
            </a:br>
            <a:r>
              <a:rPr lang="es-ES" sz="2200" dirty="0" smtClean="0"/>
              <a:t> props.setProperty</a:t>
            </a:r>
            <a:r>
              <a:rPr lang="es-ES" sz="2200" dirty="0"/>
              <a:t>("mail.smtp.auth", "true");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8826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Session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73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 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>
                <a:solidFill>
                  <a:schemeClr val="accent4">
                    <a:lumMod val="75000"/>
                  </a:schemeClr>
                </a:solidFill>
              </a:rPr>
              <a:t>// Debemos obtener una instancia de Session</a:t>
            </a:r>
            <a:endParaRPr lang="es-E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Session</a:t>
            </a:r>
            <a:r>
              <a:rPr lang="es-ES" sz="2400" dirty="0"/>
              <a:t> </a:t>
            </a:r>
            <a:r>
              <a:rPr lang="es-ES" sz="2400" dirty="0"/>
              <a:t>session</a:t>
            </a:r>
            <a:r>
              <a:rPr lang="es-ES" sz="2400" dirty="0"/>
              <a:t> = Session.getDefaultInstance(props);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03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Construir Mensaje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accent4">
                    <a:lumMod val="75000"/>
                  </a:schemeClr>
                </a:solidFill>
              </a:rPr>
              <a:t>// Debemos pasar el objeto session que obtuvimos antes.</a:t>
            </a:r>
          </a:p>
          <a:p>
            <a:pPr marL="0" indent="0">
              <a:buNone/>
            </a:pPr>
            <a:r>
              <a:rPr lang="es-ES" sz="2400" dirty="0"/>
              <a:t> MimeMessage message = </a:t>
            </a:r>
            <a:r>
              <a:rPr lang="es-ES" sz="2400" b="1" dirty="0"/>
              <a:t>new </a:t>
            </a:r>
            <a:r>
              <a:rPr lang="es-ES" sz="2400" dirty="0"/>
              <a:t>MimeMessage(session</a:t>
            </a:r>
            <a:r>
              <a:rPr lang="es-ES" sz="2400" dirty="0" smtClean="0"/>
              <a:t>);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accent4">
                    <a:lumMod val="75000"/>
                  </a:schemeClr>
                </a:solidFill>
              </a:rPr>
              <a:t>// Desde donde vamos a enviar el mensaje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/>
              <a:t>message.setFrom(</a:t>
            </a:r>
            <a:r>
              <a:rPr lang="es-ES" sz="2400" b="1" dirty="0" smtClean="0"/>
              <a:t>new</a:t>
            </a:r>
            <a:r>
              <a:rPr lang="es-ES" sz="2400" b="1" dirty="0"/>
              <a:t> </a:t>
            </a:r>
            <a:r>
              <a:rPr lang="es-ES" sz="2400" dirty="0" smtClean="0"/>
              <a:t>InternetAddress(</a:t>
            </a:r>
            <a:r>
              <a:rPr lang="es-ES" sz="2400" dirty="0"/>
              <a:t>"</a:t>
            </a:r>
            <a:r>
              <a:rPr lang="es-ES" sz="2400" dirty="0" smtClean="0"/>
              <a:t>yo@gmail.com"));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accent4">
                    <a:lumMod val="75000"/>
                  </a:schemeClr>
                </a:solidFill>
              </a:rPr>
              <a:t>// Hacia donde va el mensaje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/>
              <a:t>message.addRecipient(Message.RecipientType.TO</a:t>
            </a:r>
            <a:r>
              <a:rPr lang="es-ES" sz="2400" dirty="0"/>
              <a:t>,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               </a:t>
            </a:r>
            <a:r>
              <a:rPr lang="es-ES" sz="2400" b="1" dirty="0"/>
              <a:t>new </a:t>
            </a:r>
            <a:r>
              <a:rPr lang="es-ES" sz="2400" dirty="0" smtClean="0"/>
              <a:t>InternetAddress(</a:t>
            </a:r>
            <a:r>
              <a:rPr lang="es-ES" sz="2400" dirty="0"/>
              <a:t>"</a:t>
            </a:r>
            <a:r>
              <a:rPr lang="es-ES" sz="2400" dirty="0" smtClean="0"/>
              <a:t>destino@gmail.com"));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accent4">
                    <a:lumMod val="75000"/>
                  </a:schemeClr>
                </a:solidFill>
              </a:rPr>
              <a:t>// Asunto del mensaje</a:t>
            </a:r>
          </a:p>
          <a:p>
            <a:pPr marL="0" indent="0">
              <a:buNone/>
            </a:pPr>
            <a:r>
              <a:rPr lang="es-ES" sz="2400" dirty="0"/>
              <a:t> message.setSubject("Hola</a:t>
            </a:r>
            <a:r>
              <a:rPr lang="es-ES" sz="2400" dirty="0" smtClean="0"/>
              <a:t>");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accent4">
                    <a:lumMod val="75000"/>
                  </a:schemeClr>
                </a:solidFill>
              </a:rPr>
              <a:t>// Texto a enviar </a:t>
            </a:r>
          </a:p>
          <a:p>
            <a:pPr marL="0" indent="0">
              <a:buNone/>
            </a:pPr>
            <a:r>
              <a:rPr lang="it-IT" sz="2400" dirty="0"/>
              <a:t>message.setText("</a:t>
            </a:r>
            <a:r>
              <a:rPr lang="it-IT" sz="2400" dirty="0" smtClean="0"/>
              <a:t>Mensaje </a:t>
            </a:r>
            <a:r>
              <a:rPr lang="it-IT" sz="2400" dirty="0"/>
              <a:t>con Java </a:t>
            </a:r>
            <a:r>
              <a:rPr lang="it-IT" sz="2400" dirty="0" smtClean="0"/>
              <a:t>Mail</a:t>
            </a:r>
            <a:r>
              <a:rPr lang="it-IT" sz="2400" dirty="0"/>
              <a:t>"</a:t>
            </a:r>
            <a:r>
              <a:rPr lang="it-IT" sz="2400" dirty="0" smtClean="0"/>
              <a:t>);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419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Envío del mensaje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300" dirty="0" smtClean="0"/>
          </a:p>
          <a:p>
            <a:pPr marL="0" indent="0">
              <a:buNone/>
            </a:pPr>
            <a:r>
              <a:rPr lang="es-ES" sz="2300" dirty="0" smtClean="0">
                <a:solidFill>
                  <a:schemeClr val="accent4">
                    <a:lumMod val="75000"/>
                  </a:schemeClr>
                </a:solidFill>
              </a:rPr>
              <a:t>// Usamos clase transport</a:t>
            </a:r>
            <a:endParaRPr lang="es-ES" sz="23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" sz="2300" dirty="0"/>
              <a:t>  Transport t = session.getTransport("smtp</a:t>
            </a:r>
            <a:r>
              <a:rPr lang="es-ES" sz="2300" dirty="0" smtClean="0"/>
              <a:t>");</a:t>
            </a:r>
          </a:p>
          <a:p>
            <a:pPr marL="0" indent="0">
              <a:buNone/>
            </a:pPr>
            <a:r>
              <a:rPr lang="es-ES" sz="2300" dirty="0" smtClean="0">
                <a:solidFill>
                  <a:schemeClr val="accent4">
                    <a:lumMod val="75000"/>
                  </a:schemeClr>
                </a:solidFill>
              </a:rPr>
              <a:t>// establecemos conexión con usuario y contraseña</a:t>
            </a:r>
            <a:r>
              <a:rPr lang="es-ES" sz="2300" dirty="0"/>
              <a:t/>
            </a:r>
            <a:br>
              <a:rPr lang="es-ES" sz="2300" dirty="0"/>
            </a:br>
            <a:r>
              <a:rPr lang="es-ES" sz="2300" dirty="0"/>
              <a:t>    </a:t>
            </a:r>
            <a:r>
              <a:rPr lang="es-ES" sz="2300" dirty="0" smtClean="0"/>
              <a:t>t.connect(</a:t>
            </a:r>
            <a:r>
              <a:rPr lang="es-ES" sz="2300" dirty="0"/>
              <a:t>"</a:t>
            </a:r>
            <a:r>
              <a:rPr lang="es-ES" sz="2300" dirty="0" smtClean="0"/>
              <a:t>nombre@gmail.com</a:t>
            </a:r>
            <a:r>
              <a:rPr lang="es-ES" sz="2300" dirty="0"/>
              <a:t>", </a:t>
            </a:r>
            <a:r>
              <a:rPr lang="es-ES" sz="2300" dirty="0"/>
              <a:t>"</a:t>
            </a:r>
            <a:r>
              <a:rPr lang="es-ES" sz="2300" dirty="0" smtClean="0"/>
              <a:t>contraseña");</a:t>
            </a:r>
          </a:p>
          <a:p>
            <a:pPr marL="0" indent="0">
              <a:buNone/>
            </a:pPr>
            <a:r>
              <a:rPr lang="es-ES" sz="2300" dirty="0" smtClean="0">
                <a:solidFill>
                  <a:schemeClr val="accent4">
                    <a:lumMod val="75000"/>
                  </a:schemeClr>
                </a:solidFill>
              </a:rPr>
              <a:t>// Enviamos el mensaje </a:t>
            </a:r>
            <a:r>
              <a:rPr lang="es-ES" sz="2300" dirty="0"/>
              <a:t/>
            </a:r>
            <a:br>
              <a:rPr lang="es-ES" sz="2300" dirty="0"/>
            </a:br>
            <a:r>
              <a:rPr lang="es-ES" sz="2300" dirty="0"/>
              <a:t>  t.sendMessage(message, message.getAllRecipients</a:t>
            </a:r>
            <a:r>
              <a:rPr lang="es-ES" sz="2300" dirty="0" smtClean="0"/>
              <a:t>());</a:t>
            </a:r>
            <a:r>
              <a:rPr lang="es-ES" sz="2300" dirty="0"/>
              <a:t/>
            </a:r>
            <a:br>
              <a:rPr lang="es-ES" sz="2300" dirty="0"/>
            </a:br>
            <a:r>
              <a:rPr lang="es-ES" sz="2300" dirty="0">
                <a:solidFill>
                  <a:schemeClr val="accent4">
                    <a:lumMod val="75000"/>
                  </a:schemeClr>
                </a:solidFill>
              </a:rPr>
              <a:t>  </a:t>
            </a:r>
            <a:r>
              <a:rPr lang="es-ES" sz="2300" dirty="0" smtClean="0">
                <a:solidFill>
                  <a:schemeClr val="accent4">
                    <a:lumMod val="75000"/>
                  </a:schemeClr>
                </a:solidFill>
              </a:rPr>
              <a:t>// Para terminar cerramos la conexión.</a:t>
            </a:r>
            <a:r>
              <a:rPr lang="es-ES" sz="2300" dirty="0"/>
              <a:t/>
            </a:r>
            <a:br>
              <a:rPr lang="es-ES" sz="2300" dirty="0"/>
            </a:br>
            <a:r>
              <a:rPr lang="es-ES" sz="2300" dirty="0"/>
              <a:t>            t.close();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2116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132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JavaBeans Activation Framework(JAF)</vt:lpstr>
      <vt:lpstr>    Java Mail API</vt:lpstr>
      <vt:lpstr>   Librerías</vt:lpstr>
      <vt:lpstr>Propiedades de la conexión</vt:lpstr>
      <vt:lpstr>Session</vt:lpstr>
      <vt:lpstr>Construir Mensaje</vt:lpstr>
      <vt:lpstr>Envío del mensaje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JavaBeans Activation Framework(JAF)</dc:title>
  <dc:creator>curso mañana</dc:creator>
  <cp:lastModifiedBy>curso mañana</cp:lastModifiedBy>
  <cp:revision>14</cp:revision>
  <dcterms:created xsi:type="dcterms:W3CDTF">2017-01-09T09:27:46Z</dcterms:created>
  <dcterms:modified xsi:type="dcterms:W3CDTF">2017-01-09T10:28:32Z</dcterms:modified>
</cp:coreProperties>
</file>