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9" r:id="rId4"/>
    <p:sldId id="257" r:id="rId5"/>
    <p:sldId id="261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A4BE-92C7-47B1-BFF0-3DFC8C77D583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16A373-D5BD-4E03-8574-8639387FE7B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A4BE-92C7-47B1-BFF0-3DFC8C77D583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16A373-D5BD-4E03-8574-8639387FE7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A4BE-92C7-47B1-BFF0-3DFC8C77D583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16A373-D5BD-4E03-8574-8639387FE7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A4BE-92C7-47B1-BFF0-3DFC8C77D583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16A373-D5BD-4E03-8574-8639387FE7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A4BE-92C7-47B1-BFF0-3DFC8C77D583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16A373-D5BD-4E03-8574-8639387FE7B1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A4BE-92C7-47B1-BFF0-3DFC8C77D583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16A373-D5BD-4E03-8574-8639387FE7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A4BE-92C7-47B1-BFF0-3DFC8C77D583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16A373-D5BD-4E03-8574-8639387FE7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A4BE-92C7-47B1-BFF0-3DFC8C77D583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16A373-D5BD-4E03-8574-8639387FE7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A4BE-92C7-47B1-BFF0-3DFC8C77D583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16A373-D5BD-4E03-8574-8639387FE7B1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A4BE-92C7-47B1-BFF0-3DFC8C77D583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16A373-D5BD-4E03-8574-8639387FE7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A4BE-92C7-47B1-BFF0-3DFC8C77D583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16A373-D5BD-4E03-8574-8639387FE7B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51AA4BE-92C7-47B1-BFF0-3DFC8C77D583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816A373-D5BD-4E03-8574-8639387FE7B1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kthdroid.wordpress.com/tag/java-web-services-introducc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03648" y="404664"/>
            <a:ext cx="7406640" cy="1512168"/>
          </a:xfrm>
        </p:spPr>
        <p:txBody>
          <a:bodyPr>
            <a:normAutofit fontScale="90000"/>
          </a:bodyPr>
          <a:lstStyle/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Tecnologías </a:t>
            </a:r>
            <a:r>
              <a:rPr lang="es-ES" dirty="0" smtClean="0"/>
              <a:t>XML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435608" y="2348880"/>
            <a:ext cx="7498080" cy="389952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b="1" dirty="0" smtClean="0"/>
              <a:t>Java API </a:t>
            </a:r>
            <a:r>
              <a:rPr lang="es-ES" b="1" dirty="0" err="1" smtClean="0"/>
              <a:t>for</a:t>
            </a:r>
            <a:r>
              <a:rPr lang="es-ES" b="1" dirty="0" smtClean="0"/>
              <a:t> XML </a:t>
            </a:r>
            <a:r>
              <a:rPr lang="es-ES" b="1" dirty="0" err="1" smtClean="0"/>
              <a:t>Processing</a:t>
            </a:r>
            <a:r>
              <a:rPr lang="es-ES" b="1" dirty="0" smtClean="0"/>
              <a:t> (JAXP)</a:t>
            </a:r>
            <a:endParaRPr lang="es-ES" dirty="0" smtClean="0"/>
          </a:p>
          <a:p>
            <a:r>
              <a:rPr lang="es-ES" b="1" dirty="0" smtClean="0"/>
              <a:t>Java API </a:t>
            </a:r>
            <a:r>
              <a:rPr lang="es-ES" b="1" dirty="0" err="1" smtClean="0"/>
              <a:t>for</a:t>
            </a:r>
            <a:r>
              <a:rPr lang="es-ES" b="1" dirty="0" smtClean="0"/>
              <a:t> XML/Java </a:t>
            </a:r>
            <a:r>
              <a:rPr lang="es-ES" b="1" dirty="0" err="1" smtClean="0"/>
              <a:t>Binding</a:t>
            </a:r>
            <a:r>
              <a:rPr lang="es-ES" b="1" dirty="0" smtClean="0"/>
              <a:t> (JAXB)</a:t>
            </a:r>
            <a:endParaRPr lang="es-ES" dirty="0" smtClean="0"/>
          </a:p>
          <a:p>
            <a:r>
              <a:rPr lang="es-ES" b="1" dirty="0" smtClean="0"/>
              <a:t>Long </a:t>
            </a:r>
            <a:r>
              <a:rPr lang="es-ES" b="1" dirty="0" err="1" smtClean="0"/>
              <a:t>Term</a:t>
            </a:r>
            <a:r>
              <a:rPr lang="es-ES" b="1" dirty="0" smtClean="0"/>
              <a:t> JavaBeans </a:t>
            </a:r>
            <a:r>
              <a:rPr lang="es-ES" b="1" dirty="0" err="1" smtClean="0"/>
              <a:t>Persistence</a:t>
            </a:r>
            <a:endParaRPr lang="es-ES" dirty="0" smtClean="0"/>
          </a:p>
          <a:p>
            <a:r>
              <a:rPr lang="es-ES" b="1" dirty="0" smtClean="0"/>
              <a:t>Java API </a:t>
            </a:r>
            <a:r>
              <a:rPr lang="es-ES" b="1" dirty="0" err="1" smtClean="0"/>
              <a:t>for</a:t>
            </a:r>
            <a:r>
              <a:rPr lang="es-ES" b="1" dirty="0" smtClean="0"/>
              <a:t> XML </a:t>
            </a:r>
            <a:r>
              <a:rPr lang="es-ES" b="1" dirty="0" err="1" smtClean="0"/>
              <a:t>Messaging</a:t>
            </a:r>
            <a:r>
              <a:rPr lang="es-ES" b="1" dirty="0" smtClean="0"/>
              <a:t> (JAXM)</a:t>
            </a:r>
            <a:endParaRPr lang="es-ES" dirty="0" smtClean="0"/>
          </a:p>
          <a:p>
            <a:r>
              <a:rPr lang="es-ES" b="1" dirty="0" smtClean="0"/>
              <a:t>Java API </a:t>
            </a:r>
            <a:r>
              <a:rPr lang="es-ES" b="1" dirty="0" err="1" smtClean="0"/>
              <a:t>for</a:t>
            </a:r>
            <a:r>
              <a:rPr lang="es-ES" b="1" dirty="0" smtClean="0"/>
              <a:t> XML RPC (JAX RPC)</a:t>
            </a:r>
            <a:endParaRPr lang="es-ES" dirty="0" smtClean="0"/>
          </a:p>
          <a:p>
            <a:r>
              <a:rPr lang="es-ES" b="1" dirty="0" smtClean="0"/>
              <a:t>Java API </a:t>
            </a:r>
            <a:r>
              <a:rPr lang="es-ES" b="1" dirty="0" err="1" smtClean="0"/>
              <a:t>for</a:t>
            </a:r>
            <a:r>
              <a:rPr lang="es-ES" b="1" dirty="0" smtClean="0"/>
              <a:t> XML </a:t>
            </a:r>
            <a:r>
              <a:rPr lang="es-ES" b="1" dirty="0" err="1" smtClean="0"/>
              <a:t>Registry</a:t>
            </a:r>
            <a:r>
              <a:rPr lang="es-ES" b="1" dirty="0" smtClean="0"/>
              <a:t> (JAXR)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13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31640" y="404664"/>
            <a:ext cx="7498080" cy="3384376"/>
          </a:xfrm>
        </p:spPr>
        <p:txBody>
          <a:bodyPr>
            <a:normAutofit/>
          </a:bodyPr>
          <a:lstStyle/>
          <a:p>
            <a:r>
              <a:rPr lang="es-ES" b="1" dirty="0"/>
              <a:t>XML</a:t>
            </a:r>
          </a:p>
          <a:p>
            <a:r>
              <a:rPr lang="es-ES" dirty="0"/>
              <a:t>Extensible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(XML) es </a:t>
            </a:r>
            <a:r>
              <a:rPr lang="es-ES" dirty="0" smtClean="0"/>
              <a:t>un lenguaje </a:t>
            </a:r>
            <a:r>
              <a:rPr lang="es-ES" dirty="0"/>
              <a:t>de marcas con </a:t>
            </a:r>
            <a:r>
              <a:rPr lang="es-ES" dirty="0" smtClean="0"/>
              <a:t>el propósito de </a:t>
            </a:r>
            <a:r>
              <a:rPr lang="es-ES" dirty="0"/>
              <a:t>transportar y almacenar </a:t>
            </a:r>
            <a:r>
              <a:rPr lang="es-ES" dirty="0" smtClean="0"/>
              <a:t>información en documentos XML.</a:t>
            </a:r>
            <a:endParaRPr lang="es-ES" dirty="0"/>
          </a:p>
          <a:p>
            <a:r>
              <a:rPr lang="es-ES" dirty="0" smtClean="0"/>
              <a:t>Ejemplo de documento XML: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483768" y="3925505"/>
            <a:ext cx="49132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&lt;navigation-rule&gt;</a:t>
            </a:r>
          </a:p>
          <a:p>
            <a:pPr fontAlgn="base"/>
            <a:r>
              <a:rPr lang="en-US" dirty="0"/>
              <a:t>  &lt;navigation-case&gt;</a:t>
            </a:r>
          </a:p>
          <a:p>
            <a:pPr fontAlgn="base"/>
            <a:r>
              <a:rPr lang="en-US" dirty="0"/>
              <a:t>    &lt;from-outcome&gt;</a:t>
            </a:r>
            <a:r>
              <a:rPr lang="en-US" dirty="0" err="1"/>
              <a:t>loginSuccess</a:t>
            </a:r>
            <a:r>
              <a:rPr lang="en-US" dirty="0"/>
              <a:t>&lt;/from-outcome&gt;</a:t>
            </a:r>
          </a:p>
          <a:p>
            <a:pPr fontAlgn="base"/>
            <a:r>
              <a:rPr lang="en-US" dirty="0"/>
              <a:t>    &lt;to-view-id&gt;/pages/</a:t>
            </a:r>
            <a:r>
              <a:rPr lang="en-US" dirty="0" err="1"/>
              <a:t>welcome.jsp</a:t>
            </a:r>
            <a:r>
              <a:rPr lang="en-US" dirty="0"/>
              <a:t>&lt;/to-view-id&gt;</a:t>
            </a:r>
          </a:p>
          <a:p>
            <a:pPr fontAlgn="base"/>
            <a:r>
              <a:rPr lang="en-US" dirty="0"/>
              <a:t>  &lt;/navigation-case&gt;</a:t>
            </a:r>
          </a:p>
          <a:p>
            <a:pPr fontAlgn="base"/>
            <a:r>
              <a:rPr lang="en-US" dirty="0"/>
              <a:t>&lt;/navigation-rule&gt;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41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effectLst/>
              </a:rPr>
              <a:t>¿Qué significa para una aplicación estar basada en </a:t>
            </a:r>
            <a:r>
              <a:rPr lang="es-ES" dirty="0" smtClean="0">
                <a:effectLst/>
              </a:rPr>
              <a:t>XML?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47664" y="3588698"/>
            <a:ext cx="7498080" cy="2099320"/>
          </a:xfrm>
        </p:spPr>
        <p:txBody>
          <a:bodyPr>
            <a:normAutofit/>
          </a:bodyPr>
          <a:lstStyle/>
          <a:p>
            <a:r>
              <a:rPr lang="es-ES" sz="2800" dirty="0"/>
              <a:t>Procesamiento de entrada </a:t>
            </a:r>
            <a:r>
              <a:rPr lang="es-ES" sz="2800" dirty="0" smtClean="0"/>
              <a:t>XML</a:t>
            </a:r>
            <a:endParaRPr lang="es-ES" sz="2800" dirty="0"/>
          </a:p>
          <a:p>
            <a:r>
              <a:rPr lang="es-ES" sz="2800" dirty="0" smtClean="0"/>
              <a:t>Manejo </a:t>
            </a:r>
            <a:r>
              <a:rPr lang="es-ES" sz="2800" dirty="0"/>
              <a:t>de lógica de </a:t>
            </a:r>
            <a:r>
              <a:rPr lang="es-ES" sz="2800" dirty="0" smtClean="0"/>
              <a:t>negocio</a:t>
            </a:r>
            <a:endParaRPr lang="es-ES" sz="2800" dirty="0"/>
          </a:p>
          <a:p>
            <a:r>
              <a:rPr lang="es-ES" sz="2800" dirty="0" smtClean="0"/>
              <a:t>Procesamiento </a:t>
            </a:r>
            <a:r>
              <a:rPr lang="es-ES" sz="2800" dirty="0"/>
              <a:t>de salida </a:t>
            </a:r>
            <a:r>
              <a:rPr lang="es-ES" sz="2800" dirty="0" smtClean="0"/>
              <a:t>XML</a:t>
            </a:r>
            <a:endParaRPr lang="es-ES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547664" y="1772816"/>
            <a:ext cx="6984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significa que puede consumir documentos XML, aplicar su lógica de negocio o recuperar información y generar documentos XML resultantes.</a:t>
            </a:r>
          </a:p>
        </p:txBody>
      </p:sp>
    </p:spTree>
    <p:extLst>
      <p:ext uri="{BB962C8B-B14F-4D97-AF65-F5344CB8AC3E}">
        <p14:creationId xmlns:p14="http://schemas.microsoft.com/office/powerpoint/2010/main" val="3701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Tablero de Ajedrez</a:t>
            </a:r>
            <a:endParaRPr lang="es-E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86" y="1700808"/>
            <a:ext cx="5832648" cy="479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552130" y="1187460"/>
            <a:ext cx="644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 Una representación XML de una configuración tablero de Ajedrez:</a:t>
            </a:r>
          </a:p>
        </p:txBody>
      </p:sp>
    </p:spTree>
    <p:extLst>
      <p:ext uri="{BB962C8B-B14F-4D97-AF65-F5344CB8AC3E}">
        <p14:creationId xmlns:p14="http://schemas.microsoft.com/office/powerpoint/2010/main" val="33987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0499"/>
            <a:ext cx="775629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14" y="2493042"/>
            <a:ext cx="7531310" cy="181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4797152"/>
            <a:ext cx="7417739" cy="187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319810" y="4427820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Para modificar un documento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574739" y="2115108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Para mostrar 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7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78</TotalTime>
  <Words>132</Words>
  <Application>Microsoft Office PowerPoint</Application>
  <PresentationFormat>Presentación en pantalla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Solsticio</vt:lpstr>
      <vt:lpstr>  Tecnologías XML </vt:lpstr>
      <vt:lpstr>Presentación de PowerPoint</vt:lpstr>
      <vt:lpstr>¿Qué significa para una aplicación estar basada en XML?</vt:lpstr>
      <vt:lpstr>Tablero de Ajedrez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Tecnologías XML</dc:title>
  <dc:creator>curso mañana</dc:creator>
  <cp:lastModifiedBy>curso mañana</cp:lastModifiedBy>
  <cp:revision>9</cp:revision>
  <dcterms:created xsi:type="dcterms:W3CDTF">2017-01-09T08:48:18Z</dcterms:created>
  <dcterms:modified xsi:type="dcterms:W3CDTF">2017-01-09T10:39:09Z</dcterms:modified>
</cp:coreProperties>
</file>