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992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972840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Ryan- implementation for Layterms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First element of cell array is empty when turned to a double it becomes a nan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Layterms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Bug Fixes - Just a Space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‘ ‘</a:t>
            </a:r>
            <a:r>
              <a:rPr lang="en"/>
              <a:t> -- This input is caught by the previous check, checking for the length of the second element in the cell array.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939" y="1912575"/>
            <a:ext cx="7532125" cy="3069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Implementation - Layterms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Finally, we check what the units are….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412" y="1531162"/>
            <a:ext cx="6353175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Notice that we don’t check for every possibility, just a few of the most common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50" y="1152475"/>
            <a:ext cx="8191500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50" y="1408100"/>
            <a:ext cx="7810500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425" y="1301725"/>
            <a:ext cx="7131145" cy="311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...And Finally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If units fails to match any of those, we print this: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layterms</a:t>
            </a:r>
            <a:r>
              <a:rPr lang="en"/>
              <a:t> is done.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400" y="2077500"/>
            <a:ext cx="6405199" cy="111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Algorithm - Subfunctions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used four subfunctions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These subfunctions would convert length, mass, area, and volume to more relatable things, such as phones, computers, cars, etc.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Each subfunction would take in a measure and a unit from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layterms()</a:t>
            </a:r>
            <a:r>
              <a:rPr lang="en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subfunctions would have two local variables --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printMeasure</a:t>
            </a:r>
            <a:r>
              <a:rPr lang="en"/>
              <a:t> and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printUnits</a:t>
            </a:r>
            <a:r>
              <a:rPr lang="en"/>
              <a:t> these would serve as our converted measure and units.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Then, based on how big the conversion is, suggest using larger units and convert using larger units to make it as relatable as possible.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Implementation - Subfunctions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Start by initializing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printMeasure </a:t>
            </a:r>
            <a:r>
              <a:rPr lang="en"/>
              <a:t>and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printUnits</a:t>
            </a:r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6" y="2193537"/>
            <a:ext cx="8701174" cy="133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Implementation - Subfunctions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en"/>
              <a:t> statement to check each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n"/>
              <a:t> that is called in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layterms()</a:t>
            </a:r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5450" y="1577349"/>
            <a:ext cx="4113105" cy="3566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Implementation - Subfunctions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Focusing on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/>
              <a:t>-statement...</a:t>
            </a: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6349" y="1152474"/>
            <a:ext cx="4313974" cy="3878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Project Goals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Converting arbitrary units to more relatable units (ex. Weight in terms of a car)</a:t>
            </a:r>
          </a:p>
          <a:p>
            <a:pPr marL="228600" lvl="0" rtl="0"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Accomplish this goal with units that measure area, volume, length, and mass</a:t>
            </a:r>
          </a:p>
          <a:p>
            <a:pPr marL="228600" lvl="0" rtl="0"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Write a function that accepts a string with a measurement and a unit</a:t>
            </a:r>
          </a:p>
          <a:p>
            <a:pPr marL="228600" lvl="0" rtl="0"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This function must then separate the the measurement and unit in order to find the appropriate new unit.</a:t>
            </a:r>
          </a:p>
          <a:p>
            <a:pPr marL="228600" lvl="0" rtl="0"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Then output the conversion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Implementation - Subfunctions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en"/>
              <a:t> statement to suggest larger units if conversion is hard to visualize</a:t>
            </a: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65939"/>
            <a:ext cx="8520600" cy="2189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Implementation - Subfunctions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This block of code asks for input about whether the user wants to convert using larger units to better visualize the measure and units entered into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layterms()</a:t>
            </a:r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03" y="2197978"/>
            <a:ext cx="8589574" cy="2042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Did You Mean…?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In order to make our code more robust, we added another function --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didYouMean().</a:t>
            </a:r>
          </a:p>
          <a:p>
            <a:pPr lvl="0">
              <a:spcBef>
                <a:spcPts val="0"/>
              </a:spcBef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200" y="1641475"/>
            <a:ext cx="6505575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Algorithm - Did You Mean…?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311700" y="950200"/>
            <a:ext cx="8520600" cy="397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goal of this code is to suggest a supported unit based on some incorrect input by the user.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This function takes in the units (after being concatenated together in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Layterms</a:t>
            </a:r>
            <a:r>
              <a:rPr lang="en"/>
              <a:t>) and checks against what we considered would be common mistakes in spelling, etc.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Then asks the user if they actually meant our suggestion -- if there is no suggestion, it prints a message saying so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This function returns a bool, whether it changed the units or not --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trueOrFalse</a:t>
            </a:r>
            <a:r>
              <a:rPr lang="en"/>
              <a:t> and the units itself --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output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If no change was made, it returns false and an empty string.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Implementation - Did You Mean…?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layterms()</a:t>
            </a:r>
            <a:r>
              <a:rPr lang="en"/>
              <a:t>, elements 2 through the end of the cell array are concatenated together with a space in between each element.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You can see at the end here, the method returns a boolean and a string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6462" y="2239787"/>
            <a:ext cx="6431074" cy="124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Implementation - Did You Mean…?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311687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Many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if</a:t>
            </a:r>
            <a:r>
              <a:rPr lang="en"/>
              <a:t>-statements of many of the possible mistakes that could have been made:</a:t>
            </a:r>
          </a:p>
        </p:txBody>
      </p: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9575" y="1577100"/>
            <a:ext cx="5184849" cy="3327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311700" y="1131100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Plus many more...</a:t>
            </a:r>
          </a:p>
        </p:txBody>
      </p:sp>
      <p:pic>
        <p:nvPicPr>
          <p:cNvPr id="224" name="Shape 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649" y="445025"/>
            <a:ext cx="6478200" cy="3663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If no suggestions are found...</a:t>
            </a:r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31" name="Shape 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914" y="2019650"/>
            <a:ext cx="7580175" cy="11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Implementation - Did You Mean…?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layterms</a:t>
            </a:r>
            <a:r>
              <a:rPr lang="en"/>
              <a:t>, an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/>
              <a:t>-statement checks if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didYouMean() </a:t>
            </a:r>
            <a:r>
              <a:rPr lang="en"/>
              <a:t>changed the units and if so, assigns the string returned by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didYouMean()</a:t>
            </a:r>
            <a:r>
              <a:rPr lang="en"/>
              <a:t> into ‘units’.  Otherwise it gets the units from the second element in the cell array: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38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425" y="2571627"/>
            <a:ext cx="6389150" cy="180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Demonstration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Problems encountered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har char="-"/>
            </a:pPr>
            <a:r>
              <a:rPr lang="en"/>
              <a:t>Separating the string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har char="-"/>
            </a:pPr>
            <a:r>
              <a:rPr lang="en"/>
              <a:t>Going beyond just meeting the goals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har char="-"/>
            </a:pPr>
            <a:r>
              <a:rPr lang="en"/>
              <a:t>Accepting different forms of syntax for units -- m^3 vs m3 vs m-cubed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Algorithm - Layterms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Needs to take in a string and separate the measurement from the units.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Validate unit -- make sure it is supported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Then pass the unit and measurement to the appropriate subfunction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Implementation - Layterms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used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strsplit() </a:t>
            </a:r>
            <a:r>
              <a:rPr lang="en"/>
              <a:t>to separate the measurement and unit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80225"/>
            <a:ext cx="8641325" cy="183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Implementation - Layterms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Unfortunately, this means our code doesn’t generalize as well (but we have a solution to this...you’ll see a bit later)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Possible Bugs: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layterms(‘100 US tons’)</a:t>
            </a:r>
            <a:r>
              <a:rPr lang="en"/>
              <a:t> -- a string with more than one space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layterms(‘ m’)</a:t>
            </a:r>
            <a:r>
              <a:rPr lang="en"/>
              <a:t> -- a string with a space and unit, but no measurement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layterms(‘100 ‘)</a:t>
            </a:r>
            <a:r>
              <a:rPr lang="en"/>
              <a:t> -- a string with a measurement and space, but no unit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layterms(‘ ‘)</a:t>
            </a:r>
            <a:r>
              <a:rPr lang="en"/>
              <a:t> -- a string with a space, but no unit or measurement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Bug Fixes - Too Many Spaces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687" y="114042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strsplit() </a:t>
            </a:r>
            <a:r>
              <a:rPr lang="en"/>
              <a:t>returns a cell array of the elements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 checked how many elements were in the cell array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162" y="2132050"/>
            <a:ext cx="6543675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Bug Fixes - No Measurement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An input string like this: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‘ m^3’</a:t>
            </a:r>
            <a:r>
              <a:rPr lang="en" dirty="0"/>
              <a:t> would make the first element in the cell array empty.  Beyond that, once we changed it to a double it would became a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NaN</a:t>
            </a:r>
            <a:r>
              <a:rPr lang="en" dirty="0"/>
              <a:t>, so we checked for that: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583" y="2199494"/>
            <a:ext cx="8104164" cy="2528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Bug Fixes - No units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string like this: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‘500 ‘</a:t>
            </a:r>
            <a:r>
              <a:rPr lang="en"/>
              <a:t> would cause this bug.  Zooming in on a previous if-statement, we checked for the length of the second element in the cell array: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This is only checked if the number of elements is exactly 2.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662" y="2082712"/>
            <a:ext cx="8358674" cy="1555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890</Words>
  <Application>Microsoft Macintosh PowerPoint</Application>
  <PresentationFormat>On-screen Show (16:9)</PresentationFormat>
  <Paragraphs>101</Paragraphs>
  <Slides>30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simple-light-2</vt:lpstr>
      <vt:lpstr>Layterms</vt:lpstr>
      <vt:lpstr>Project Goals</vt:lpstr>
      <vt:lpstr>Problems encountered</vt:lpstr>
      <vt:lpstr>Algorithm - Layterms</vt:lpstr>
      <vt:lpstr>Implementation - Layterms</vt:lpstr>
      <vt:lpstr>Implementation - Layterms</vt:lpstr>
      <vt:lpstr>Bug Fixes - Too Many Spaces</vt:lpstr>
      <vt:lpstr>Bug Fixes - No Measurement</vt:lpstr>
      <vt:lpstr>Bug Fixes - No units</vt:lpstr>
      <vt:lpstr>Bug Fixes - Just a Space</vt:lpstr>
      <vt:lpstr>Implementation - Layterms</vt:lpstr>
      <vt:lpstr>PowerPoint Presentation</vt:lpstr>
      <vt:lpstr>PowerPoint Presentation</vt:lpstr>
      <vt:lpstr>PowerPoint Presentation</vt:lpstr>
      <vt:lpstr>...And Finally</vt:lpstr>
      <vt:lpstr>Algorithm - Subfunctions</vt:lpstr>
      <vt:lpstr>Implementation - Subfunctions</vt:lpstr>
      <vt:lpstr>Implementation - Subfunctions</vt:lpstr>
      <vt:lpstr>Implementation - Subfunctions</vt:lpstr>
      <vt:lpstr>Implementation - Subfunctions</vt:lpstr>
      <vt:lpstr>Implementation - Subfunctions</vt:lpstr>
      <vt:lpstr>Did You Mean…?</vt:lpstr>
      <vt:lpstr>Algorithm - Did You Mean…?</vt:lpstr>
      <vt:lpstr>Implementation - Did You Mean…?</vt:lpstr>
      <vt:lpstr>Implementation - Did You Mean…?</vt:lpstr>
      <vt:lpstr>PowerPoint Presentation</vt:lpstr>
      <vt:lpstr>If no suggestions are found...</vt:lpstr>
      <vt:lpstr>Implementation - Did You Mean…?</vt:lpstr>
      <vt:lpstr>Demonstration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Layterms</dc:title>
  <cp:lastModifiedBy>Joseph Barbati</cp:lastModifiedBy>
  <cp:revision>1</cp:revision>
  <dcterms:modified xsi:type="dcterms:W3CDTF">2016-04-28T04:59:02Z</dcterms:modified>
</cp:coreProperties>
</file>