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 Game Recommendation System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480750" y="3153149"/>
            <a:ext cx="8222100" cy="109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Alvince Pongos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Joseph Lee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Joseph Barbati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KNN Basic Best and Worst Predictions</a:t>
            </a:r>
          </a:p>
        </p:txBody>
      </p:sp>
      <p:pic>
        <p:nvPicPr>
          <p:cNvPr descr="Screen Shot 2017-04-24 at 6.03.49 PM.png" id="122" name="Shape 122"/>
          <p:cNvPicPr preferRelativeResize="0"/>
          <p:nvPr/>
        </p:nvPicPr>
        <p:blipFill rotWithShape="1">
          <a:blip r:embed="rId3">
            <a:alphaModFix/>
          </a:blip>
          <a:srcRect b="50335" l="0" r="0" t="0"/>
          <a:stretch/>
        </p:blipFill>
        <p:spPr>
          <a:xfrm>
            <a:off x="1892875" y="1044550"/>
            <a:ext cx="5228100" cy="160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4 at 6.05.00 PM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375" y="2767096"/>
            <a:ext cx="5774899" cy="23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Are We Recommending?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Similar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where the frequent itemset mining comes in.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program takes a list of games a user likes to play and uses that list and compares it to frequent itemsets.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User_Games = (X, Y, Z)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Example_FrequentItemset = (X, Y, Z, 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would recommend A (if avg hours played (correlated to avg user rating) is above a certain threshold). Jaccard Similarity with threshold.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Apply “weights” to recommended games by genre and title (more on that next)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87900" y="2131799"/>
            <a:ext cx="8368200" cy="8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DEMO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Dilemma</a:t>
            </a:r>
            <a:r>
              <a:rPr lang="en"/>
              <a:t>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896" y="1501363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Weight Distribution: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Scale of applying the weight for Genres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 games of any matching genres?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 games of matching percentage?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matching, higher weight scale?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Potential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Scale of applying weight for titles: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characters match, higher weight?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Cut off point? First n character same weight, more than that, higher weight?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Measuring Effectiveness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87900" y="1374599"/>
            <a:ext cx="8368200" cy="35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Training set: Combined dataset (Steam Video Games and Game Features)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set: Steam Video Games (with some random games removed)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see how many of the games we removed were recommended back to the user.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Measurement: Still deciding…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Sci-Kit Surprise uses Root Mean Square Error so we’re thinking of doing that to have a direct comparison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 order to do this, we would have to implement a rating prediction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Though we’re also considering precision and recall.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Precision -- Correctly recommended games / All recommended games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Recall -- Correctly recommended games / All games that should have been recommended.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Actions: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Improving the efficiency of recommendation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Currently O(NMK)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 = length of input 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 = number of subsets in input 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 = number of frequent itemsets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Applying weights to recommended games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Steam Video Games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4 attributes (player_id, game, action, hours)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Player_id -- unique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Game -- name of game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Action -- either play or purchase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Hours -- continuous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499" y="187951"/>
            <a:ext cx="2991226" cy="47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Game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78 attributes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only care about the attributes that designate genre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13 attributes regarding genre, all TRUE or FALSE.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Steam Video Games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Reduction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decided we didn’t care about ‘purchase’ (DLC, redundant, etc)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Removed any tuple with action == ‘purchase’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Game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Reduction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removed any attributes that didn’t relate to name of game or genre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Reduced to 14 attributes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Combining Datasets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goal when we found the game features dataset was to combine this with the steam dataset to have access to the genre of each game.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Wrote Python script to combine datasets, essentially if the video games names matched then add the two rows together.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Frequent Itemset Mining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wanted to frequent itemset mine for our recommendation system.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Wrote another Python script to take Steam Video Games dataset and turn it into something we could perform Apriori 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Statistics of Data</a:t>
            </a:r>
          </a:p>
        </p:txBody>
      </p:sp>
      <p:pic>
        <p:nvPicPr>
          <p:cNvPr descr="Screen Shot 2017-04-17 at 5.22.42 P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50" y="1459050"/>
            <a:ext cx="36004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4 at 4.51.54 PM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8175"/>
            <a:ext cx="4127075" cy="26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 rot="-5400000">
            <a:off x="4137825" y="2621875"/>
            <a:ext cx="1830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Frequency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279250" y="4155075"/>
            <a:ext cx="1830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Hours Played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4-24 at 4.48.45 P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3645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4 at 5.31.25 PM.png" id="110" name="Shape 110"/>
          <p:cNvPicPr preferRelativeResize="0"/>
          <p:nvPr/>
        </p:nvPicPr>
        <p:blipFill rotWithShape="1">
          <a:blip r:embed="rId4">
            <a:alphaModFix/>
          </a:blip>
          <a:srcRect b="42844" l="0" r="0" t="0"/>
          <a:stretch/>
        </p:blipFill>
        <p:spPr>
          <a:xfrm>
            <a:off x="4766675" y="1597700"/>
            <a:ext cx="3139950" cy="20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341150"/>
            <a:ext cx="8368200" cy="99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Errors of Different </a:t>
            </a:r>
            <a:r>
              <a:rPr lang="en"/>
              <a:t>Recommendation</a:t>
            </a:r>
            <a:r>
              <a:rPr lang="en"/>
              <a:t> Methods</a:t>
            </a:r>
          </a:p>
        </p:txBody>
      </p:sp>
      <p:pic>
        <p:nvPicPr>
          <p:cNvPr descr="Screen Shot 2017-04-24 at 4.49.35 P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374" y="1566625"/>
            <a:ext cx="4651249" cy="28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