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F"/>
    <a:srgbClr val="0C5CC4"/>
    <a:srgbClr val="980004"/>
    <a:srgbClr val="41840A"/>
    <a:srgbClr val="F67E17"/>
    <a:srgbClr val="0B5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1"/>
    <p:restoredTop sz="90981" autoAdjust="0"/>
  </p:normalViewPr>
  <p:slideViewPr>
    <p:cSldViewPr snapToGrid="0" snapToObjects="1">
      <p:cViewPr varScale="1">
        <p:scale>
          <a:sx n="131" d="100"/>
          <a:sy n="131" d="100"/>
        </p:scale>
        <p:origin x="12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7DF43-E141-B040-89AF-65A57AADD42A}" type="doc">
      <dgm:prSet loTypeId="urn:microsoft.com/office/officeart/2005/8/layout/cycle4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791071-9AD0-0845-8B4A-A6ECBB55710D}">
      <dgm:prSet phldrT="[Text]"/>
      <dgm:spPr>
        <a:solidFill>
          <a:srgbClr val="0C5CC4"/>
        </a:solidFill>
      </dgm:spPr>
      <dgm:t>
        <a:bodyPr/>
        <a:lstStyle/>
        <a:p>
          <a:r>
            <a:rPr lang="en-US" dirty="0"/>
            <a:t>Strengths</a:t>
          </a:r>
        </a:p>
      </dgm:t>
    </dgm:pt>
    <dgm:pt modelId="{74BDFB8F-0A89-8F4A-9677-09C358286170}" type="parTrans" cxnId="{F0892F4B-1933-BE4F-83FB-A6F234D7CEFC}">
      <dgm:prSet/>
      <dgm:spPr/>
      <dgm:t>
        <a:bodyPr/>
        <a:lstStyle/>
        <a:p>
          <a:endParaRPr lang="en-US"/>
        </a:p>
      </dgm:t>
    </dgm:pt>
    <dgm:pt modelId="{0B66EE68-A152-6E45-BE58-1AA498580800}" type="sibTrans" cxnId="{F0892F4B-1933-BE4F-83FB-A6F234D7CEFC}">
      <dgm:prSet/>
      <dgm:spPr/>
      <dgm:t>
        <a:bodyPr/>
        <a:lstStyle/>
        <a:p>
          <a:endParaRPr lang="en-US"/>
        </a:p>
      </dgm:t>
    </dgm:pt>
    <dgm:pt modelId="{712FF796-EFD3-0D40-A37D-36F0676BFE1A}">
      <dgm:prSet phldrT="[Text]"/>
      <dgm:spPr>
        <a:ln>
          <a:solidFill>
            <a:srgbClr val="0C5CC4"/>
          </a:solidFill>
        </a:ln>
      </dgm:spPr>
      <dgm:t>
        <a:bodyPr/>
        <a:lstStyle/>
        <a:p>
          <a:endParaRPr lang="en-US" dirty="0"/>
        </a:p>
      </dgm:t>
    </dgm:pt>
    <dgm:pt modelId="{181FA2F1-6C46-CB4A-B9AB-3B6DA81186BF}" type="parTrans" cxnId="{4F9FD6C3-FE14-CC45-8F02-3A09B0247981}">
      <dgm:prSet/>
      <dgm:spPr/>
      <dgm:t>
        <a:bodyPr/>
        <a:lstStyle/>
        <a:p>
          <a:endParaRPr lang="en-US"/>
        </a:p>
      </dgm:t>
    </dgm:pt>
    <dgm:pt modelId="{73C3FB36-BD60-C146-A9C7-2F62D0B04895}" type="sibTrans" cxnId="{4F9FD6C3-FE14-CC45-8F02-3A09B0247981}">
      <dgm:prSet/>
      <dgm:spPr/>
      <dgm:t>
        <a:bodyPr/>
        <a:lstStyle/>
        <a:p>
          <a:endParaRPr lang="en-US"/>
        </a:p>
      </dgm:t>
    </dgm:pt>
    <dgm:pt modelId="{B1BDD974-F5CE-424C-B9C8-23B693DA40A0}">
      <dgm:prSet phldrT="[Text]"/>
      <dgm:spPr>
        <a:solidFill>
          <a:srgbClr val="F67E17"/>
        </a:solidFill>
      </dgm:spPr>
      <dgm:t>
        <a:bodyPr/>
        <a:lstStyle/>
        <a:p>
          <a:r>
            <a:rPr lang="en-US" dirty="0"/>
            <a:t>Weaknesses</a:t>
          </a:r>
        </a:p>
      </dgm:t>
    </dgm:pt>
    <dgm:pt modelId="{A60B4966-6F6A-7A4D-A0AB-673661422D62}" type="parTrans" cxnId="{788FAEF7-6352-9A49-9373-DE940A9912A0}">
      <dgm:prSet/>
      <dgm:spPr/>
      <dgm:t>
        <a:bodyPr/>
        <a:lstStyle/>
        <a:p>
          <a:endParaRPr lang="en-US"/>
        </a:p>
      </dgm:t>
    </dgm:pt>
    <dgm:pt modelId="{0274E82A-8072-4D4F-BD2D-02343E330126}" type="sibTrans" cxnId="{788FAEF7-6352-9A49-9373-DE940A9912A0}">
      <dgm:prSet/>
      <dgm:spPr/>
      <dgm:t>
        <a:bodyPr/>
        <a:lstStyle/>
        <a:p>
          <a:endParaRPr lang="en-US"/>
        </a:p>
      </dgm:t>
    </dgm:pt>
    <dgm:pt modelId="{EB3F5B6B-30D6-6342-AB31-C3DF01A4D28C}">
      <dgm:prSet phldrT="[Text]"/>
      <dgm:spPr>
        <a:solidFill>
          <a:srgbClr val="980004"/>
        </a:solidFill>
      </dgm:spPr>
      <dgm:t>
        <a:bodyPr/>
        <a:lstStyle/>
        <a:p>
          <a:r>
            <a:rPr lang="en-US" dirty="0"/>
            <a:t>Threats</a:t>
          </a:r>
        </a:p>
      </dgm:t>
    </dgm:pt>
    <dgm:pt modelId="{1AFB50B3-6EDC-0946-A80E-2B2E0A1D9552}" type="parTrans" cxnId="{DFF87128-BA56-EC49-8EB9-D2F654C3D1CE}">
      <dgm:prSet/>
      <dgm:spPr/>
      <dgm:t>
        <a:bodyPr/>
        <a:lstStyle/>
        <a:p>
          <a:endParaRPr lang="en-US"/>
        </a:p>
      </dgm:t>
    </dgm:pt>
    <dgm:pt modelId="{B02297BB-5F4D-A743-9F5A-5E37D67D53B5}" type="sibTrans" cxnId="{DFF87128-BA56-EC49-8EB9-D2F654C3D1CE}">
      <dgm:prSet/>
      <dgm:spPr/>
      <dgm:t>
        <a:bodyPr/>
        <a:lstStyle/>
        <a:p>
          <a:endParaRPr lang="en-US"/>
        </a:p>
      </dgm:t>
    </dgm:pt>
    <dgm:pt modelId="{E8FF5BBE-1026-2E42-9931-6589FE577154}">
      <dgm:prSet phldrT="[Text]"/>
      <dgm:spPr>
        <a:solidFill>
          <a:srgbClr val="41840A"/>
        </a:solidFill>
      </dgm:spPr>
      <dgm:t>
        <a:bodyPr/>
        <a:lstStyle/>
        <a:p>
          <a:r>
            <a:rPr lang="en-US" dirty="0"/>
            <a:t>Opportunities</a:t>
          </a:r>
        </a:p>
      </dgm:t>
    </dgm:pt>
    <dgm:pt modelId="{9B6B8962-E9D1-EA49-9052-EA3BF1E5FE7D}" type="parTrans" cxnId="{D65555F4-0565-AF48-8217-22C9DF914443}">
      <dgm:prSet/>
      <dgm:spPr/>
      <dgm:t>
        <a:bodyPr/>
        <a:lstStyle/>
        <a:p>
          <a:endParaRPr lang="en-US"/>
        </a:p>
      </dgm:t>
    </dgm:pt>
    <dgm:pt modelId="{7F630854-AE0F-F347-8D7B-3ACA69C6AA2F}" type="sibTrans" cxnId="{D65555F4-0565-AF48-8217-22C9DF914443}">
      <dgm:prSet/>
      <dgm:spPr/>
      <dgm:t>
        <a:bodyPr/>
        <a:lstStyle/>
        <a:p>
          <a:endParaRPr lang="en-US"/>
        </a:p>
      </dgm:t>
    </dgm:pt>
    <dgm:pt modelId="{6DDF9574-1F84-C247-B783-5674087BFC25}">
      <dgm:prSet phldrT="[Text]"/>
      <dgm:spPr>
        <a:ln>
          <a:solidFill>
            <a:srgbClr val="980004"/>
          </a:solidFill>
        </a:ln>
      </dgm:spPr>
      <dgm:t>
        <a:bodyPr/>
        <a:lstStyle/>
        <a:p>
          <a:endParaRPr lang="en-US" dirty="0"/>
        </a:p>
      </dgm:t>
    </dgm:pt>
    <dgm:pt modelId="{BD3A564C-C999-9949-847E-11F1F8A64B5E}" type="sibTrans" cxnId="{3324760F-65F0-144D-B6B7-540A2760D2DF}">
      <dgm:prSet/>
      <dgm:spPr/>
      <dgm:t>
        <a:bodyPr/>
        <a:lstStyle/>
        <a:p>
          <a:endParaRPr lang="en-US"/>
        </a:p>
      </dgm:t>
    </dgm:pt>
    <dgm:pt modelId="{8CC34D91-BF82-904A-A8A9-7007D4F2EA94}" type="parTrans" cxnId="{3324760F-65F0-144D-B6B7-540A2760D2DF}">
      <dgm:prSet/>
      <dgm:spPr/>
      <dgm:t>
        <a:bodyPr/>
        <a:lstStyle/>
        <a:p>
          <a:endParaRPr lang="en-US"/>
        </a:p>
      </dgm:t>
    </dgm:pt>
    <dgm:pt modelId="{1DD2FD08-584A-174D-B82E-539C69630285}">
      <dgm:prSet phldrT="[Text]"/>
      <dgm:spPr>
        <a:ln>
          <a:solidFill>
            <a:srgbClr val="41840A"/>
          </a:solidFill>
        </a:ln>
      </dgm:spPr>
      <dgm:t>
        <a:bodyPr/>
        <a:lstStyle/>
        <a:p>
          <a:endParaRPr lang="en-US" dirty="0"/>
        </a:p>
      </dgm:t>
    </dgm:pt>
    <dgm:pt modelId="{71F6B827-B159-D240-88B3-E20D2BA63411}" type="parTrans" cxnId="{1519F7AA-BDAC-3643-8881-D79DF6AD9BB3}">
      <dgm:prSet/>
      <dgm:spPr/>
      <dgm:t>
        <a:bodyPr/>
        <a:lstStyle/>
        <a:p>
          <a:endParaRPr lang="en-US"/>
        </a:p>
      </dgm:t>
    </dgm:pt>
    <dgm:pt modelId="{7FC2EEB5-0237-5D41-9C8A-7CB3F4DCD21C}" type="sibTrans" cxnId="{1519F7AA-BDAC-3643-8881-D79DF6AD9BB3}">
      <dgm:prSet/>
      <dgm:spPr/>
      <dgm:t>
        <a:bodyPr/>
        <a:lstStyle/>
        <a:p>
          <a:endParaRPr lang="en-US"/>
        </a:p>
      </dgm:t>
    </dgm:pt>
    <dgm:pt modelId="{B2C50C47-9432-CF40-96E5-27375FBE586A}">
      <dgm:prSet phldrT="[Text]"/>
      <dgm:spPr>
        <a:ln>
          <a:solidFill>
            <a:srgbClr val="F67E17"/>
          </a:solidFill>
        </a:ln>
      </dgm:spPr>
      <dgm:t>
        <a:bodyPr/>
        <a:lstStyle/>
        <a:p>
          <a:endParaRPr lang="en-US" dirty="0"/>
        </a:p>
      </dgm:t>
    </dgm:pt>
    <dgm:pt modelId="{F042F8AE-1C79-A14D-B4B6-E89D31FE8998}" type="parTrans" cxnId="{29E4AFF8-6754-3A4D-9BBC-91DEE2DE075B}">
      <dgm:prSet/>
      <dgm:spPr/>
      <dgm:t>
        <a:bodyPr/>
        <a:lstStyle/>
        <a:p>
          <a:endParaRPr lang="en-US"/>
        </a:p>
      </dgm:t>
    </dgm:pt>
    <dgm:pt modelId="{92FF8DA1-8576-7C44-8734-D3A6FC063FF7}" type="sibTrans" cxnId="{29E4AFF8-6754-3A4D-9BBC-91DEE2DE075B}">
      <dgm:prSet/>
      <dgm:spPr/>
      <dgm:t>
        <a:bodyPr/>
        <a:lstStyle/>
        <a:p>
          <a:endParaRPr lang="en-US"/>
        </a:p>
      </dgm:t>
    </dgm:pt>
    <dgm:pt modelId="{79B0DEA0-CE39-C64C-BB6F-1B1FDA16EB80}" type="pres">
      <dgm:prSet presAssocID="{FA97DF43-E141-B040-89AF-65A57AADD42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10AB57F-669B-E042-9907-C11211F8F056}" type="pres">
      <dgm:prSet presAssocID="{FA97DF43-E141-B040-89AF-65A57AADD42A}" presName="children" presStyleCnt="0"/>
      <dgm:spPr/>
    </dgm:pt>
    <dgm:pt modelId="{DAB73A89-4EA6-D34C-B210-87CF3F2F4424}" type="pres">
      <dgm:prSet presAssocID="{FA97DF43-E141-B040-89AF-65A57AADD42A}" presName="child1group" presStyleCnt="0"/>
      <dgm:spPr/>
    </dgm:pt>
    <dgm:pt modelId="{009EC488-FDBA-DF44-8F98-7E11286C685D}" type="pres">
      <dgm:prSet presAssocID="{FA97DF43-E141-B040-89AF-65A57AADD42A}" presName="child1" presStyleLbl="bgAcc1" presStyleIdx="0" presStyleCnt="4" custLinFactNeighborX="-25482"/>
      <dgm:spPr/>
    </dgm:pt>
    <dgm:pt modelId="{F3BA3633-AFC0-A343-9AF7-27159AACF434}" type="pres">
      <dgm:prSet presAssocID="{FA97DF43-E141-B040-89AF-65A57AADD42A}" presName="child1Text" presStyleLbl="bgAcc1" presStyleIdx="0" presStyleCnt="4">
        <dgm:presLayoutVars>
          <dgm:bulletEnabled val="1"/>
        </dgm:presLayoutVars>
      </dgm:prSet>
      <dgm:spPr/>
    </dgm:pt>
    <dgm:pt modelId="{A4FABF4D-49EB-5A46-AA3B-75FBD3EB9B49}" type="pres">
      <dgm:prSet presAssocID="{FA97DF43-E141-B040-89AF-65A57AADD42A}" presName="child2group" presStyleCnt="0"/>
      <dgm:spPr/>
    </dgm:pt>
    <dgm:pt modelId="{967C243C-798F-C84D-A2B9-E25F9C1D10FC}" type="pres">
      <dgm:prSet presAssocID="{FA97DF43-E141-B040-89AF-65A57AADD42A}" presName="child2" presStyleLbl="bgAcc1" presStyleIdx="1" presStyleCnt="4" custLinFactNeighborX="25482"/>
      <dgm:spPr/>
    </dgm:pt>
    <dgm:pt modelId="{5B57260C-E68C-C646-92CA-4B7A2D30E666}" type="pres">
      <dgm:prSet presAssocID="{FA97DF43-E141-B040-89AF-65A57AADD42A}" presName="child2Text" presStyleLbl="bgAcc1" presStyleIdx="1" presStyleCnt="4">
        <dgm:presLayoutVars>
          <dgm:bulletEnabled val="1"/>
        </dgm:presLayoutVars>
      </dgm:prSet>
      <dgm:spPr/>
    </dgm:pt>
    <dgm:pt modelId="{13043693-B468-EB41-B343-C89CD8DF9F01}" type="pres">
      <dgm:prSet presAssocID="{FA97DF43-E141-B040-89AF-65A57AADD42A}" presName="child3group" presStyleCnt="0"/>
      <dgm:spPr/>
    </dgm:pt>
    <dgm:pt modelId="{22318DC4-AD1F-DB48-9386-61ACD2F11FCF}" type="pres">
      <dgm:prSet presAssocID="{FA97DF43-E141-B040-89AF-65A57AADD42A}" presName="child3" presStyleLbl="bgAcc1" presStyleIdx="2" presStyleCnt="4" custLinFactNeighborX="25482" custLinFactNeighborY="0"/>
      <dgm:spPr/>
    </dgm:pt>
    <dgm:pt modelId="{7F698F68-1FE9-4E4F-861C-7AA8B529CA7B}" type="pres">
      <dgm:prSet presAssocID="{FA97DF43-E141-B040-89AF-65A57AADD42A}" presName="child3Text" presStyleLbl="bgAcc1" presStyleIdx="2" presStyleCnt="4">
        <dgm:presLayoutVars>
          <dgm:bulletEnabled val="1"/>
        </dgm:presLayoutVars>
      </dgm:prSet>
      <dgm:spPr/>
    </dgm:pt>
    <dgm:pt modelId="{FD3241C2-8A2F-4340-B9C9-6A8E51591EA2}" type="pres">
      <dgm:prSet presAssocID="{FA97DF43-E141-B040-89AF-65A57AADD42A}" presName="child4group" presStyleCnt="0"/>
      <dgm:spPr/>
    </dgm:pt>
    <dgm:pt modelId="{B871B418-A562-CE4E-A36E-6A9098505DC5}" type="pres">
      <dgm:prSet presAssocID="{FA97DF43-E141-B040-89AF-65A57AADD42A}" presName="child4" presStyleLbl="bgAcc1" presStyleIdx="3" presStyleCnt="4" custLinFactNeighborX="-25482" custLinFactNeighborY="0"/>
      <dgm:spPr/>
    </dgm:pt>
    <dgm:pt modelId="{B9FAC7DD-333C-4344-8D73-4B1F330ECEC6}" type="pres">
      <dgm:prSet presAssocID="{FA97DF43-E141-B040-89AF-65A57AADD42A}" presName="child4Text" presStyleLbl="bgAcc1" presStyleIdx="3" presStyleCnt="4">
        <dgm:presLayoutVars>
          <dgm:bulletEnabled val="1"/>
        </dgm:presLayoutVars>
      </dgm:prSet>
      <dgm:spPr/>
    </dgm:pt>
    <dgm:pt modelId="{C692ED1A-F582-DA4C-A987-68B027CE1BA5}" type="pres">
      <dgm:prSet presAssocID="{FA97DF43-E141-B040-89AF-65A57AADD42A}" presName="childPlaceholder" presStyleCnt="0"/>
      <dgm:spPr/>
    </dgm:pt>
    <dgm:pt modelId="{723CC880-5F1B-D74F-81FB-5FBE0FCD2110}" type="pres">
      <dgm:prSet presAssocID="{FA97DF43-E141-B040-89AF-65A57AADD42A}" presName="circle" presStyleCnt="0"/>
      <dgm:spPr/>
    </dgm:pt>
    <dgm:pt modelId="{9EC64C12-0821-0943-98FA-3DCB1F5D7FDE}" type="pres">
      <dgm:prSet presAssocID="{FA97DF43-E141-B040-89AF-65A57AADD42A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156E356-410F-4B47-BD7A-AB61DB29F348}" type="pres">
      <dgm:prSet presAssocID="{FA97DF43-E141-B040-89AF-65A57AADD42A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A4A3456-732E-E347-9965-0B2CC07491D0}" type="pres">
      <dgm:prSet presAssocID="{FA97DF43-E141-B040-89AF-65A57AADD42A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8FB5A84-7F3C-454D-81E2-0172905A5E77}" type="pres">
      <dgm:prSet presAssocID="{FA97DF43-E141-B040-89AF-65A57AADD42A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0937A0B-03C3-9246-8D8D-69F2162B3098}" type="pres">
      <dgm:prSet presAssocID="{FA97DF43-E141-B040-89AF-65A57AADD42A}" presName="quadrantPlaceholder" presStyleCnt="0"/>
      <dgm:spPr/>
    </dgm:pt>
    <dgm:pt modelId="{A1C1D925-2011-384F-BC55-F55541EC7F52}" type="pres">
      <dgm:prSet presAssocID="{FA97DF43-E141-B040-89AF-65A57AADD42A}" presName="center1" presStyleLbl="fgShp" presStyleIdx="0" presStyleCnt="2" custAng="5400000" custScaleX="100604" custLinFactNeighborX="99273" custLinFactNeighborY="25035"/>
      <dgm:spPr/>
    </dgm:pt>
    <dgm:pt modelId="{CCA800A3-EFA9-A54E-B818-CAA53871B205}" type="pres">
      <dgm:prSet presAssocID="{FA97DF43-E141-B040-89AF-65A57AADD42A}" presName="center2" presStyleLbl="fgShp" presStyleIdx="1" presStyleCnt="2" custAng="16200000" custFlipHor="1" custScaleX="99023" custLinFactNeighborX="-95054" custLinFactNeighborY="-12517"/>
      <dgm:spPr/>
    </dgm:pt>
  </dgm:ptLst>
  <dgm:cxnLst>
    <dgm:cxn modelId="{E5FA3E02-F985-FD40-8295-B5E8F728767D}" type="presOf" srcId="{B2C50C47-9432-CF40-96E5-27375FBE586A}" destId="{5B57260C-E68C-C646-92CA-4B7A2D30E666}" srcOrd="1" destOrd="0" presId="urn:microsoft.com/office/officeart/2005/8/layout/cycle4"/>
    <dgm:cxn modelId="{44054E09-2C76-C540-A26E-21B9BB7F3ED3}" type="presOf" srcId="{1DD2FD08-584A-174D-B82E-539C69630285}" destId="{B9FAC7DD-333C-4344-8D73-4B1F330ECEC6}" srcOrd="1" destOrd="0" presId="urn:microsoft.com/office/officeart/2005/8/layout/cycle4"/>
    <dgm:cxn modelId="{3324760F-65F0-144D-B6B7-540A2760D2DF}" srcId="{EB3F5B6B-30D6-6342-AB31-C3DF01A4D28C}" destId="{6DDF9574-1F84-C247-B783-5674087BFC25}" srcOrd="0" destOrd="0" parTransId="{8CC34D91-BF82-904A-A8A9-7007D4F2EA94}" sibTransId="{BD3A564C-C999-9949-847E-11F1F8A64B5E}"/>
    <dgm:cxn modelId="{D6D8E21B-CB4B-8841-86FB-343FBBF1ADFD}" type="presOf" srcId="{1DD2FD08-584A-174D-B82E-539C69630285}" destId="{B871B418-A562-CE4E-A36E-6A9098505DC5}" srcOrd="0" destOrd="0" presId="urn:microsoft.com/office/officeart/2005/8/layout/cycle4"/>
    <dgm:cxn modelId="{3D51EF26-7187-6848-BA79-B16024F894A6}" type="presOf" srcId="{6DDF9574-1F84-C247-B783-5674087BFC25}" destId="{7F698F68-1FE9-4E4F-861C-7AA8B529CA7B}" srcOrd="1" destOrd="0" presId="urn:microsoft.com/office/officeart/2005/8/layout/cycle4"/>
    <dgm:cxn modelId="{DFF87128-BA56-EC49-8EB9-D2F654C3D1CE}" srcId="{FA97DF43-E141-B040-89AF-65A57AADD42A}" destId="{EB3F5B6B-30D6-6342-AB31-C3DF01A4D28C}" srcOrd="2" destOrd="0" parTransId="{1AFB50B3-6EDC-0946-A80E-2B2E0A1D9552}" sibTransId="{B02297BB-5F4D-A743-9F5A-5E37D67D53B5}"/>
    <dgm:cxn modelId="{BB687A2B-B990-0442-AE72-2D5CE9C29A1F}" type="presOf" srcId="{6DDF9574-1F84-C247-B783-5674087BFC25}" destId="{22318DC4-AD1F-DB48-9386-61ACD2F11FCF}" srcOrd="0" destOrd="0" presId="urn:microsoft.com/office/officeart/2005/8/layout/cycle4"/>
    <dgm:cxn modelId="{E3B01947-29AF-F34C-85CC-BE00D8B380F2}" type="presOf" srcId="{FA97DF43-E141-B040-89AF-65A57AADD42A}" destId="{79B0DEA0-CE39-C64C-BB6F-1B1FDA16EB80}" srcOrd="0" destOrd="0" presId="urn:microsoft.com/office/officeart/2005/8/layout/cycle4"/>
    <dgm:cxn modelId="{F0892F4B-1933-BE4F-83FB-A6F234D7CEFC}" srcId="{FA97DF43-E141-B040-89AF-65A57AADD42A}" destId="{1D791071-9AD0-0845-8B4A-A6ECBB55710D}" srcOrd="0" destOrd="0" parTransId="{74BDFB8F-0A89-8F4A-9677-09C358286170}" sibTransId="{0B66EE68-A152-6E45-BE58-1AA498580800}"/>
    <dgm:cxn modelId="{9456CF50-5FF0-684F-BB89-86DBC0CCB2A4}" type="presOf" srcId="{B2C50C47-9432-CF40-96E5-27375FBE586A}" destId="{967C243C-798F-C84D-A2B9-E25F9C1D10FC}" srcOrd="0" destOrd="0" presId="urn:microsoft.com/office/officeart/2005/8/layout/cycle4"/>
    <dgm:cxn modelId="{9C56648B-5BC3-7D4B-9BEA-D69FA1087DDE}" type="presOf" srcId="{E8FF5BBE-1026-2E42-9931-6589FE577154}" destId="{68FB5A84-7F3C-454D-81E2-0172905A5E77}" srcOrd="0" destOrd="0" presId="urn:microsoft.com/office/officeart/2005/8/layout/cycle4"/>
    <dgm:cxn modelId="{8739FF9B-718A-4F4C-BAD9-35A6EA6A0B55}" type="presOf" srcId="{EB3F5B6B-30D6-6342-AB31-C3DF01A4D28C}" destId="{0A4A3456-732E-E347-9965-0B2CC07491D0}" srcOrd="0" destOrd="0" presId="urn:microsoft.com/office/officeart/2005/8/layout/cycle4"/>
    <dgm:cxn modelId="{1519F7AA-BDAC-3643-8881-D79DF6AD9BB3}" srcId="{E8FF5BBE-1026-2E42-9931-6589FE577154}" destId="{1DD2FD08-584A-174D-B82E-539C69630285}" srcOrd="0" destOrd="0" parTransId="{71F6B827-B159-D240-88B3-E20D2BA63411}" sibTransId="{7FC2EEB5-0237-5D41-9C8A-7CB3F4DCD21C}"/>
    <dgm:cxn modelId="{5E2731B8-B142-8740-8B12-CFC127F70D62}" type="presOf" srcId="{712FF796-EFD3-0D40-A37D-36F0676BFE1A}" destId="{009EC488-FDBA-DF44-8F98-7E11286C685D}" srcOrd="0" destOrd="0" presId="urn:microsoft.com/office/officeart/2005/8/layout/cycle4"/>
    <dgm:cxn modelId="{4F9FD6C3-FE14-CC45-8F02-3A09B0247981}" srcId="{1D791071-9AD0-0845-8B4A-A6ECBB55710D}" destId="{712FF796-EFD3-0D40-A37D-36F0676BFE1A}" srcOrd="0" destOrd="0" parTransId="{181FA2F1-6C46-CB4A-B9AB-3B6DA81186BF}" sibTransId="{73C3FB36-BD60-C146-A9C7-2F62D0B04895}"/>
    <dgm:cxn modelId="{C97EA4C7-26B9-D648-AC94-CD346EE4B474}" type="presOf" srcId="{B1BDD974-F5CE-424C-B9C8-23B693DA40A0}" destId="{1156E356-410F-4B47-BD7A-AB61DB29F348}" srcOrd="0" destOrd="0" presId="urn:microsoft.com/office/officeart/2005/8/layout/cycle4"/>
    <dgm:cxn modelId="{7FEFE3DE-278A-F347-B862-AFEF3691B010}" type="presOf" srcId="{1D791071-9AD0-0845-8B4A-A6ECBB55710D}" destId="{9EC64C12-0821-0943-98FA-3DCB1F5D7FDE}" srcOrd="0" destOrd="0" presId="urn:microsoft.com/office/officeart/2005/8/layout/cycle4"/>
    <dgm:cxn modelId="{844B1AE9-58C6-B14F-B009-0FADD50454C7}" type="presOf" srcId="{712FF796-EFD3-0D40-A37D-36F0676BFE1A}" destId="{F3BA3633-AFC0-A343-9AF7-27159AACF434}" srcOrd="1" destOrd="0" presId="urn:microsoft.com/office/officeart/2005/8/layout/cycle4"/>
    <dgm:cxn modelId="{D65555F4-0565-AF48-8217-22C9DF914443}" srcId="{FA97DF43-E141-B040-89AF-65A57AADD42A}" destId="{E8FF5BBE-1026-2E42-9931-6589FE577154}" srcOrd="3" destOrd="0" parTransId="{9B6B8962-E9D1-EA49-9052-EA3BF1E5FE7D}" sibTransId="{7F630854-AE0F-F347-8D7B-3ACA69C6AA2F}"/>
    <dgm:cxn modelId="{788FAEF7-6352-9A49-9373-DE940A9912A0}" srcId="{FA97DF43-E141-B040-89AF-65A57AADD42A}" destId="{B1BDD974-F5CE-424C-B9C8-23B693DA40A0}" srcOrd="1" destOrd="0" parTransId="{A60B4966-6F6A-7A4D-A0AB-673661422D62}" sibTransId="{0274E82A-8072-4D4F-BD2D-02343E330126}"/>
    <dgm:cxn modelId="{29E4AFF8-6754-3A4D-9BBC-91DEE2DE075B}" srcId="{B1BDD974-F5CE-424C-B9C8-23B693DA40A0}" destId="{B2C50C47-9432-CF40-96E5-27375FBE586A}" srcOrd="0" destOrd="0" parTransId="{F042F8AE-1C79-A14D-B4B6-E89D31FE8998}" sibTransId="{92FF8DA1-8576-7C44-8734-D3A6FC063FF7}"/>
    <dgm:cxn modelId="{9182D39B-9AC8-814A-9948-7487BF4908FC}" type="presParOf" srcId="{79B0DEA0-CE39-C64C-BB6F-1B1FDA16EB80}" destId="{510AB57F-669B-E042-9907-C11211F8F056}" srcOrd="0" destOrd="0" presId="urn:microsoft.com/office/officeart/2005/8/layout/cycle4"/>
    <dgm:cxn modelId="{314717B2-39D1-AE46-95FB-8B2EA9E2A5BC}" type="presParOf" srcId="{510AB57F-669B-E042-9907-C11211F8F056}" destId="{DAB73A89-4EA6-D34C-B210-87CF3F2F4424}" srcOrd="0" destOrd="0" presId="urn:microsoft.com/office/officeart/2005/8/layout/cycle4"/>
    <dgm:cxn modelId="{6B2635B3-0E88-3F4A-86A8-00B788D3E062}" type="presParOf" srcId="{DAB73A89-4EA6-D34C-B210-87CF3F2F4424}" destId="{009EC488-FDBA-DF44-8F98-7E11286C685D}" srcOrd="0" destOrd="0" presId="urn:microsoft.com/office/officeart/2005/8/layout/cycle4"/>
    <dgm:cxn modelId="{4EEDF054-F62E-FC48-92AC-41B49CB291E6}" type="presParOf" srcId="{DAB73A89-4EA6-D34C-B210-87CF3F2F4424}" destId="{F3BA3633-AFC0-A343-9AF7-27159AACF434}" srcOrd="1" destOrd="0" presId="urn:microsoft.com/office/officeart/2005/8/layout/cycle4"/>
    <dgm:cxn modelId="{0A9FAB24-C8E3-F442-B8F8-C2C8B0ADDFED}" type="presParOf" srcId="{510AB57F-669B-E042-9907-C11211F8F056}" destId="{A4FABF4D-49EB-5A46-AA3B-75FBD3EB9B49}" srcOrd="1" destOrd="0" presId="urn:microsoft.com/office/officeart/2005/8/layout/cycle4"/>
    <dgm:cxn modelId="{B2545C10-73FB-D449-8C71-DAE554E5C3D1}" type="presParOf" srcId="{A4FABF4D-49EB-5A46-AA3B-75FBD3EB9B49}" destId="{967C243C-798F-C84D-A2B9-E25F9C1D10FC}" srcOrd="0" destOrd="0" presId="urn:microsoft.com/office/officeart/2005/8/layout/cycle4"/>
    <dgm:cxn modelId="{37D88B0A-3792-7F44-A80F-6A682DE79C3D}" type="presParOf" srcId="{A4FABF4D-49EB-5A46-AA3B-75FBD3EB9B49}" destId="{5B57260C-E68C-C646-92CA-4B7A2D30E666}" srcOrd="1" destOrd="0" presId="urn:microsoft.com/office/officeart/2005/8/layout/cycle4"/>
    <dgm:cxn modelId="{719B7D2F-117E-1A47-992A-3B8056643083}" type="presParOf" srcId="{510AB57F-669B-E042-9907-C11211F8F056}" destId="{13043693-B468-EB41-B343-C89CD8DF9F01}" srcOrd="2" destOrd="0" presId="urn:microsoft.com/office/officeart/2005/8/layout/cycle4"/>
    <dgm:cxn modelId="{24D1009E-4E14-A54F-9839-1AD6D4C41FD1}" type="presParOf" srcId="{13043693-B468-EB41-B343-C89CD8DF9F01}" destId="{22318DC4-AD1F-DB48-9386-61ACD2F11FCF}" srcOrd="0" destOrd="0" presId="urn:microsoft.com/office/officeart/2005/8/layout/cycle4"/>
    <dgm:cxn modelId="{E52F165B-3057-BB4C-B357-202C98C2C35E}" type="presParOf" srcId="{13043693-B468-EB41-B343-C89CD8DF9F01}" destId="{7F698F68-1FE9-4E4F-861C-7AA8B529CA7B}" srcOrd="1" destOrd="0" presId="urn:microsoft.com/office/officeart/2005/8/layout/cycle4"/>
    <dgm:cxn modelId="{A1C5BBF9-EFA3-8C41-9C9C-F6DBD8423294}" type="presParOf" srcId="{510AB57F-669B-E042-9907-C11211F8F056}" destId="{FD3241C2-8A2F-4340-B9C9-6A8E51591EA2}" srcOrd="3" destOrd="0" presId="urn:microsoft.com/office/officeart/2005/8/layout/cycle4"/>
    <dgm:cxn modelId="{B40F3E0B-F210-0644-B9DE-0374F56E2401}" type="presParOf" srcId="{FD3241C2-8A2F-4340-B9C9-6A8E51591EA2}" destId="{B871B418-A562-CE4E-A36E-6A9098505DC5}" srcOrd="0" destOrd="0" presId="urn:microsoft.com/office/officeart/2005/8/layout/cycle4"/>
    <dgm:cxn modelId="{D37B99CC-3CDF-2042-B45D-C0D422CA9AD9}" type="presParOf" srcId="{FD3241C2-8A2F-4340-B9C9-6A8E51591EA2}" destId="{B9FAC7DD-333C-4344-8D73-4B1F330ECEC6}" srcOrd="1" destOrd="0" presId="urn:microsoft.com/office/officeart/2005/8/layout/cycle4"/>
    <dgm:cxn modelId="{14429663-A3CB-8448-87F2-937A04667117}" type="presParOf" srcId="{510AB57F-669B-E042-9907-C11211F8F056}" destId="{C692ED1A-F582-DA4C-A987-68B027CE1BA5}" srcOrd="4" destOrd="0" presId="urn:microsoft.com/office/officeart/2005/8/layout/cycle4"/>
    <dgm:cxn modelId="{158915B9-F789-3148-9B2C-E0F9C105B45B}" type="presParOf" srcId="{79B0DEA0-CE39-C64C-BB6F-1B1FDA16EB80}" destId="{723CC880-5F1B-D74F-81FB-5FBE0FCD2110}" srcOrd="1" destOrd="0" presId="urn:microsoft.com/office/officeart/2005/8/layout/cycle4"/>
    <dgm:cxn modelId="{4D3D18CC-1C10-7244-AB3A-216F98AB8F5A}" type="presParOf" srcId="{723CC880-5F1B-D74F-81FB-5FBE0FCD2110}" destId="{9EC64C12-0821-0943-98FA-3DCB1F5D7FDE}" srcOrd="0" destOrd="0" presId="urn:microsoft.com/office/officeart/2005/8/layout/cycle4"/>
    <dgm:cxn modelId="{CC5132B2-2002-914F-A08D-E7FF9C315C06}" type="presParOf" srcId="{723CC880-5F1B-D74F-81FB-5FBE0FCD2110}" destId="{1156E356-410F-4B47-BD7A-AB61DB29F348}" srcOrd="1" destOrd="0" presId="urn:microsoft.com/office/officeart/2005/8/layout/cycle4"/>
    <dgm:cxn modelId="{D8632741-BB1D-1743-8656-1777244EE96E}" type="presParOf" srcId="{723CC880-5F1B-D74F-81FB-5FBE0FCD2110}" destId="{0A4A3456-732E-E347-9965-0B2CC07491D0}" srcOrd="2" destOrd="0" presId="urn:microsoft.com/office/officeart/2005/8/layout/cycle4"/>
    <dgm:cxn modelId="{BFAE8A27-44C9-5A46-901B-C931562F35FB}" type="presParOf" srcId="{723CC880-5F1B-D74F-81FB-5FBE0FCD2110}" destId="{68FB5A84-7F3C-454D-81E2-0172905A5E77}" srcOrd="3" destOrd="0" presId="urn:microsoft.com/office/officeart/2005/8/layout/cycle4"/>
    <dgm:cxn modelId="{3B78CD6B-ACF1-4841-A667-EE261B9E1833}" type="presParOf" srcId="{723CC880-5F1B-D74F-81FB-5FBE0FCD2110}" destId="{60937A0B-03C3-9246-8D8D-69F2162B3098}" srcOrd="4" destOrd="0" presId="urn:microsoft.com/office/officeart/2005/8/layout/cycle4"/>
    <dgm:cxn modelId="{56A0FE51-0AD3-E643-AEA0-10E4093C695F}" type="presParOf" srcId="{79B0DEA0-CE39-C64C-BB6F-1B1FDA16EB80}" destId="{A1C1D925-2011-384F-BC55-F55541EC7F52}" srcOrd="2" destOrd="0" presId="urn:microsoft.com/office/officeart/2005/8/layout/cycle4"/>
    <dgm:cxn modelId="{05DC83BD-D57D-8947-A830-90B6CD690DC3}" type="presParOf" srcId="{79B0DEA0-CE39-C64C-BB6F-1B1FDA16EB80}" destId="{CCA800A3-EFA9-A54E-B818-CAA53871B20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18DC4-AD1F-DB48-9386-61ACD2F11FCF}">
      <dsp:nvSpPr>
        <dsp:cNvPr id="0" name=""/>
        <dsp:cNvSpPr/>
      </dsp:nvSpPr>
      <dsp:spPr>
        <a:xfrm>
          <a:off x="4953264" y="3184295"/>
          <a:ext cx="2313297" cy="1498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8000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400" kern="1200" dirty="0"/>
        </a:p>
      </dsp:txBody>
      <dsp:txXfrm>
        <a:off x="5680170" y="3591835"/>
        <a:ext cx="1553474" cy="1058035"/>
      </dsp:txXfrm>
    </dsp:sp>
    <dsp:sp modelId="{B871B418-A562-CE4E-A36E-6A9098505DC5}">
      <dsp:nvSpPr>
        <dsp:cNvPr id="0" name=""/>
        <dsp:cNvSpPr/>
      </dsp:nvSpPr>
      <dsp:spPr>
        <a:xfrm>
          <a:off x="0" y="3184295"/>
          <a:ext cx="2313297" cy="1498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1840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400" kern="1200" dirty="0"/>
        </a:p>
      </dsp:txBody>
      <dsp:txXfrm>
        <a:off x="32917" y="3591835"/>
        <a:ext cx="1553474" cy="1058035"/>
      </dsp:txXfrm>
    </dsp:sp>
    <dsp:sp modelId="{967C243C-798F-C84D-A2B9-E25F9C1D10FC}">
      <dsp:nvSpPr>
        <dsp:cNvPr id="0" name=""/>
        <dsp:cNvSpPr/>
      </dsp:nvSpPr>
      <dsp:spPr>
        <a:xfrm>
          <a:off x="4953264" y="0"/>
          <a:ext cx="2313297" cy="1498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67E1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400" kern="1200" dirty="0"/>
        </a:p>
      </dsp:txBody>
      <dsp:txXfrm>
        <a:off x="5680170" y="32917"/>
        <a:ext cx="1553474" cy="1058035"/>
      </dsp:txXfrm>
    </dsp:sp>
    <dsp:sp modelId="{009EC488-FDBA-DF44-8F98-7E11286C685D}">
      <dsp:nvSpPr>
        <dsp:cNvPr id="0" name=""/>
        <dsp:cNvSpPr/>
      </dsp:nvSpPr>
      <dsp:spPr>
        <a:xfrm>
          <a:off x="0" y="0"/>
          <a:ext cx="2313297" cy="1498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C5CC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400" kern="1200" dirty="0"/>
        </a:p>
      </dsp:txBody>
      <dsp:txXfrm>
        <a:off x="32917" y="32917"/>
        <a:ext cx="1553474" cy="1058035"/>
      </dsp:txXfrm>
    </dsp:sp>
    <dsp:sp modelId="{9EC64C12-0821-0943-98FA-3DCB1F5D7FDE}">
      <dsp:nvSpPr>
        <dsp:cNvPr id="0" name=""/>
        <dsp:cNvSpPr/>
      </dsp:nvSpPr>
      <dsp:spPr>
        <a:xfrm>
          <a:off x="1558805" y="266918"/>
          <a:ext cx="2027647" cy="2027647"/>
        </a:xfrm>
        <a:prstGeom prst="pieWedge">
          <a:avLst/>
        </a:prstGeom>
        <a:solidFill>
          <a:srgbClr val="0C5CC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Strengths</a:t>
          </a:r>
        </a:p>
      </dsp:txBody>
      <dsp:txXfrm>
        <a:off x="2152689" y="860802"/>
        <a:ext cx="1433763" cy="1433763"/>
      </dsp:txXfrm>
    </dsp:sp>
    <dsp:sp modelId="{1156E356-410F-4B47-BD7A-AB61DB29F348}">
      <dsp:nvSpPr>
        <dsp:cNvPr id="0" name=""/>
        <dsp:cNvSpPr/>
      </dsp:nvSpPr>
      <dsp:spPr>
        <a:xfrm rot="5400000">
          <a:off x="3680108" y="266918"/>
          <a:ext cx="2027647" cy="2027647"/>
        </a:xfrm>
        <a:prstGeom prst="pieWedge">
          <a:avLst/>
        </a:prstGeom>
        <a:solidFill>
          <a:srgbClr val="F67E17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Weaknesses</a:t>
          </a:r>
        </a:p>
      </dsp:txBody>
      <dsp:txXfrm rot="-5400000">
        <a:off x="3680108" y="860802"/>
        <a:ext cx="1433763" cy="1433763"/>
      </dsp:txXfrm>
    </dsp:sp>
    <dsp:sp modelId="{0A4A3456-732E-E347-9965-0B2CC07491D0}">
      <dsp:nvSpPr>
        <dsp:cNvPr id="0" name=""/>
        <dsp:cNvSpPr/>
      </dsp:nvSpPr>
      <dsp:spPr>
        <a:xfrm rot="10800000">
          <a:off x="3680108" y="2388221"/>
          <a:ext cx="2027647" cy="2027647"/>
        </a:xfrm>
        <a:prstGeom prst="pieWedge">
          <a:avLst/>
        </a:prstGeom>
        <a:solidFill>
          <a:srgbClr val="98000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Threats</a:t>
          </a:r>
        </a:p>
      </dsp:txBody>
      <dsp:txXfrm rot="10800000">
        <a:off x="3680108" y="2388221"/>
        <a:ext cx="1433763" cy="1433763"/>
      </dsp:txXfrm>
    </dsp:sp>
    <dsp:sp modelId="{68FB5A84-7F3C-454D-81E2-0172905A5E77}">
      <dsp:nvSpPr>
        <dsp:cNvPr id="0" name=""/>
        <dsp:cNvSpPr/>
      </dsp:nvSpPr>
      <dsp:spPr>
        <a:xfrm rot="16200000">
          <a:off x="1558805" y="2388221"/>
          <a:ext cx="2027647" cy="2027647"/>
        </a:xfrm>
        <a:prstGeom prst="pieWedge">
          <a:avLst/>
        </a:prstGeom>
        <a:solidFill>
          <a:srgbClr val="41840A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Opportunities</a:t>
          </a:r>
        </a:p>
      </dsp:txBody>
      <dsp:txXfrm rot="5400000">
        <a:off x="2152689" y="2388221"/>
        <a:ext cx="1433763" cy="1433763"/>
      </dsp:txXfrm>
    </dsp:sp>
    <dsp:sp modelId="{A1C1D925-2011-384F-BC55-F55541EC7F52}">
      <dsp:nvSpPr>
        <dsp:cNvPr id="0" name=""/>
        <dsp:cNvSpPr/>
      </dsp:nvSpPr>
      <dsp:spPr>
        <a:xfrm rot="5400000">
          <a:off x="3976115" y="2072346"/>
          <a:ext cx="704305" cy="608762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CA800A3-EFA9-A54E-B818-CAA53871B205}">
      <dsp:nvSpPr>
        <dsp:cNvPr id="0" name=""/>
        <dsp:cNvSpPr/>
      </dsp:nvSpPr>
      <dsp:spPr>
        <a:xfrm rot="16200000" flipH="1">
          <a:off x="2621211" y="2077883"/>
          <a:ext cx="693237" cy="608762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1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4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9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6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1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C669-AC56-0046-A1B3-6C8EBA2DB0F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4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hyperlink" Target="https://www.aha.io/?utm_campaign=Global_-_Americas_-_Excel_-_Downloads_-_SWOT_Templates&amp;utm_content=SWOT_Downloads_-_Excel_-_Circle&amp;utm_source=downloads&amp;utm_medium=powerpoint&amp;utm_term=circle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www.aha.io/software/swot?utm_campaign=Global_-_Americas_-_Excel_-_Downloads_-_SWOT_Templates&amp;utm_content=SWOT_Downloads_-_Excel_-_Circle&amp;utm_source=downloads&amp;utm_medium=powerpoint&amp;utm_term=circ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ha_Blue_TransparentBG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00" y="6284739"/>
            <a:ext cx="1080015" cy="540008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52222881"/>
              </p:ext>
            </p:extLst>
          </p:nvPr>
        </p:nvGraphicFramePr>
        <p:xfrm>
          <a:off x="938719" y="1017621"/>
          <a:ext cx="7266562" cy="468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A8033F6-AD17-E141-9095-6085AAEFF11F}"/>
              </a:ext>
            </a:extLst>
          </p:cNvPr>
          <p:cNvSpPr/>
          <p:nvPr/>
        </p:nvSpPr>
        <p:spPr>
          <a:xfrm>
            <a:off x="50800" y="6250458"/>
            <a:ext cx="7536774" cy="6085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3CF"/>
                </a:solidFill>
                <a:hlinkClick r:id="rId9"/>
              </a:rPr>
              <a:t>Click here to explore 10+ strategy templates in Aha! FREE for 30-days.</a:t>
            </a:r>
            <a:endParaRPr lang="en-US" sz="2000" b="1" dirty="0">
              <a:solidFill>
                <a:srgbClr val="0073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9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172C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Aha!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Brown</dc:creator>
  <cp:lastModifiedBy/>
  <cp:revision>43</cp:revision>
  <dcterms:created xsi:type="dcterms:W3CDTF">2018-02-07T21:54:11Z</dcterms:created>
  <dcterms:modified xsi:type="dcterms:W3CDTF">2018-05-08T19:32:47Z</dcterms:modified>
</cp:coreProperties>
</file>