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4"/>
  </p:sldMasterIdLst>
  <p:notesMasterIdLst>
    <p:notesMasterId r:id="rId70"/>
  </p:notesMasterIdLst>
  <p:sldIdLst>
    <p:sldId id="264" r:id="rId45"/>
    <p:sldId id="269" r:id="rId46"/>
    <p:sldId id="280" r:id="rId47"/>
    <p:sldId id="282" r:id="rId48"/>
    <p:sldId id="281" r:id="rId49"/>
    <p:sldId id="265" r:id="rId50"/>
    <p:sldId id="276" r:id="rId51"/>
    <p:sldId id="267" r:id="rId52"/>
    <p:sldId id="279" r:id="rId53"/>
    <p:sldId id="285" r:id="rId54"/>
    <p:sldId id="283" r:id="rId55"/>
    <p:sldId id="286" r:id="rId56"/>
    <p:sldId id="284" r:id="rId57"/>
    <p:sldId id="287" r:id="rId58"/>
    <p:sldId id="258" r:id="rId59"/>
    <p:sldId id="262" r:id="rId60"/>
    <p:sldId id="263" r:id="rId61"/>
    <p:sldId id="268" r:id="rId62"/>
    <p:sldId id="271" r:id="rId63"/>
    <p:sldId id="278" r:id="rId64"/>
    <p:sldId id="274" r:id="rId65"/>
    <p:sldId id="272" r:id="rId66"/>
    <p:sldId id="277" r:id="rId67"/>
    <p:sldId id="288" r:id="rId68"/>
    <p:sldId id="28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 autoAdjust="0"/>
    <p:restoredTop sz="59435" autoAdjust="0"/>
  </p:normalViewPr>
  <p:slideViewPr>
    <p:cSldViewPr snapToGrid="0" snapToObjects="1">
      <p:cViewPr varScale="1">
        <p:scale>
          <a:sx n="61" d="100"/>
          <a:sy n="61" d="100"/>
        </p:scale>
        <p:origin x="786" y="6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slide" Target="slides/slide3.xml"/><Relationship Id="rId63" Type="http://schemas.openxmlformats.org/officeDocument/2006/relationships/slide" Target="slides/slide19.xml"/><Relationship Id="rId68" Type="http://schemas.openxmlformats.org/officeDocument/2006/relationships/slide" Target="slides/slide2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1.xml"/><Relationship Id="rId53" Type="http://schemas.openxmlformats.org/officeDocument/2006/relationships/slide" Target="slides/slide9.xml"/><Relationship Id="rId58" Type="http://schemas.openxmlformats.org/officeDocument/2006/relationships/slide" Target="slides/slide14.xml"/><Relationship Id="rId66" Type="http://schemas.openxmlformats.org/officeDocument/2006/relationships/slide" Target="slides/slide22.xml"/><Relationship Id="rId74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1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4.xml"/><Relationship Id="rId56" Type="http://schemas.openxmlformats.org/officeDocument/2006/relationships/slide" Target="slides/slide12.xml"/><Relationship Id="rId64" Type="http://schemas.openxmlformats.org/officeDocument/2006/relationships/slide" Target="slides/slide20.xml"/><Relationship Id="rId69" Type="http://schemas.openxmlformats.org/officeDocument/2006/relationships/slide" Target="slides/slide25.xml"/><Relationship Id="rId8" Type="http://schemas.openxmlformats.org/officeDocument/2006/relationships/customXml" Target="../customXml/item8.xml"/><Relationship Id="rId51" Type="http://schemas.openxmlformats.org/officeDocument/2006/relationships/slide" Target="slides/slide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2.xml"/><Relationship Id="rId59" Type="http://schemas.openxmlformats.org/officeDocument/2006/relationships/slide" Target="slides/slide15.xml"/><Relationship Id="rId67" Type="http://schemas.openxmlformats.org/officeDocument/2006/relationships/slide" Target="slides/slide2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0.xml"/><Relationship Id="rId62" Type="http://schemas.openxmlformats.org/officeDocument/2006/relationships/slide" Target="slides/slide18.xml"/><Relationship Id="rId7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5.xml"/><Relationship Id="rId57" Type="http://schemas.openxmlformats.org/officeDocument/2006/relationships/slide" Target="slides/slide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1.xml"/><Relationship Id="rId52" Type="http://schemas.openxmlformats.org/officeDocument/2006/relationships/slide" Target="slides/slide8.xml"/><Relationship Id="rId60" Type="http://schemas.openxmlformats.org/officeDocument/2006/relationships/slide" Target="slides/slide16.xml"/><Relationship Id="rId65" Type="http://schemas.openxmlformats.org/officeDocument/2006/relationships/slide" Target="slides/slide21.xml"/><Relationship Id="rId73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slide" Target="slides/slide6.xml"/><Relationship Id="rId55" Type="http://schemas.openxmlformats.org/officeDocument/2006/relationships/slide" Target="slides/slide11.xml"/><Relationship Id="rId7" Type="http://schemas.openxmlformats.org/officeDocument/2006/relationships/customXml" Target="../customXml/item7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1468E-2648-4262-8A6D-A553AFEA49C1}" type="datetimeFigureOut">
              <a:rPr lang="en-US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E781-E5E5-4A12-9B73-6D139D5227D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54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 Feedback: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Because of noise levels audio feedback would be of no benefit.  All feedback will be visual (increasing size, brightness)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Simplicity: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 of the application is intended to support and enhance and should not hinder the experience because of complexity. </a:t>
            </a:r>
            <a:endParaRPr lang="en-CA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72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Wizard-like setup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users into game play as quickly as possible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Large touch targets</a:t>
            </a:r>
          </a:p>
          <a:p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3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Navigate back to main page</a:t>
            </a:r>
          </a:p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Tapping on the text field re-draws the elements and displays the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09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Screen will scroll up to accommodate keyboard, input must stay in focus.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player will continue to add players to the player list until maximum players reached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Tapping ‘Done’ will trigger scoreboard to display.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provides some feedback for names entered.  Edit/Delete functionality accessed through edit button to the right.  Name will be removed from the list and added to the input box for editing. Re-order by holding name and dragging to new position.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0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 Menu: Access to game level or non-player actions.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Tap on player name to access player specific actions.  Player column persists as game frames scroll.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 labels: will scroll as game play progresses.  User can swipe to scroll from left to right.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 column persists in position.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player identified with two right angle brackets with the entire row highlighted.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44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 to game level actions or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 flies in from left with remaining screen real estate obfuscated by dark overlay or blur.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Quick action: no sub-levels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 item will trigger confirmation or notification dialog.  Notification will persist for two seconds. Confirmation requires user action. See next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During the first two frames of the game the option to start over.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8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9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77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Player menu flies in from the left pushing players right.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 disabled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left angle bracket to selected player.  Remaining players are disabled.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 Order: tap on menu then press and hold player field to move.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I’ll lay down some</a:t>
            </a:r>
            <a:r>
              <a:rPr lang="en-US" baseline="0" dirty="0" smtClean="0"/>
              <a:t> expectations…..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3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Page: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scores in each category highlighted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Winner highlighted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Alternate categories can be added in admin panel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 Again: If another game has been purchased -&gt; scoreboard.  If not, the option to purchase.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Share: Invoke Twitter or Facebook API, email scores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Finished: Clear screen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9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72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7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We’ll go over h/w</a:t>
            </a:r>
            <a:r>
              <a:rPr lang="en-US" baseline="0" dirty="0" smtClean="0"/>
              <a:t> really quickly…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decisions on brand,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16 x 9 may offer more screen real estate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environment of bowling alleys tend to be dark, noisy with users engaged in boisterous activity.  </a:t>
            </a:r>
            <a:endParaRPr lang="en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3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Large touch targets: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Users are engaged in physical activity making accuracy difficult.  In addition, the consumption of alcohol may increase the difficulty of hitting targets.</a:t>
            </a:r>
            <a:endParaRPr lang="en-CA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E781-E5E5-4A12-9B73-6D139D5227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9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0DD4-BF0A-0E42-8C5E-A0079035563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5874-E4CD-C743-957F-DC13DC215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3.emf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notesSlide" Target="../notesSlides/notesSlide16.xml"/><Relationship Id="rId3" Type="http://schemas.openxmlformats.org/officeDocument/2006/relationships/customXml" Target="../../customXml/item39.xml"/><Relationship Id="rId7" Type="http://schemas.openxmlformats.org/officeDocument/2006/relationships/customXml" Target="../../customXml/item13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23.xml"/><Relationship Id="rId16" Type="http://schemas.openxmlformats.org/officeDocument/2006/relationships/image" Target="../media/image6.emf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33.xml"/><Relationship Id="rId5" Type="http://schemas.openxmlformats.org/officeDocument/2006/relationships/customXml" Target="../../customXml/item20.xml"/><Relationship Id="rId15" Type="http://schemas.openxmlformats.org/officeDocument/2006/relationships/image" Target="../media/image5.emf"/><Relationship Id="rId10" Type="http://schemas.openxmlformats.org/officeDocument/2006/relationships/customXml" Target="../../customXml/item17.xml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4.xml"/><Relationship Id="rId1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notesSlide" Target="../notesSlides/notesSlide17.xml"/><Relationship Id="rId3" Type="http://schemas.openxmlformats.org/officeDocument/2006/relationships/customXml" Target="../../customXml/item9.xml"/><Relationship Id="rId7" Type="http://schemas.openxmlformats.org/officeDocument/2006/relationships/customXml" Target="../../customXml/item22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28.xml"/><Relationship Id="rId16" Type="http://schemas.openxmlformats.org/officeDocument/2006/relationships/image" Target="../media/image6.emf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31.xml"/><Relationship Id="rId11" Type="http://schemas.openxmlformats.org/officeDocument/2006/relationships/customXml" Target="../../customXml/item18.xml"/><Relationship Id="rId5" Type="http://schemas.openxmlformats.org/officeDocument/2006/relationships/customXml" Target="../../customXml/item5.xml"/><Relationship Id="rId15" Type="http://schemas.openxmlformats.org/officeDocument/2006/relationships/image" Target="../media/image5.emf"/><Relationship Id="rId10" Type="http://schemas.openxmlformats.org/officeDocument/2006/relationships/customXml" Target="../../customXml/item7.xml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40.xml"/><Relationship Id="rId1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.xml"/><Relationship Id="rId13" Type="http://schemas.openxmlformats.org/officeDocument/2006/relationships/image" Target="../media/image7.emf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27.xml"/><Relationship Id="rId12" Type="http://schemas.openxmlformats.org/officeDocument/2006/relationships/image" Target="../media/image6.emf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38.xml"/><Relationship Id="rId11" Type="http://schemas.openxmlformats.org/officeDocument/2006/relationships/notesSlide" Target="../notesSlides/notesSlide19.xml"/><Relationship Id="rId5" Type="http://schemas.openxmlformats.org/officeDocument/2006/relationships/customXml" Target="../../customXml/item19.xml"/><Relationship Id="rId15" Type="http://schemas.openxmlformats.org/officeDocument/2006/relationships/image" Target="../media/image8.emf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14.xml"/><Relationship Id="rId1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8623" y="989011"/>
            <a:ext cx="4714752" cy="1107996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</a:rPr>
              <a:t>GUTTERBALLZ</a:t>
            </a:r>
            <a:endParaRPr lang="en-CA" sz="6600" dirty="0">
              <a:solidFill>
                <a:schemeClr val="bg2">
                  <a:lumMod val="2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2029" y="4048160"/>
            <a:ext cx="5347939" cy="1107996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DESIGN </a:t>
            </a:r>
            <a:r>
              <a:rPr lang="en-US" sz="6600" dirty="0" smtClean="0">
                <a:solidFill>
                  <a:schemeClr val="bg1">
                    <a:lumMod val="50000"/>
                  </a:schemeClr>
                </a:solidFill>
                <a:latin typeface="Franklin Gothic Demi Cond" panose="020B0706030402020204" pitchFamily="34" charset="0"/>
              </a:rPr>
              <a:t>REVIEW</a:t>
            </a:r>
            <a:endParaRPr lang="en-CA" sz="6600" dirty="0">
              <a:solidFill>
                <a:schemeClr val="bg1">
                  <a:lumMod val="50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9239" y="2821994"/>
            <a:ext cx="5373522" cy="1107996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LARGE TARGETS</a:t>
            </a:r>
            <a:endParaRPr lang="en-CA" sz="66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236234" y="2460297"/>
            <a:ext cx="7905061" cy="1861206"/>
          </a:xfrm>
          <a:prstGeom prst="roundRect">
            <a:avLst>
              <a:gd name="adj" fmla="val 1003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0"/>
          </a:gradFill>
          <a:ln w="349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Touch Here!</a:t>
            </a:r>
            <a:endParaRPr 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24678" y="2802539"/>
            <a:ext cx="6142644" cy="1107996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VISUAL FEEDBACK</a:t>
            </a:r>
            <a:endParaRPr lang="en-CA" sz="66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>
            <a:spLocks noChangeAspect="1"/>
          </p:cNvSpPr>
          <p:nvPr/>
        </p:nvSpPr>
        <p:spPr>
          <a:xfrm>
            <a:off x="2236234" y="2460297"/>
            <a:ext cx="7905061" cy="1861206"/>
          </a:xfrm>
          <a:prstGeom prst="roundRect">
            <a:avLst>
              <a:gd name="adj" fmla="val 1003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0"/>
          </a:gradFill>
          <a:ln w="349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Touch Here!</a:t>
            </a:r>
            <a:endParaRPr 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7" presetClass="emph" presetSubtype="2" fill="hold" grpId="2" nodeType="after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301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61750" y="1295332"/>
            <a:ext cx="9468500" cy="393954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5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Franklin Gothic Demi Cond" panose="020B0706030402020204" pitchFamily="34" charset="0"/>
              </a:rPr>
              <a:t>SIMPLE</a:t>
            </a:r>
            <a:endParaRPr lang="en-CA" sz="25000" dirty="0">
              <a:solidFill>
                <a:prstClr val="black">
                  <a:lumMod val="50000"/>
                  <a:lumOff val="50000"/>
                </a:prst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942" y="123825"/>
            <a:ext cx="5553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GUTTERBALLZ: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</a:rPr>
              <a:t>WELCOME </a:t>
            </a:r>
            <a:endParaRPr lang="en-CA" sz="2000" dirty="0">
              <a:solidFill>
                <a:schemeClr val="bg1">
                  <a:lumMod val="65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" y="552510"/>
            <a:ext cx="11247120" cy="9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46165" y="942973"/>
            <a:ext cx="8899670" cy="5394960"/>
            <a:chOff x="1192236" y="842234"/>
            <a:chExt cx="9624647" cy="5834439"/>
          </a:xfrm>
        </p:grpSpPr>
        <p:sp>
          <p:nvSpPr>
            <p:cNvPr id="6" name="Rounded Rectangle 5"/>
            <p:cNvSpPr/>
            <p:nvPr/>
          </p:nvSpPr>
          <p:spPr>
            <a:xfrm>
              <a:off x="1192236" y="842234"/>
              <a:ext cx="9624647" cy="5834439"/>
            </a:xfrm>
            <a:prstGeom prst="roundRect">
              <a:avLst>
                <a:gd name="adj" fmla="val 605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872826" y="1435354"/>
              <a:ext cx="8263469" cy="464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499505" y="1723662"/>
            <a:ext cx="5192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  <a:ea typeface="Bell MT" charset="0"/>
                <a:cs typeface="Bell MT" charset="0"/>
              </a:rPr>
              <a:t>WELCOME TO</a:t>
            </a:r>
          </a:p>
          <a:p>
            <a:pPr algn="ctr"/>
            <a:r>
              <a:rPr lang="en-US" sz="4000" dirty="0" smtClean="0">
                <a:latin typeface="+mj-lt"/>
                <a:ea typeface="Bell MT" charset="0"/>
                <a:cs typeface="Bell MT" charset="0"/>
              </a:rPr>
              <a:t>GUTTERBALL BOWLING!</a:t>
            </a:r>
            <a:endParaRPr lang="en-US" sz="4000" dirty="0">
              <a:latin typeface="+mj-lt"/>
              <a:ea typeface="Bell MT" charset="0"/>
              <a:cs typeface="Bell MT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51910" y="4712180"/>
            <a:ext cx="4088175" cy="441452"/>
            <a:chOff x="3670693" y="4609322"/>
            <a:chExt cx="4666052" cy="503853"/>
          </a:xfrm>
        </p:grpSpPr>
        <p:sp>
          <p:nvSpPr>
            <p:cNvPr id="5" name="Rounded Rectangle 4"/>
            <p:cNvSpPr/>
            <p:nvPr/>
          </p:nvSpPr>
          <p:spPr>
            <a:xfrm>
              <a:off x="3670693" y="4609322"/>
              <a:ext cx="1992989" cy="50385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English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43756" y="4609322"/>
              <a:ext cx="1992989" cy="50385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French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44899" y="3600128"/>
            <a:ext cx="4302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get started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elect a language below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20" name="Picture 19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25" y="6871425"/>
            <a:ext cx="73125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9 0.02176 L -0.01849 0.022 C -0.01484 0.01852 -0.0108 0.01621 -0.00729 0.0125 C -0.0056 0.01065 -0.00482 0.00695 -0.00312 0.00533 C -0.00026 0.00255 0.00326 0.00232 0.00612 -0.00023 C 0.01081 -0.00439 0.01485 -0.01064 0.01953 -0.01481 C 0.02513 -0.0199 0.03138 -0.02222 0.03698 -0.02754 C 0.04284 -0.03333 0.0474 -0.04282 0.05339 -0.04768 C 0.06081 -0.05393 0.06953 -0.05416 0.07709 -0.06041 C 0.09271 -0.07384 0.10586 -0.09606 0.12227 -0.10625 C 0.16537 -0.13287 0.11875 -0.10185 0.16745 -0.14259 C 0.17136 -0.14606 0.17578 -0.14699 0.17982 -0.15 C 0.18399 -0.15324 0.18789 -0.15763 0.19219 -0.16088 C 0.19545 -0.16365 0.19922 -0.16504 0.20248 -0.16828 C 0.20847 -0.1743 0.21407 -0.18171 0.21992 -0.18842 C 0.22162 -0.19027 0.22331 -0.19189 0.225 -0.19375 C 0.22604 -0.19513 0.22722 -0.19583 0.22813 -0.19745 C 0.22969 -0.20023 0.23047 -0.20416 0.23216 -0.20648 C 0.24909 -0.23055 0.22422 -0.18333 0.24766 -0.22476 C 0.25456 -0.23703 0.24883 -0.22754 0.25586 -0.23773 C 0.25795 -0.2405 0.25977 -0.24398 0.26198 -0.24675 C 0.26433 -0.24953 0.26706 -0.25115 0.26927 -0.25416 C 0.2711 -0.25671 0.2724 -0.26064 0.27435 -0.26319 C 0.27617 -0.2655 0.27852 -0.26666 0.28047 -0.26875 C 0.28815 -0.27615 0.28295 -0.27245 0.2888 -0.27592 C 0.28972 -0.27708 0.29076 -0.2787 0.2918 -0.27963 C 0.29284 -0.28055 0.29401 -0.28032 0.29492 -0.28148 C 0.29584 -0.28287 0.29623 -0.28518 0.29701 -0.28703 C 0.30222 -0.29791 0.29831 -0.28611 0.30209 -0.29976 C 0.30248 -0.30277 0.30274 -0.30578 0.30313 -0.30879 C 0.30339 -0.31064 0.30404 -0.3125 0.30417 -0.31435 C 0.30417 -0.3162 0.30417 -0.31805 0.30417 -0.31967 " pathEditMode="relative" rAng="0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3" y="-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942" y="123825"/>
            <a:ext cx="5553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GUTTERBALLZ: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</a:rPr>
              <a:t>ADDING PLAYERS</a:t>
            </a:r>
            <a:endParaRPr lang="en-CA" sz="2000" dirty="0">
              <a:solidFill>
                <a:schemeClr val="bg1">
                  <a:lumMod val="65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" y="552510"/>
            <a:ext cx="11247120" cy="9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70300" y="1002646"/>
            <a:ext cx="8849279" cy="5364413"/>
            <a:chOff x="1192236" y="842234"/>
            <a:chExt cx="9624647" cy="5834439"/>
          </a:xfrm>
        </p:grpSpPr>
        <p:sp>
          <p:nvSpPr>
            <p:cNvPr id="6" name="Rounded Rectangle 5"/>
            <p:cNvSpPr/>
            <p:nvPr/>
          </p:nvSpPr>
          <p:spPr>
            <a:xfrm>
              <a:off x="1192236" y="842234"/>
              <a:ext cx="9624647" cy="5834439"/>
            </a:xfrm>
            <a:prstGeom prst="roundRect">
              <a:avLst>
                <a:gd name="adj" fmla="val 605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872826" y="1435354"/>
              <a:ext cx="8263469" cy="464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166016" y="4765775"/>
            <a:ext cx="1874979" cy="44145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8270" y="1827960"/>
            <a:ext cx="713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  <a:ea typeface="Bell MT" charset="0"/>
                <a:cs typeface="Bell MT" charset="0"/>
              </a:rPr>
              <a:t>WHO’S PLAYING?</a:t>
            </a:r>
            <a:endParaRPr lang="en-US" sz="4000" dirty="0">
              <a:latin typeface="+mj-lt"/>
              <a:ea typeface="Bell MT" charset="0"/>
              <a:cs typeface="Bell MT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990630" y="3597176"/>
            <a:ext cx="4045524" cy="338554"/>
            <a:chOff x="1246912" y="3575528"/>
            <a:chExt cx="4045524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1414776" y="3575528"/>
              <a:ext cx="3695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Touch Here to Enter Player Name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46912" y="3594225"/>
              <a:ext cx="4045524" cy="30138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8460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942" y="123825"/>
            <a:ext cx="5553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GUTTERBALLZ: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</a:rPr>
              <a:t>ADDING PLAYERS</a:t>
            </a:r>
            <a:endParaRPr lang="en-CA" sz="2000" dirty="0">
              <a:solidFill>
                <a:schemeClr val="bg1">
                  <a:lumMod val="65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" y="552510"/>
            <a:ext cx="11247120" cy="9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66049" y="1001627"/>
            <a:ext cx="8849279" cy="5364413"/>
            <a:chOff x="1192236" y="842234"/>
            <a:chExt cx="9624647" cy="5834439"/>
          </a:xfrm>
        </p:grpSpPr>
        <p:sp>
          <p:nvSpPr>
            <p:cNvPr id="6" name="Rounded Rectangle 5"/>
            <p:cNvSpPr/>
            <p:nvPr/>
          </p:nvSpPr>
          <p:spPr>
            <a:xfrm>
              <a:off x="1192236" y="842234"/>
              <a:ext cx="9624647" cy="5834439"/>
            </a:xfrm>
            <a:prstGeom prst="roundRect">
              <a:avLst>
                <a:gd name="adj" fmla="val 605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872826" y="1435354"/>
              <a:ext cx="8263469" cy="464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94978" y="1888770"/>
            <a:ext cx="4104131" cy="400110"/>
            <a:chOff x="1246912" y="3590616"/>
            <a:chExt cx="4045524" cy="308379"/>
          </a:xfrm>
        </p:grpSpPr>
        <p:sp>
          <p:nvSpPr>
            <p:cNvPr id="12" name="TextBox 11"/>
            <p:cNvSpPr txBox="1"/>
            <p:nvPr/>
          </p:nvSpPr>
          <p:spPr>
            <a:xfrm>
              <a:off x="1246912" y="3590616"/>
              <a:ext cx="3962389" cy="30837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Terry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246912" y="3594225"/>
              <a:ext cx="4045524" cy="301385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594979" y="2782913"/>
            <a:ext cx="1874979" cy="44145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Player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65524" y="2782913"/>
            <a:ext cx="1874979" cy="44145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Done, Let’s Play!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8917" y="1888370"/>
            <a:ext cx="1316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1 - Johnny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2 - Joe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3 - Bob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7697" y="3685929"/>
            <a:ext cx="127282" cy="119064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/>
            <a:r>
              <a:rPr lang="en-US" sz="900" dirty="0" smtClean="0"/>
              <a:t>1</a:t>
            </a:r>
            <a:endParaRPr lang="en-CA" sz="900" dirty="0"/>
          </a:p>
        </p:txBody>
      </p:sp>
      <p:sp>
        <p:nvSpPr>
          <p:cNvPr id="16" name="Rounded Rectangle 15"/>
          <p:cNvSpPr/>
          <p:nvPr/>
        </p:nvSpPr>
        <p:spPr>
          <a:xfrm>
            <a:off x="7444067" y="1888770"/>
            <a:ext cx="2175439" cy="1335595"/>
          </a:xfrm>
          <a:prstGeom prst="roundRect">
            <a:avLst>
              <a:gd name="adj" fmla="val 71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31" y="3622689"/>
            <a:ext cx="7611997" cy="2208747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9374048" y="1986954"/>
            <a:ext cx="178956" cy="167233"/>
            <a:chOff x="7980379" y="1984859"/>
            <a:chExt cx="224558" cy="209848"/>
          </a:xfrm>
        </p:grpSpPr>
        <p:sp>
          <p:nvSpPr>
            <p:cNvPr id="24" name="Rounded Rectangle 23"/>
            <p:cNvSpPr/>
            <p:nvPr/>
          </p:nvSpPr>
          <p:spPr>
            <a:xfrm>
              <a:off x="7980379" y="1984859"/>
              <a:ext cx="224558" cy="20984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3" name="Picture 32"/>
            <p:cNvPicPr preferRelativeResize="0">
              <a:picLocks/>
            </p:cNvPicPr>
            <p:nvPr>
              <p:custDataLst>
                <p:custData r:id="rId3"/>
              </p:custDataLst>
            </p:nvPr>
          </p:nvPicPr>
          <p:blipFill rotWithShape="1"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2" t="23267" r="24992" b="24992"/>
            <a:stretch/>
          </p:blipFill>
          <p:spPr>
            <a:xfrm>
              <a:off x="8037325" y="2027473"/>
              <a:ext cx="120465" cy="124619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9374048" y="2262380"/>
            <a:ext cx="178956" cy="167233"/>
            <a:chOff x="7980379" y="1984859"/>
            <a:chExt cx="224558" cy="209848"/>
          </a:xfrm>
        </p:grpSpPr>
        <p:sp>
          <p:nvSpPr>
            <p:cNvPr id="42" name="Rounded Rectangle 41"/>
            <p:cNvSpPr/>
            <p:nvPr/>
          </p:nvSpPr>
          <p:spPr>
            <a:xfrm>
              <a:off x="7980379" y="1984859"/>
              <a:ext cx="224558" cy="20984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3" name="Picture 42"/>
            <p:cNvPicPr preferRelativeResize="0">
              <a:picLocks/>
            </p:cNvPicPr>
            <p:nvPr>
              <p:custDataLst>
                <p:custData r:id="rId2"/>
              </p:custDataLst>
            </p:nvPr>
          </p:nvPicPr>
          <p:blipFill rotWithShape="1"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2" t="23267" r="24992" b="24992"/>
            <a:stretch/>
          </p:blipFill>
          <p:spPr>
            <a:xfrm>
              <a:off x="8037325" y="2027473"/>
              <a:ext cx="120465" cy="124619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9374048" y="2556148"/>
            <a:ext cx="178956" cy="167233"/>
            <a:chOff x="7980379" y="1984859"/>
            <a:chExt cx="224558" cy="209848"/>
          </a:xfrm>
        </p:grpSpPr>
        <p:sp>
          <p:nvSpPr>
            <p:cNvPr id="45" name="Rounded Rectangle 44"/>
            <p:cNvSpPr/>
            <p:nvPr/>
          </p:nvSpPr>
          <p:spPr>
            <a:xfrm>
              <a:off x="7980379" y="1984859"/>
              <a:ext cx="224558" cy="20984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Picture 45"/>
            <p:cNvPicPr preferRelativeResize="0">
              <a:picLocks/>
            </p:cNvPicPr>
            <p:nvPr>
              <p:custDataLst>
                <p:custData r:id="rId1"/>
              </p:custDataLst>
            </p:nvPr>
          </p:nvPicPr>
          <p:blipFill rotWithShape="1"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2" t="23267" r="24992" b="24992"/>
            <a:stretch/>
          </p:blipFill>
          <p:spPr>
            <a:xfrm>
              <a:off x="8037325" y="2027473"/>
              <a:ext cx="120465" cy="12461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7478512" y="3187183"/>
            <a:ext cx="2112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Press and drag name to re-order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21692" y="2293563"/>
            <a:ext cx="156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1301">
                    <a:alpha val="47000"/>
                  </a:srgbClr>
                </a:solidFill>
              </a:rPr>
              <a:t>Maximum of 5 players</a:t>
            </a:r>
            <a:endParaRPr lang="en-CA" sz="1200" dirty="0">
              <a:solidFill>
                <a:srgbClr val="FF1301">
                  <a:alpha val="47000"/>
                </a:srgb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40411" y="2524397"/>
            <a:ext cx="2178000" cy="21600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42" y="123825"/>
            <a:ext cx="5553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GUTTERBALLZ: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Franklin Gothic Demi Cond" panose="020B0706030402020204" pitchFamily="34" charset="0"/>
              </a:rPr>
              <a:t>SCOREBOARD</a:t>
            </a:r>
            <a:endParaRPr lang="en-CA" sz="20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" y="552510"/>
            <a:ext cx="11247120" cy="9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69507" y="990634"/>
            <a:ext cx="8849279" cy="5364413"/>
            <a:chOff x="1192236" y="842234"/>
            <a:chExt cx="9624647" cy="5834439"/>
          </a:xfrm>
        </p:grpSpPr>
        <p:sp>
          <p:nvSpPr>
            <p:cNvPr id="6" name="Rounded Rectangle 5"/>
            <p:cNvSpPr/>
            <p:nvPr/>
          </p:nvSpPr>
          <p:spPr>
            <a:xfrm>
              <a:off x="1192236" y="842234"/>
              <a:ext cx="9624647" cy="5834439"/>
            </a:xfrm>
            <a:prstGeom prst="roundRect">
              <a:avLst>
                <a:gd name="adj" fmla="val 605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872826" y="1435354"/>
              <a:ext cx="8263469" cy="464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01607" y="1546079"/>
            <a:ext cx="7597758" cy="396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01835" y="1946381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56586" y="2288442"/>
            <a:ext cx="0" cy="5193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287596" y="1945724"/>
            <a:ext cx="7607185" cy="548318"/>
            <a:chOff x="1004703" y="2276044"/>
            <a:chExt cx="7607185" cy="548318"/>
          </a:xfrm>
        </p:grpSpPr>
        <p:sp>
          <p:nvSpPr>
            <p:cNvPr id="13" name="TextBox 12"/>
            <p:cNvSpPr txBox="1"/>
            <p:nvPr/>
          </p:nvSpPr>
          <p:spPr>
            <a:xfrm>
              <a:off x="1004703" y="2301142"/>
              <a:ext cx="1764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Player 1</a:t>
              </a:r>
              <a:endParaRPr lang="en-US" sz="28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59585" y="2277778"/>
              <a:ext cx="683999" cy="540657"/>
              <a:chOff x="2760007" y="2278257"/>
              <a:chExt cx="653641" cy="54221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760007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2">
                        <a:lumMod val="25000"/>
                      </a:schemeClr>
                    </a:solidFill>
                  </a:rPr>
                  <a:t>15</a:t>
                </a:r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60007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78102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93094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/</a:t>
                </a:r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449114" y="2279599"/>
              <a:ext cx="683999" cy="540657"/>
              <a:chOff x="2769108" y="2278257"/>
              <a:chExt cx="653641" cy="54221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26763" y="2281420"/>
              <a:ext cx="683999" cy="540657"/>
              <a:chOff x="2769108" y="2278257"/>
              <a:chExt cx="653641" cy="542214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806768" y="2281270"/>
              <a:ext cx="683999" cy="540657"/>
              <a:chOff x="2769108" y="2278257"/>
              <a:chExt cx="653641" cy="5422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487151" y="2279599"/>
              <a:ext cx="683999" cy="540657"/>
              <a:chOff x="2769108" y="2278257"/>
              <a:chExt cx="653641" cy="54221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167156" y="2279599"/>
              <a:ext cx="683999" cy="540657"/>
              <a:chOff x="2769108" y="2278257"/>
              <a:chExt cx="653641" cy="54221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843493" y="2277347"/>
              <a:ext cx="683999" cy="540657"/>
              <a:chOff x="2769108" y="2278257"/>
              <a:chExt cx="653641" cy="54221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526743" y="2277347"/>
              <a:ext cx="683999" cy="540657"/>
              <a:chOff x="2769108" y="2278257"/>
              <a:chExt cx="653641" cy="542214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927889" y="2276044"/>
              <a:ext cx="683999" cy="540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 anchorCtr="0">
              <a:normAutofit lnSpcReduction="10000"/>
            </a:bodyPr>
            <a:lstStyle/>
            <a:p>
              <a:pPr algn="ctr"/>
              <a:r>
                <a:rPr lang="en-US" sz="2800" dirty="0" smtClean="0">
                  <a:solidFill>
                    <a:schemeClr val="bg2">
                      <a:lumMod val="25000"/>
                    </a:schemeClr>
                  </a:solidFill>
                </a:rPr>
                <a:t>15</a:t>
              </a:r>
              <a:endParaRPr lang="en-US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2300308" y="2480077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047061" y="2476181"/>
            <a:ext cx="683999" cy="540657"/>
            <a:chOff x="2769108" y="2278257"/>
            <a:chExt cx="653641" cy="542214"/>
          </a:xfrm>
        </p:grpSpPr>
        <p:sp>
          <p:nvSpPr>
            <p:cNvPr id="72" name="Rectangle 7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16427" y="2476274"/>
            <a:ext cx="683999" cy="540657"/>
            <a:chOff x="2769108" y="2278257"/>
            <a:chExt cx="653641" cy="542214"/>
          </a:xfrm>
        </p:grpSpPr>
        <p:sp>
          <p:nvSpPr>
            <p:cNvPr id="77" name="Rectangle 7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404715" y="2479823"/>
            <a:ext cx="683999" cy="540657"/>
            <a:chOff x="2769108" y="2278257"/>
            <a:chExt cx="653641" cy="542214"/>
          </a:xfrm>
        </p:grpSpPr>
        <p:sp>
          <p:nvSpPr>
            <p:cNvPr id="82" name="Rectangle 8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84720" y="2479673"/>
            <a:ext cx="683999" cy="540657"/>
            <a:chOff x="2769108" y="2278257"/>
            <a:chExt cx="653641" cy="542214"/>
          </a:xfrm>
        </p:grpSpPr>
        <p:sp>
          <p:nvSpPr>
            <p:cNvPr id="87" name="Rectangle 8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65103" y="2478002"/>
            <a:ext cx="683999" cy="540657"/>
            <a:chOff x="2769108" y="2278257"/>
            <a:chExt cx="653641" cy="542214"/>
          </a:xfrm>
        </p:grpSpPr>
        <p:sp>
          <p:nvSpPr>
            <p:cNvPr id="92" name="Rectangle 9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5108" y="2478002"/>
            <a:ext cx="683999" cy="540657"/>
            <a:chOff x="2769108" y="2278257"/>
            <a:chExt cx="653641" cy="542214"/>
          </a:xfrm>
        </p:grpSpPr>
        <p:sp>
          <p:nvSpPr>
            <p:cNvPr id="97" name="Rectangle 9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121445" y="2475750"/>
            <a:ext cx="683999" cy="540657"/>
            <a:chOff x="2769108" y="2278257"/>
            <a:chExt cx="653641" cy="542214"/>
          </a:xfrm>
        </p:grpSpPr>
        <p:sp>
          <p:nvSpPr>
            <p:cNvPr id="102" name="Rectangle 10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804695" y="2475750"/>
            <a:ext cx="683999" cy="540657"/>
            <a:chOff x="2769108" y="2278257"/>
            <a:chExt cx="653641" cy="542214"/>
          </a:xfrm>
        </p:grpSpPr>
        <p:sp>
          <p:nvSpPr>
            <p:cNvPr id="107" name="Rectangle 10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215366" y="2474447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300308" y="3022013"/>
            <a:ext cx="7597758" cy="540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&gt;&gt;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4047061" y="3018117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9" name="Rectangle 23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0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716427" y="3018210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4" name="Rectangle 24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5404715" y="3021759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9" name="Rectangle 24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6084720" y="3021609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4" name="Rectangle 25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765103" y="3019938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9" name="Rectangle 25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7445108" y="3019938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4" name="Rectangle 26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8121445" y="3017686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9" name="Rectangle 26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804695" y="3017686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4" name="Rectangle 27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78" name="Rectangle 277"/>
          <p:cNvSpPr/>
          <p:nvPr/>
        </p:nvSpPr>
        <p:spPr>
          <a:xfrm>
            <a:off x="9215366" y="3016383"/>
            <a:ext cx="683999" cy="54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0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2300308" y="3556651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80" name="Group 279"/>
          <p:cNvGrpSpPr/>
          <p:nvPr/>
        </p:nvGrpSpPr>
        <p:grpSpPr>
          <a:xfrm>
            <a:off x="4047061" y="3552755"/>
            <a:ext cx="683999" cy="540657"/>
            <a:chOff x="2769108" y="2278257"/>
            <a:chExt cx="653641" cy="542214"/>
          </a:xfrm>
        </p:grpSpPr>
        <p:sp>
          <p:nvSpPr>
            <p:cNvPr id="281" name="Rectangle 28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4716427" y="3552848"/>
            <a:ext cx="683999" cy="540657"/>
            <a:chOff x="2769108" y="2278257"/>
            <a:chExt cx="653641" cy="542214"/>
          </a:xfrm>
        </p:grpSpPr>
        <p:sp>
          <p:nvSpPr>
            <p:cNvPr id="286" name="Rectangle 28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5404715" y="3556397"/>
            <a:ext cx="683999" cy="540657"/>
            <a:chOff x="2769108" y="2278257"/>
            <a:chExt cx="653641" cy="542214"/>
          </a:xfrm>
        </p:grpSpPr>
        <p:sp>
          <p:nvSpPr>
            <p:cNvPr id="291" name="Rectangle 29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084720" y="3556247"/>
            <a:ext cx="683999" cy="540657"/>
            <a:chOff x="2769108" y="2278257"/>
            <a:chExt cx="653641" cy="542214"/>
          </a:xfrm>
        </p:grpSpPr>
        <p:sp>
          <p:nvSpPr>
            <p:cNvPr id="296" name="Rectangle 29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765103" y="3554576"/>
            <a:ext cx="683999" cy="540657"/>
            <a:chOff x="2769108" y="2278257"/>
            <a:chExt cx="653641" cy="542214"/>
          </a:xfrm>
        </p:grpSpPr>
        <p:sp>
          <p:nvSpPr>
            <p:cNvPr id="301" name="Rectangle 30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7445108" y="3554576"/>
            <a:ext cx="683999" cy="540657"/>
            <a:chOff x="2769108" y="2278257"/>
            <a:chExt cx="653641" cy="542214"/>
          </a:xfrm>
        </p:grpSpPr>
        <p:sp>
          <p:nvSpPr>
            <p:cNvPr id="306" name="Rectangle 30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8121445" y="3552324"/>
            <a:ext cx="683999" cy="540657"/>
            <a:chOff x="2769108" y="2278257"/>
            <a:chExt cx="653641" cy="542214"/>
          </a:xfrm>
        </p:grpSpPr>
        <p:sp>
          <p:nvSpPr>
            <p:cNvPr id="311" name="Rectangle 31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804695" y="3552324"/>
            <a:ext cx="683999" cy="540657"/>
            <a:chOff x="2769108" y="2278257"/>
            <a:chExt cx="653641" cy="542214"/>
          </a:xfrm>
        </p:grpSpPr>
        <p:sp>
          <p:nvSpPr>
            <p:cNvPr id="316" name="Rectangle 31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9215366" y="3551021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89148" y="1583740"/>
            <a:ext cx="377336" cy="321664"/>
            <a:chOff x="10502846" y="3170307"/>
            <a:chExt cx="377336" cy="321664"/>
          </a:xfrm>
        </p:grpSpPr>
        <p:sp>
          <p:nvSpPr>
            <p:cNvPr id="18" name="Rectangle 17"/>
            <p:cNvSpPr/>
            <p:nvPr/>
          </p:nvSpPr>
          <p:spPr>
            <a:xfrm>
              <a:off x="10502846" y="3170307"/>
              <a:ext cx="377336" cy="321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549477" y="3250723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10549477" y="3331139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0549477" y="3411555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Rectangle 324"/>
          <p:cNvSpPr/>
          <p:nvPr/>
        </p:nvSpPr>
        <p:spPr>
          <a:xfrm>
            <a:off x="4047062" y="1545778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733431" y="1545778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404716" y="1545778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085667" y="1545778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6776043" y="1547305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7463152" y="1547305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8132764" y="1547305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9210383" y="1541478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Total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92" name="Picture 191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900" y="5144225"/>
            <a:ext cx="73125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2.08333E-6 0.00023 C 0.01588 -0.02199 0.02552 -0.0368 0.04479 -0.05347 C 0.05143 -0.05903 0.0582 -0.06458 0.06445 -0.0706 C 0.07943 -0.08518 0.0931 -0.10278 0.10885 -0.11528 C 0.1207 -0.12453 0.13372 -0.13055 0.1444 -0.14305 C 0.16888 -0.17199 0.14818 -0.14953 0.17461 -0.17291 C 0.18984 -0.18634 0.19791 -0.19722 0.21263 -0.21759 C 0.21575 -0.22176 0.21888 -0.22592 0.22174 -0.23032 C 0.2263 -0.23727 0.23047 -0.24444 0.23502 -0.25162 L 0.2401 -0.26018 L 0.24544 -0.26875 C 0.24778 -0.28403 0.24544 -0.27523 0.25586 -0.29213 L 0.25586 -0.2919 C 0.25963 -0.30393 0.25742 -0.29815 0.2625 -0.30926 C 0.26289 -0.31203 0.26328 -0.31481 0.2638 -0.31759 C 0.26419 -0.3199 0.26484 -0.32199 0.2651 -0.32407 C 0.2707 -0.36504 0.26666 -0.34421 0.27044 -0.3625 C 0.27083 -0.3669 0.27109 -0.37106 0.27161 -0.37523 C 0.272 -0.37754 0.27265 -0.3794 0.27291 -0.38171 C 0.2737 -0.38657 0.27383 -0.39166 0.27435 -0.39676 C 0.27474 -0.39953 0.27526 -0.40231 0.27565 -0.40509 C 0.27708 -0.41574 0.27799 -0.42639 0.27956 -0.43703 C 0.27995 -0.44004 0.2806 -0.44282 0.28086 -0.4456 C 0.28554 -0.49028 0.27786 -0.42963 0.28489 -0.48611 C 0.28515 -0.48889 0.28581 -0.49166 0.2862 -0.49467 C 0.28737 -0.50416 0.28737 -0.50879 0.2888 -0.51805 C 0.29036 -0.52754 0.2901 -0.52153 0.2901 -0.52639 " pathEditMode="relative" rAng="0" ptsTypes="AAAAAAAAAAAAAAAAAAAAAAAAAAAA">
                                      <p:cBhvr>
                                        <p:cTn id="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5" y="-2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42" y="123825"/>
            <a:ext cx="5553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GUTTERBALLZ: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Franklin Gothic Demi Cond" panose="020B0706030402020204" pitchFamily="34" charset="0"/>
              </a:rPr>
              <a:t>GAME MENU</a:t>
            </a:r>
            <a:endParaRPr lang="en-CA" sz="20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" y="552510"/>
            <a:ext cx="11247120" cy="9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68820" y="994139"/>
            <a:ext cx="8849279" cy="5364413"/>
            <a:chOff x="1192236" y="842234"/>
            <a:chExt cx="9624647" cy="5834439"/>
          </a:xfrm>
        </p:grpSpPr>
        <p:sp>
          <p:nvSpPr>
            <p:cNvPr id="6" name="Rounded Rectangle 5"/>
            <p:cNvSpPr/>
            <p:nvPr/>
          </p:nvSpPr>
          <p:spPr>
            <a:xfrm>
              <a:off x="1192236" y="842234"/>
              <a:ext cx="9624647" cy="5834439"/>
            </a:xfrm>
            <a:prstGeom prst="roundRect">
              <a:avLst>
                <a:gd name="adj" fmla="val 605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872826" y="1435354"/>
              <a:ext cx="8263469" cy="464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00920" y="1551489"/>
            <a:ext cx="7597758" cy="396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01148" y="1949886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55899" y="2291947"/>
            <a:ext cx="0" cy="5193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286909" y="1949229"/>
            <a:ext cx="7607185" cy="548318"/>
            <a:chOff x="1004703" y="2276044"/>
            <a:chExt cx="7607185" cy="548318"/>
          </a:xfrm>
        </p:grpSpPr>
        <p:sp>
          <p:nvSpPr>
            <p:cNvPr id="13" name="TextBox 12"/>
            <p:cNvSpPr txBox="1"/>
            <p:nvPr/>
          </p:nvSpPr>
          <p:spPr>
            <a:xfrm>
              <a:off x="1004703" y="2301142"/>
              <a:ext cx="1764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Player 1</a:t>
              </a:r>
              <a:endParaRPr lang="en-US" sz="28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69110" y="2277778"/>
              <a:ext cx="684000" cy="540657"/>
              <a:chOff x="2769109" y="2278257"/>
              <a:chExt cx="653642" cy="54221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2">
                        <a:lumMod val="25000"/>
                      </a:schemeClr>
                    </a:solidFill>
                  </a:rPr>
                  <a:t>15</a:t>
                </a:r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/</a:t>
                </a:r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449115" y="2279599"/>
              <a:ext cx="684000" cy="540657"/>
              <a:chOff x="2769109" y="2278257"/>
              <a:chExt cx="653642" cy="54221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26764" y="2281420"/>
              <a:ext cx="684000" cy="540657"/>
              <a:chOff x="2769109" y="2278257"/>
              <a:chExt cx="653642" cy="542214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806769" y="2281270"/>
              <a:ext cx="684000" cy="540657"/>
              <a:chOff x="2769109" y="2278257"/>
              <a:chExt cx="653642" cy="5422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487152" y="2279599"/>
              <a:ext cx="684000" cy="540657"/>
              <a:chOff x="2769109" y="2278257"/>
              <a:chExt cx="653642" cy="54221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167157" y="2279599"/>
              <a:ext cx="684000" cy="540657"/>
              <a:chOff x="2769109" y="2278257"/>
              <a:chExt cx="653642" cy="54221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843494" y="2277347"/>
              <a:ext cx="684000" cy="540657"/>
              <a:chOff x="2769109" y="2278257"/>
              <a:chExt cx="653642" cy="54221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526744" y="2277347"/>
              <a:ext cx="684000" cy="540657"/>
              <a:chOff x="2769109" y="2278257"/>
              <a:chExt cx="653642" cy="542214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927889" y="2276044"/>
              <a:ext cx="683999" cy="540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 anchorCtr="0">
              <a:normAutofit lnSpcReduction="10000"/>
            </a:bodyPr>
            <a:lstStyle/>
            <a:p>
              <a:pPr algn="ctr"/>
              <a:r>
                <a:rPr lang="en-US" sz="2800" dirty="0" smtClean="0">
                  <a:solidFill>
                    <a:schemeClr val="bg2">
                      <a:lumMod val="25000"/>
                    </a:schemeClr>
                  </a:solidFill>
                </a:rPr>
                <a:t>15</a:t>
              </a:r>
              <a:endParaRPr lang="en-US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2299621" y="2483582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046374" y="2479686"/>
            <a:ext cx="683999" cy="540657"/>
            <a:chOff x="2769108" y="2278257"/>
            <a:chExt cx="653641" cy="542214"/>
          </a:xfrm>
        </p:grpSpPr>
        <p:sp>
          <p:nvSpPr>
            <p:cNvPr id="72" name="Rectangle 7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15740" y="2479779"/>
            <a:ext cx="683999" cy="540657"/>
            <a:chOff x="2769108" y="2278257"/>
            <a:chExt cx="653641" cy="542214"/>
          </a:xfrm>
        </p:grpSpPr>
        <p:sp>
          <p:nvSpPr>
            <p:cNvPr id="77" name="Rectangle 7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404028" y="2483328"/>
            <a:ext cx="683999" cy="540657"/>
            <a:chOff x="2769108" y="2278257"/>
            <a:chExt cx="653641" cy="542214"/>
          </a:xfrm>
        </p:grpSpPr>
        <p:sp>
          <p:nvSpPr>
            <p:cNvPr id="82" name="Rectangle 8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84033" y="2483178"/>
            <a:ext cx="683999" cy="540657"/>
            <a:chOff x="2769108" y="2278257"/>
            <a:chExt cx="653641" cy="542214"/>
          </a:xfrm>
        </p:grpSpPr>
        <p:sp>
          <p:nvSpPr>
            <p:cNvPr id="87" name="Rectangle 8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64416" y="2481507"/>
            <a:ext cx="683999" cy="540657"/>
            <a:chOff x="2769108" y="2278257"/>
            <a:chExt cx="653641" cy="542214"/>
          </a:xfrm>
        </p:grpSpPr>
        <p:sp>
          <p:nvSpPr>
            <p:cNvPr id="92" name="Rectangle 9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4421" y="2481507"/>
            <a:ext cx="683999" cy="540657"/>
            <a:chOff x="2769108" y="2278257"/>
            <a:chExt cx="653641" cy="542214"/>
          </a:xfrm>
        </p:grpSpPr>
        <p:sp>
          <p:nvSpPr>
            <p:cNvPr id="97" name="Rectangle 9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120758" y="2479255"/>
            <a:ext cx="683999" cy="540657"/>
            <a:chOff x="2769108" y="2278257"/>
            <a:chExt cx="653641" cy="542214"/>
          </a:xfrm>
        </p:grpSpPr>
        <p:sp>
          <p:nvSpPr>
            <p:cNvPr id="102" name="Rectangle 10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804008" y="2479255"/>
            <a:ext cx="683999" cy="540657"/>
            <a:chOff x="2769108" y="2278257"/>
            <a:chExt cx="653641" cy="542214"/>
          </a:xfrm>
        </p:grpSpPr>
        <p:sp>
          <p:nvSpPr>
            <p:cNvPr id="107" name="Rectangle 10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214679" y="2477952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299621" y="3025518"/>
            <a:ext cx="7597758" cy="540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4046374" y="3021622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9" name="Rectangle 23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0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715740" y="3021715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4" name="Rectangle 24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5404028" y="3025264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9" name="Rectangle 24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6084033" y="3025114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4" name="Rectangle 25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764416" y="3023443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9" name="Rectangle 25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7444421" y="3023443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4" name="Rectangle 26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8120758" y="3021191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9" name="Rectangle 26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804008" y="3021191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4" name="Rectangle 27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78" name="Rectangle 277"/>
          <p:cNvSpPr/>
          <p:nvPr/>
        </p:nvSpPr>
        <p:spPr>
          <a:xfrm>
            <a:off x="9214679" y="3019888"/>
            <a:ext cx="683999" cy="54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0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2299621" y="3560156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80" name="Group 279"/>
          <p:cNvGrpSpPr/>
          <p:nvPr/>
        </p:nvGrpSpPr>
        <p:grpSpPr>
          <a:xfrm>
            <a:off x="4046374" y="3556260"/>
            <a:ext cx="683999" cy="540657"/>
            <a:chOff x="2769108" y="2278257"/>
            <a:chExt cx="653641" cy="542214"/>
          </a:xfrm>
        </p:grpSpPr>
        <p:sp>
          <p:nvSpPr>
            <p:cNvPr id="281" name="Rectangle 28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4715740" y="3556353"/>
            <a:ext cx="683999" cy="540657"/>
            <a:chOff x="2769108" y="2278257"/>
            <a:chExt cx="653641" cy="542214"/>
          </a:xfrm>
        </p:grpSpPr>
        <p:sp>
          <p:nvSpPr>
            <p:cNvPr id="286" name="Rectangle 28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5404028" y="3559902"/>
            <a:ext cx="683999" cy="540657"/>
            <a:chOff x="2769108" y="2278257"/>
            <a:chExt cx="653641" cy="542214"/>
          </a:xfrm>
        </p:grpSpPr>
        <p:sp>
          <p:nvSpPr>
            <p:cNvPr id="291" name="Rectangle 29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084033" y="3559752"/>
            <a:ext cx="683999" cy="540657"/>
            <a:chOff x="2769108" y="2278257"/>
            <a:chExt cx="653641" cy="542214"/>
          </a:xfrm>
        </p:grpSpPr>
        <p:sp>
          <p:nvSpPr>
            <p:cNvPr id="296" name="Rectangle 29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764416" y="3558081"/>
            <a:ext cx="683999" cy="540657"/>
            <a:chOff x="2769108" y="2278257"/>
            <a:chExt cx="653641" cy="542214"/>
          </a:xfrm>
        </p:grpSpPr>
        <p:sp>
          <p:nvSpPr>
            <p:cNvPr id="301" name="Rectangle 30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7444421" y="3558081"/>
            <a:ext cx="683999" cy="540657"/>
            <a:chOff x="2769108" y="2278257"/>
            <a:chExt cx="653641" cy="542214"/>
          </a:xfrm>
        </p:grpSpPr>
        <p:sp>
          <p:nvSpPr>
            <p:cNvPr id="306" name="Rectangle 30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8120758" y="3555829"/>
            <a:ext cx="683999" cy="540657"/>
            <a:chOff x="2769108" y="2278257"/>
            <a:chExt cx="653641" cy="542214"/>
          </a:xfrm>
        </p:grpSpPr>
        <p:sp>
          <p:nvSpPr>
            <p:cNvPr id="311" name="Rectangle 31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804008" y="3555829"/>
            <a:ext cx="683999" cy="540657"/>
            <a:chOff x="2769108" y="2278257"/>
            <a:chExt cx="653641" cy="542214"/>
          </a:xfrm>
        </p:grpSpPr>
        <p:sp>
          <p:nvSpPr>
            <p:cNvPr id="316" name="Rectangle 31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9214679" y="3554526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88461" y="1587245"/>
            <a:ext cx="377336" cy="321664"/>
            <a:chOff x="10502846" y="3170307"/>
            <a:chExt cx="377336" cy="321664"/>
          </a:xfrm>
        </p:grpSpPr>
        <p:sp>
          <p:nvSpPr>
            <p:cNvPr id="18" name="Rectangle 17"/>
            <p:cNvSpPr/>
            <p:nvPr/>
          </p:nvSpPr>
          <p:spPr>
            <a:xfrm>
              <a:off x="10502846" y="3170307"/>
              <a:ext cx="377336" cy="321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549477" y="3250723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10549477" y="3331139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0549477" y="3411555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Rectangle 324"/>
          <p:cNvSpPr/>
          <p:nvPr/>
        </p:nvSpPr>
        <p:spPr>
          <a:xfrm>
            <a:off x="4046375" y="1549283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732744" y="1549283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404029" y="1549283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084980" y="1549283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6775356" y="1550810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7462465" y="1550810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8132077" y="1550810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9217316" y="1552603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Total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>
            <a:spLocks noChangeAspect="1"/>
          </p:cNvSpPr>
          <p:nvPr/>
        </p:nvSpPr>
        <p:spPr>
          <a:xfrm>
            <a:off x="4038831" y="1539477"/>
            <a:ext cx="5847591" cy="4273738"/>
          </a:xfrm>
          <a:prstGeom prst="rect">
            <a:avLst/>
          </a:prstGeom>
          <a:solidFill>
            <a:schemeClr val="bg2">
              <a:lumMod val="2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2286909" y="1536829"/>
            <a:ext cx="1922296" cy="42722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 rot="16200000">
            <a:off x="2381440" y="1578230"/>
            <a:ext cx="339694" cy="321664"/>
            <a:chOff x="10502846" y="3170307"/>
            <a:chExt cx="377336" cy="321664"/>
          </a:xfrm>
        </p:grpSpPr>
        <p:sp>
          <p:nvSpPr>
            <p:cNvPr id="198" name="Rectangle 197"/>
            <p:cNvSpPr/>
            <p:nvPr/>
          </p:nvSpPr>
          <p:spPr>
            <a:xfrm>
              <a:off x="10502846" y="3170307"/>
              <a:ext cx="377336" cy="321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10549477" y="3250723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0549477" y="3331139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0549477" y="3411555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2336883" y="2497547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6968" y="2103047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Start Over 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676968" y="2575809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Player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2338543" y="2970453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649913" y="3048714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Order Food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2337679" y="3443358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660997" y="3493288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Change Theme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>
            <a:off x="2336858" y="3887932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653293" y="3928853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Reset Pins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2329154" y="4323497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2648065" y="4777754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Help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2333353" y="5172398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2389776" y="3576504"/>
            <a:ext cx="179134" cy="189206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123"/>
          <p:cNvSpPr>
            <a:spLocks noEditPoints="1"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2400367" y="4018807"/>
            <a:ext cx="167678" cy="173996"/>
          </a:xfrm>
          <a:custGeom>
            <a:avLst/>
            <a:gdLst>
              <a:gd name="T0" fmla="*/ 57 w 63"/>
              <a:gd name="T1" fmla="*/ 54 h 65"/>
              <a:gd name="T2" fmla="*/ 57 w 63"/>
              <a:gd name="T3" fmla="*/ 55 h 65"/>
              <a:gd name="T4" fmla="*/ 35 w 63"/>
              <a:gd name="T5" fmla="*/ 65 h 65"/>
              <a:gd name="T6" fmla="*/ 33 w 63"/>
              <a:gd name="T7" fmla="*/ 65 h 65"/>
              <a:gd name="T8" fmla="*/ 12 w 63"/>
              <a:gd name="T9" fmla="*/ 57 h 65"/>
              <a:gd name="T10" fmla="*/ 10 w 63"/>
              <a:gd name="T11" fmla="*/ 55 h 65"/>
              <a:gd name="T12" fmla="*/ 2 w 63"/>
              <a:gd name="T13" fmla="*/ 62 h 65"/>
              <a:gd name="T14" fmla="*/ 0 w 63"/>
              <a:gd name="T15" fmla="*/ 37 h 65"/>
              <a:gd name="T16" fmla="*/ 25 w 63"/>
              <a:gd name="T17" fmla="*/ 42 h 65"/>
              <a:gd name="T18" fmla="*/ 17 w 63"/>
              <a:gd name="T19" fmla="*/ 48 h 65"/>
              <a:gd name="T20" fmla="*/ 20 w 63"/>
              <a:gd name="T21" fmla="*/ 50 h 65"/>
              <a:gd name="T22" fmla="*/ 33 w 63"/>
              <a:gd name="T23" fmla="*/ 55 h 65"/>
              <a:gd name="T24" fmla="*/ 34 w 63"/>
              <a:gd name="T25" fmla="*/ 55 h 65"/>
              <a:gd name="T26" fmla="*/ 49 w 63"/>
              <a:gd name="T27" fmla="*/ 48 h 65"/>
              <a:gd name="T28" fmla="*/ 50 w 63"/>
              <a:gd name="T29" fmla="*/ 48 h 65"/>
              <a:gd name="T30" fmla="*/ 57 w 63"/>
              <a:gd name="T31" fmla="*/ 54 h 65"/>
              <a:gd name="T32" fmla="*/ 63 w 63"/>
              <a:gd name="T33" fmla="*/ 29 h 65"/>
              <a:gd name="T34" fmla="*/ 61 w 63"/>
              <a:gd name="T35" fmla="*/ 4 h 65"/>
              <a:gd name="T36" fmla="*/ 53 w 63"/>
              <a:gd name="T37" fmla="*/ 11 h 65"/>
              <a:gd name="T38" fmla="*/ 53 w 63"/>
              <a:gd name="T39" fmla="*/ 11 h 65"/>
              <a:gd name="T40" fmla="*/ 53 w 63"/>
              <a:gd name="T41" fmla="*/ 10 h 65"/>
              <a:gd name="T42" fmla="*/ 51 w 63"/>
              <a:gd name="T43" fmla="*/ 8 h 65"/>
              <a:gd name="T44" fmla="*/ 29 w 63"/>
              <a:gd name="T45" fmla="*/ 0 h 65"/>
              <a:gd name="T46" fmla="*/ 28 w 63"/>
              <a:gd name="T47" fmla="*/ 0 h 65"/>
              <a:gd name="T48" fmla="*/ 6 w 63"/>
              <a:gd name="T49" fmla="*/ 10 h 65"/>
              <a:gd name="T50" fmla="*/ 5 w 63"/>
              <a:gd name="T51" fmla="*/ 10 h 65"/>
              <a:gd name="T52" fmla="*/ 13 w 63"/>
              <a:gd name="T53" fmla="*/ 17 h 65"/>
              <a:gd name="T54" fmla="*/ 13 w 63"/>
              <a:gd name="T55" fmla="*/ 17 h 65"/>
              <a:gd name="T56" fmla="*/ 28 w 63"/>
              <a:gd name="T57" fmla="*/ 10 h 65"/>
              <a:gd name="T58" fmla="*/ 29 w 63"/>
              <a:gd name="T59" fmla="*/ 10 h 65"/>
              <a:gd name="T60" fmla="*/ 43 w 63"/>
              <a:gd name="T61" fmla="*/ 14 h 65"/>
              <a:gd name="T62" fmla="*/ 46 w 63"/>
              <a:gd name="T63" fmla="*/ 17 h 65"/>
              <a:gd name="T64" fmla="*/ 38 w 63"/>
              <a:gd name="T65" fmla="*/ 24 h 65"/>
              <a:gd name="T66" fmla="*/ 63 w 63"/>
              <a:gd name="T67" fmla="*/ 2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" h="65">
                <a:moveTo>
                  <a:pt x="57" y="54"/>
                </a:moveTo>
                <a:cubicBezTo>
                  <a:pt x="57" y="55"/>
                  <a:pt x="57" y="55"/>
                  <a:pt x="57" y="55"/>
                </a:cubicBezTo>
                <a:cubicBezTo>
                  <a:pt x="51" y="61"/>
                  <a:pt x="43" y="64"/>
                  <a:pt x="35" y="65"/>
                </a:cubicBezTo>
                <a:cubicBezTo>
                  <a:pt x="34" y="65"/>
                  <a:pt x="34" y="65"/>
                  <a:pt x="33" y="65"/>
                </a:cubicBezTo>
                <a:cubicBezTo>
                  <a:pt x="26" y="65"/>
                  <a:pt x="18" y="62"/>
                  <a:pt x="12" y="57"/>
                </a:cubicBezTo>
                <a:cubicBezTo>
                  <a:pt x="10" y="55"/>
                  <a:pt x="10" y="55"/>
                  <a:pt x="10" y="55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37"/>
                  <a:pt x="0" y="37"/>
                  <a:pt x="0" y="37"/>
                </a:cubicBezTo>
                <a:cubicBezTo>
                  <a:pt x="25" y="42"/>
                  <a:pt x="25" y="42"/>
                  <a:pt x="25" y="42"/>
                </a:cubicBezTo>
                <a:cubicBezTo>
                  <a:pt x="17" y="48"/>
                  <a:pt x="17" y="48"/>
                  <a:pt x="17" y="48"/>
                </a:cubicBezTo>
                <a:cubicBezTo>
                  <a:pt x="20" y="50"/>
                  <a:pt x="20" y="50"/>
                  <a:pt x="20" y="50"/>
                </a:cubicBezTo>
                <a:cubicBezTo>
                  <a:pt x="24" y="53"/>
                  <a:pt x="29" y="55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40" y="54"/>
                  <a:pt x="45" y="52"/>
                  <a:pt x="49" y="48"/>
                </a:cubicBezTo>
                <a:cubicBezTo>
                  <a:pt x="50" y="48"/>
                  <a:pt x="50" y="48"/>
                  <a:pt x="50" y="48"/>
                </a:cubicBezTo>
                <a:lnTo>
                  <a:pt x="57" y="54"/>
                </a:lnTo>
                <a:close/>
                <a:moveTo>
                  <a:pt x="63" y="29"/>
                </a:moveTo>
                <a:cubicBezTo>
                  <a:pt x="61" y="4"/>
                  <a:pt x="61" y="4"/>
                  <a:pt x="61" y="4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0"/>
                  <a:pt x="53" y="10"/>
                  <a:pt x="53" y="10"/>
                </a:cubicBezTo>
                <a:cubicBezTo>
                  <a:pt x="51" y="8"/>
                  <a:pt x="51" y="8"/>
                  <a:pt x="51" y="8"/>
                </a:cubicBezTo>
                <a:cubicBezTo>
                  <a:pt x="45" y="3"/>
                  <a:pt x="37" y="0"/>
                  <a:pt x="29" y="0"/>
                </a:cubicBezTo>
                <a:cubicBezTo>
                  <a:pt x="29" y="0"/>
                  <a:pt x="28" y="0"/>
                  <a:pt x="28" y="0"/>
                </a:cubicBezTo>
                <a:cubicBezTo>
                  <a:pt x="20" y="0"/>
                  <a:pt x="12" y="4"/>
                  <a:pt x="6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7" y="13"/>
                  <a:pt x="23" y="10"/>
                  <a:pt x="28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9" y="12"/>
                  <a:pt x="43" y="14"/>
                </a:cubicBezTo>
                <a:cubicBezTo>
                  <a:pt x="46" y="17"/>
                  <a:pt x="46" y="17"/>
                  <a:pt x="46" y="17"/>
                </a:cubicBezTo>
                <a:cubicBezTo>
                  <a:pt x="38" y="24"/>
                  <a:pt x="38" y="24"/>
                  <a:pt x="38" y="24"/>
                </a:cubicBezTo>
                <a:lnTo>
                  <a:pt x="63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93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2408042" y="2666031"/>
            <a:ext cx="155206" cy="15811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4" name="Picture 223"/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2427571" y="2167884"/>
            <a:ext cx="179062" cy="221236"/>
          </a:xfrm>
          <a:prstGeom prst="rect">
            <a:avLst/>
          </a:prstGeom>
        </p:spPr>
      </p:pic>
      <p:pic>
        <p:nvPicPr>
          <p:cNvPr id="225" name="Picture 224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95" y="4778808"/>
            <a:ext cx="337500" cy="337500"/>
          </a:xfrm>
          <a:prstGeom prst="rect">
            <a:avLst/>
          </a:prstGeom>
        </p:spPr>
      </p:pic>
      <p:pic>
        <p:nvPicPr>
          <p:cNvPr id="226" name="Picture 225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47" y="3118881"/>
            <a:ext cx="226686" cy="239898"/>
          </a:xfrm>
          <a:prstGeom prst="rect">
            <a:avLst/>
          </a:prstGeom>
        </p:spPr>
      </p:pic>
      <p:sp>
        <p:nvSpPr>
          <p:cNvPr id="230" name="TextBox 229"/>
          <p:cNvSpPr txBox="1"/>
          <p:nvPr/>
        </p:nvSpPr>
        <p:spPr>
          <a:xfrm>
            <a:off x="2633127" y="4356299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Raise Bumpers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2308988" y="4750943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reeform 104"/>
          <p:cNvSpPr>
            <a:spLocks noEditPoints="1"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2386356" y="4439089"/>
            <a:ext cx="179134" cy="189206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942" y="423216"/>
            <a:ext cx="4041491" cy="1015663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Feedback on</a:t>
            </a:r>
            <a:endParaRPr lang="en-CA" sz="6000" dirty="0">
              <a:solidFill>
                <a:schemeClr val="bg2">
                  <a:lumMod val="2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2495" y="2867504"/>
            <a:ext cx="1620508" cy="1015663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Style</a:t>
            </a:r>
            <a:endParaRPr lang="en-CA" sz="60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6622" y="5253857"/>
            <a:ext cx="2831224" cy="1015663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Design is</a:t>
            </a:r>
            <a:endParaRPr lang="en-CA" sz="6000" dirty="0">
              <a:solidFill>
                <a:schemeClr val="bg2">
                  <a:lumMod val="2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6217" y="461256"/>
            <a:ext cx="37995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</a:rPr>
              <a:t>NAVIGATION</a:t>
            </a:r>
            <a:endParaRPr lang="en-CA" sz="6000" dirty="0"/>
          </a:p>
        </p:txBody>
      </p:sp>
      <p:sp>
        <p:nvSpPr>
          <p:cNvPr id="3" name="Rectangle 2"/>
          <p:cNvSpPr/>
          <p:nvPr/>
        </p:nvSpPr>
        <p:spPr>
          <a:xfrm>
            <a:off x="4849505" y="2894664"/>
            <a:ext cx="24929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</a:rPr>
              <a:t>IGNORE</a:t>
            </a:r>
            <a:endParaRPr lang="en-CA" sz="6000" dirty="0"/>
          </a:p>
        </p:txBody>
      </p:sp>
      <p:sp>
        <p:nvSpPr>
          <p:cNvPr id="9" name="Rectangle 8"/>
          <p:cNvSpPr/>
          <p:nvPr/>
        </p:nvSpPr>
        <p:spPr>
          <a:xfrm>
            <a:off x="3950893" y="5291897"/>
            <a:ext cx="42902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</a:rPr>
              <a:t>PRELIMINARY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6559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42" y="123825"/>
            <a:ext cx="5553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GUTTERBALLZ: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Franklin Gothic Demi Cond" panose="020B0706030402020204" pitchFamily="34" charset="0"/>
              </a:rPr>
              <a:t>GAME MENU - DIALOG</a:t>
            </a:r>
            <a:endParaRPr lang="en-CA" sz="20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" y="552510"/>
            <a:ext cx="11247120" cy="9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59777" y="990634"/>
            <a:ext cx="8849279" cy="5364413"/>
            <a:chOff x="1192236" y="842234"/>
            <a:chExt cx="9624647" cy="5834439"/>
          </a:xfrm>
        </p:grpSpPr>
        <p:sp>
          <p:nvSpPr>
            <p:cNvPr id="6" name="Rounded Rectangle 5"/>
            <p:cNvSpPr/>
            <p:nvPr/>
          </p:nvSpPr>
          <p:spPr>
            <a:xfrm>
              <a:off x="1192236" y="842234"/>
              <a:ext cx="9624647" cy="5834439"/>
            </a:xfrm>
            <a:prstGeom prst="roundRect">
              <a:avLst>
                <a:gd name="adj" fmla="val 605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872826" y="1435354"/>
              <a:ext cx="8263469" cy="464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291877" y="1547984"/>
            <a:ext cx="7597758" cy="396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92105" y="1946381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46856" y="2288442"/>
            <a:ext cx="0" cy="5193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277866" y="1945724"/>
            <a:ext cx="7607185" cy="548318"/>
            <a:chOff x="1004703" y="2276044"/>
            <a:chExt cx="7607185" cy="548318"/>
          </a:xfrm>
        </p:grpSpPr>
        <p:sp>
          <p:nvSpPr>
            <p:cNvPr id="13" name="TextBox 12"/>
            <p:cNvSpPr txBox="1"/>
            <p:nvPr/>
          </p:nvSpPr>
          <p:spPr>
            <a:xfrm>
              <a:off x="1004703" y="2301142"/>
              <a:ext cx="1764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Player 1</a:t>
              </a:r>
              <a:endParaRPr lang="en-US" sz="28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69110" y="2277778"/>
              <a:ext cx="684000" cy="540657"/>
              <a:chOff x="2769109" y="2278257"/>
              <a:chExt cx="653642" cy="54221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2">
                        <a:lumMod val="25000"/>
                      </a:schemeClr>
                    </a:solidFill>
                  </a:rPr>
                  <a:t>15</a:t>
                </a:r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/</a:t>
                </a:r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449115" y="2279599"/>
              <a:ext cx="684000" cy="540657"/>
              <a:chOff x="2769109" y="2278257"/>
              <a:chExt cx="653642" cy="54221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26764" y="2281420"/>
              <a:ext cx="684000" cy="540657"/>
              <a:chOff x="2769109" y="2278257"/>
              <a:chExt cx="653642" cy="542214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806769" y="2281270"/>
              <a:ext cx="684000" cy="540657"/>
              <a:chOff x="2769109" y="2278257"/>
              <a:chExt cx="653642" cy="5422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487152" y="2279599"/>
              <a:ext cx="684000" cy="540657"/>
              <a:chOff x="2769109" y="2278257"/>
              <a:chExt cx="653642" cy="54221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167157" y="2279599"/>
              <a:ext cx="684000" cy="540657"/>
              <a:chOff x="2769109" y="2278257"/>
              <a:chExt cx="653642" cy="54221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843494" y="2277347"/>
              <a:ext cx="684000" cy="540657"/>
              <a:chOff x="2769109" y="2278257"/>
              <a:chExt cx="653642" cy="54221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526744" y="2277347"/>
              <a:ext cx="684000" cy="540657"/>
              <a:chOff x="2769109" y="2278257"/>
              <a:chExt cx="653642" cy="542214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769110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927889" y="2276044"/>
              <a:ext cx="683999" cy="540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 anchorCtr="0">
              <a:normAutofit lnSpcReduction="10000"/>
            </a:bodyPr>
            <a:lstStyle/>
            <a:p>
              <a:pPr algn="ctr"/>
              <a:r>
                <a:rPr lang="en-US" sz="2800" dirty="0" smtClean="0">
                  <a:solidFill>
                    <a:schemeClr val="bg2">
                      <a:lumMod val="25000"/>
                    </a:schemeClr>
                  </a:solidFill>
                </a:rPr>
                <a:t>15</a:t>
              </a:r>
              <a:endParaRPr lang="en-US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2290578" y="2480077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037331" y="2476181"/>
            <a:ext cx="683999" cy="540657"/>
            <a:chOff x="2769108" y="2278257"/>
            <a:chExt cx="653641" cy="542214"/>
          </a:xfrm>
        </p:grpSpPr>
        <p:sp>
          <p:nvSpPr>
            <p:cNvPr id="72" name="Rectangle 7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06697" y="2476274"/>
            <a:ext cx="683999" cy="540657"/>
            <a:chOff x="2769108" y="2278257"/>
            <a:chExt cx="653641" cy="542214"/>
          </a:xfrm>
        </p:grpSpPr>
        <p:sp>
          <p:nvSpPr>
            <p:cNvPr id="77" name="Rectangle 7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94985" y="2479823"/>
            <a:ext cx="683999" cy="540657"/>
            <a:chOff x="2769108" y="2278257"/>
            <a:chExt cx="653641" cy="542214"/>
          </a:xfrm>
        </p:grpSpPr>
        <p:sp>
          <p:nvSpPr>
            <p:cNvPr id="82" name="Rectangle 8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74990" y="2479673"/>
            <a:ext cx="683999" cy="540657"/>
            <a:chOff x="2769108" y="2278257"/>
            <a:chExt cx="653641" cy="542214"/>
          </a:xfrm>
        </p:grpSpPr>
        <p:sp>
          <p:nvSpPr>
            <p:cNvPr id="87" name="Rectangle 8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5373" y="2478002"/>
            <a:ext cx="683999" cy="540657"/>
            <a:chOff x="2769108" y="2278257"/>
            <a:chExt cx="653641" cy="542214"/>
          </a:xfrm>
        </p:grpSpPr>
        <p:sp>
          <p:nvSpPr>
            <p:cNvPr id="92" name="Rectangle 9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35378" y="2478002"/>
            <a:ext cx="683999" cy="540657"/>
            <a:chOff x="2769108" y="2278257"/>
            <a:chExt cx="653641" cy="542214"/>
          </a:xfrm>
        </p:grpSpPr>
        <p:sp>
          <p:nvSpPr>
            <p:cNvPr id="97" name="Rectangle 9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111715" y="2475750"/>
            <a:ext cx="683999" cy="540657"/>
            <a:chOff x="2769108" y="2278257"/>
            <a:chExt cx="653641" cy="542214"/>
          </a:xfrm>
        </p:grpSpPr>
        <p:sp>
          <p:nvSpPr>
            <p:cNvPr id="102" name="Rectangle 10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794965" y="2475750"/>
            <a:ext cx="683999" cy="540657"/>
            <a:chOff x="2769108" y="2278257"/>
            <a:chExt cx="653641" cy="542214"/>
          </a:xfrm>
        </p:grpSpPr>
        <p:sp>
          <p:nvSpPr>
            <p:cNvPr id="107" name="Rectangle 10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205636" y="2474447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290578" y="3022013"/>
            <a:ext cx="7597758" cy="540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4037331" y="3018117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9" name="Rectangle 23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0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706697" y="3018210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4" name="Rectangle 24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5394985" y="3021759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9" name="Rectangle 24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6074990" y="3021609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4" name="Rectangle 25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755373" y="3019938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9" name="Rectangle 25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7435378" y="3019938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4" name="Rectangle 26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8111715" y="3017686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9" name="Rectangle 26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794965" y="3017686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4" name="Rectangle 27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78" name="Rectangle 277"/>
          <p:cNvSpPr/>
          <p:nvPr/>
        </p:nvSpPr>
        <p:spPr>
          <a:xfrm>
            <a:off x="9205636" y="3016383"/>
            <a:ext cx="683999" cy="54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0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2290578" y="3556651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80" name="Group 279"/>
          <p:cNvGrpSpPr/>
          <p:nvPr/>
        </p:nvGrpSpPr>
        <p:grpSpPr>
          <a:xfrm>
            <a:off x="4037331" y="3552755"/>
            <a:ext cx="683999" cy="540657"/>
            <a:chOff x="2769108" y="2278257"/>
            <a:chExt cx="653641" cy="542214"/>
          </a:xfrm>
        </p:grpSpPr>
        <p:sp>
          <p:nvSpPr>
            <p:cNvPr id="281" name="Rectangle 28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4706697" y="3552848"/>
            <a:ext cx="683999" cy="540657"/>
            <a:chOff x="2769108" y="2278257"/>
            <a:chExt cx="653641" cy="542214"/>
          </a:xfrm>
        </p:grpSpPr>
        <p:sp>
          <p:nvSpPr>
            <p:cNvPr id="286" name="Rectangle 28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5394985" y="3556397"/>
            <a:ext cx="683999" cy="540657"/>
            <a:chOff x="2769108" y="2278257"/>
            <a:chExt cx="653641" cy="542214"/>
          </a:xfrm>
        </p:grpSpPr>
        <p:sp>
          <p:nvSpPr>
            <p:cNvPr id="291" name="Rectangle 29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074990" y="3556247"/>
            <a:ext cx="683999" cy="540657"/>
            <a:chOff x="2769108" y="2278257"/>
            <a:chExt cx="653641" cy="542214"/>
          </a:xfrm>
        </p:grpSpPr>
        <p:sp>
          <p:nvSpPr>
            <p:cNvPr id="296" name="Rectangle 29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755373" y="3554576"/>
            <a:ext cx="683999" cy="540657"/>
            <a:chOff x="2769108" y="2278257"/>
            <a:chExt cx="653641" cy="542214"/>
          </a:xfrm>
        </p:grpSpPr>
        <p:sp>
          <p:nvSpPr>
            <p:cNvPr id="301" name="Rectangle 30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7435378" y="3554576"/>
            <a:ext cx="683999" cy="540657"/>
            <a:chOff x="2769108" y="2278257"/>
            <a:chExt cx="653641" cy="542214"/>
          </a:xfrm>
        </p:grpSpPr>
        <p:sp>
          <p:nvSpPr>
            <p:cNvPr id="306" name="Rectangle 30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8111715" y="3552324"/>
            <a:ext cx="683999" cy="540657"/>
            <a:chOff x="2769108" y="2278257"/>
            <a:chExt cx="653641" cy="542214"/>
          </a:xfrm>
        </p:grpSpPr>
        <p:sp>
          <p:nvSpPr>
            <p:cNvPr id="311" name="Rectangle 31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794965" y="3552324"/>
            <a:ext cx="683999" cy="540657"/>
            <a:chOff x="2769108" y="2278257"/>
            <a:chExt cx="653641" cy="542214"/>
          </a:xfrm>
        </p:grpSpPr>
        <p:sp>
          <p:nvSpPr>
            <p:cNvPr id="316" name="Rectangle 31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9205636" y="3551021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79418" y="1583740"/>
            <a:ext cx="377336" cy="321664"/>
            <a:chOff x="10502846" y="3170307"/>
            <a:chExt cx="377336" cy="321664"/>
          </a:xfrm>
        </p:grpSpPr>
        <p:sp>
          <p:nvSpPr>
            <p:cNvPr id="18" name="Rectangle 17"/>
            <p:cNvSpPr/>
            <p:nvPr/>
          </p:nvSpPr>
          <p:spPr>
            <a:xfrm>
              <a:off x="10502846" y="3170307"/>
              <a:ext cx="377336" cy="321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549477" y="3250723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10549477" y="3331139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0549477" y="3411555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Rectangle 324"/>
          <p:cNvSpPr/>
          <p:nvPr/>
        </p:nvSpPr>
        <p:spPr>
          <a:xfrm>
            <a:off x="4037332" y="1545778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723701" y="1545778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394986" y="1545778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075937" y="1545778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6766313" y="1547305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7453422" y="1547305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8123034" y="1547305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9208273" y="1549098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Total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5" name="Rectangle 194"/>
          <p:cNvSpPr>
            <a:spLocks noChangeAspect="1"/>
          </p:cNvSpPr>
          <p:nvPr/>
        </p:nvSpPr>
        <p:spPr>
          <a:xfrm>
            <a:off x="4029788" y="1535972"/>
            <a:ext cx="5847591" cy="4273738"/>
          </a:xfrm>
          <a:prstGeom prst="rect">
            <a:avLst/>
          </a:prstGeom>
          <a:solidFill>
            <a:schemeClr val="bg2">
              <a:lumMod val="2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>
            <a:spLocks noChangeAspect="1"/>
          </p:cNvSpPr>
          <p:nvPr/>
        </p:nvSpPr>
        <p:spPr>
          <a:xfrm>
            <a:off x="2277866" y="1533324"/>
            <a:ext cx="1922296" cy="42722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 rot="16200000">
            <a:off x="2372397" y="1574725"/>
            <a:ext cx="339694" cy="321664"/>
            <a:chOff x="10502846" y="3170307"/>
            <a:chExt cx="377336" cy="321664"/>
          </a:xfrm>
        </p:grpSpPr>
        <p:sp>
          <p:nvSpPr>
            <p:cNvPr id="198" name="Rectangle 197"/>
            <p:cNvSpPr/>
            <p:nvPr/>
          </p:nvSpPr>
          <p:spPr>
            <a:xfrm>
              <a:off x="10502846" y="3170307"/>
              <a:ext cx="377336" cy="321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10549477" y="3250723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0549477" y="3331139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0549477" y="3411555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2327840" y="2494042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925" y="2099542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Start Over 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667925" y="2572304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Player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2329500" y="2966948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640870" y="3045209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Order Food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>
            <a:off x="2328636" y="3439853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651954" y="3489783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Change Theme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6" name="Straight Connector 215"/>
          <p:cNvCxnSpPr/>
          <p:nvPr/>
        </p:nvCxnSpPr>
        <p:spPr>
          <a:xfrm>
            <a:off x="2327815" y="3884427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644250" y="3925348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Reset Pins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2320111" y="4319992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2639022" y="4774249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Help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2324310" y="5168893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reeform 104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2380733" y="3572999"/>
            <a:ext cx="179134" cy="189206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123"/>
          <p:cNvSpPr>
            <a:spLocks noEditPoints="1"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2391324" y="4015302"/>
            <a:ext cx="167678" cy="173996"/>
          </a:xfrm>
          <a:custGeom>
            <a:avLst/>
            <a:gdLst>
              <a:gd name="T0" fmla="*/ 57 w 63"/>
              <a:gd name="T1" fmla="*/ 54 h 65"/>
              <a:gd name="T2" fmla="*/ 57 w 63"/>
              <a:gd name="T3" fmla="*/ 55 h 65"/>
              <a:gd name="T4" fmla="*/ 35 w 63"/>
              <a:gd name="T5" fmla="*/ 65 h 65"/>
              <a:gd name="T6" fmla="*/ 33 w 63"/>
              <a:gd name="T7" fmla="*/ 65 h 65"/>
              <a:gd name="T8" fmla="*/ 12 w 63"/>
              <a:gd name="T9" fmla="*/ 57 h 65"/>
              <a:gd name="T10" fmla="*/ 10 w 63"/>
              <a:gd name="T11" fmla="*/ 55 h 65"/>
              <a:gd name="T12" fmla="*/ 2 w 63"/>
              <a:gd name="T13" fmla="*/ 62 h 65"/>
              <a:gd name="T14" fmla="*/ 0 w 63"/>
              <a:gd name="T15" fmla="*/ 37 h 65"/>
              <a:gd name="T16" fmla="*/ 25 w 63"/>
              <a:gd name="T17" fmla="*/ 42 h 65"/>
              <a:gd name="T18" fmla="*/ 17 w 63"/>
              <a:gd name="T19" fmla="*/ 48 h 65"/>
              <a:gd name="T20" fmla="*/ 20 w 63"/>
              <a:gd name="T21" fmla="*/ 50 h 65"/>
              <a:gd name="T22" fmla="*/ 33 w 63"/>
              <a:gd name="T23" fmla="*/ 55 h 65"/>
              <a:gd name="T24" fmla="*/ 34 w 63"/>
              <a:gd name="T25" fmla="*/ 55 h 65"/>
              <a:gd name="T26" fmla="*/ 49 w 63"/>
              <a:gd name="T27" fmla="*/ 48 h 65"/>
              <a:gd name="T28" fmla="*/ 50 w 63"/>
              <a:gd name="T29" fmla="*/ 48 h 65"/>
              <a:gd name="T30" fmla="*/ 57 w 63"/>
              <a:gd name="T31" fmla="*/ 54 h 65"/>
              <a:gd name="T32" fmla="*/ 63 w 63"/>
              <a:gd name="T33" fmla="*/ 29 h 65"/>
              <a:gd name="T34" fmla="*/ 61 w 63"/>
              <a:gd name="T35" fmla="*/ 4 h 65"/>
              <a:gd name="T36" fmla="*/ 53 w 63"/>
              <a:gd name="T37" fmla="*/ 11 h 65"/>
              <a:gd name="T38" fmla="*/ 53 w 63"/>
              <a:gd name="T39" fmla="*/ 11 h 65"/>
              <a:gd name="T40" fmla="*/ 53 w 63"/>
              <a:gd name="T41" fmla="*/ 10 h 65"/>
              <a:gd name="T42" fmla="*/ 51 w 63"/>
              <a:gd name="T43" fmla="*/ 8 h 65"/>
              <a:gd name="T44" fmla="*/ 29 w 63"/>
              <a:gd name="T45" fmla="*/ 0 h 65"/>
              <a:gd name="T46" fmla="*/ 28 w 63"/>
              <a:gd name="T47" fmla="*/ 0 h 65"/>
              <a:gd name="T48" fmla="*/ 6 w 63"/>
              <a:gd name="T49" fmla="*/ 10 h 65"/>
              <a:gd name="T50" fmla="*/ 5 w 63"/>
              <a:gd name="T51" fmla="*/ 10 h 65"/>
              <a:gd name="T52" fmla="*/ 13 w 63"/>
              <a:gd name="T53" fmla="*/ 17 h 65"/>
              <a:gd name="T54" fmla="*/ 13 w 63"/>
              <a:gd name="T55" fmla="*/ 17 h 65"/>
              <a:gd name="T56" fmla="*/ 28 w 63"/>
              <a:gd name="T57" fmla="*/ 10 h 65"/>
              <a:gd name="T58" fmla="*/ 29 w 63"/>
              <a:gd name="T59" fmla="*/ 10 h 65"/>
              <a:gd name="T60" fmla="*/ 43 w 63"/>
              <a:gd name="T61" fmla="*/ 14 h 65"/>
              <a:gd name="T62" fmla="*/ 46 w 63"/>
              <a:gd name="T63" fmla="*/ 17 h 65"/>
              <a:gd name="T64" fmla="*/ 38 w 63"/>
              <a:gd name="T65" fmla="*/ 24 h 65"/>
              <a:gd name="T66" fmla="*/ 63 w 63"/>
              <a:gd name="T67" fmla="*/ 2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" h="65">
                <a:moveTo>
                  <a:pt x="57" y="54"/>
                </a:moveTo>
                <a:cubicBezTo>
                  <a:pt x="57" y="55"/>
                  <a:pt x="57" y="55"/>
                  <a:pt x="57" y="55"/>
                </a:cubicBezTo>
                <a:cubicBezTo>
                  <a:pt x="51" y="61"/>
                  <a:pt x="43" y="64"/>
                  <a:pt x="35" y="65"/>
                </a:cubicBezTo>
                <a:cubicBezTo>
                  <a:pt x="34" y="65"/>
                  <a:pt x="34" y="65"/>
                  <a:pt x="33" y="65"/>
                </a:cubicBezTo>
                <a:cubicBezTo>
                  <a:pt x="26" y="65"/>
                  <a:pt x="18" y="62"/>
                  <a:pt x="12" y="57"/>
                </a:cubicBezTo>
                <a:cubicBezTo>
                  <a:pt x="10" y="55"/>
                  <a:pt x="10" y="55"/>
                  <a:pt x="10" y="55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37"/>
                  <a:pt x="0" y="37"/>
                  <a:pt x="0" y="37"/>
                </a:cubicBezTo>
                <a:cubicBezTo>
                  <a:pt x="25" y="42"/>
                  <a:pt x="25" y="42"/>
                  <a:pt x="25" y="42"/>
                </a:cubicBezTo>
                <a:cubicBezTo>
                  <a:pt x="17" y="48"/>
                  <a:pt x="17" y="48"/>
                  <a:pt x="17" y="48"/>
                </a:cubicBezTo>
                <a:cubicBezTo>
                  <a:pt x="20" y="50"/>
                  <a:pt x="20" y="50"/>
                  <a:pt x="20" y="50"/>
                </a:cubicBezTo>
                <a:cubicBezTo>
                  <a:pt x="24" y="53"/>
                  <a:pt x="29" y="55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40" y="54"/>
                  <a:pt x="45" y="52"/>
                  <a:pt x="49" y="48"/>
                </a:cubicBezTo>
                <a:cubicBezTo>
                  <a:pt x="50" y="48"/>
                  <a:pt x="50" y="48"/>
                  <a:pt x="50" y="48"/>
                </a:cubicBezTo>
                <a:lnTo>
                  <a:pt x="57" y="54"/>
                </a:lnTo>
                <a:close/>
                <a:moveTo>
                  <a:pt x="63" y="29"/>
                </a:moveTo>
                <a:cubicBezTo>
                  <a:pt x="61" y="4"/>
                  <a:pt x="61" y="4"/>
                  <a:pt x="61" y="4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0"/>
                  <a:pt x="53" y="10"/>
                  <a:pt x="53" y="10"/>
                </a:cubicBezTo>
                <a:cubicBezTo>
                  <a:pt x="51" y="8"/>
                  <a:pt x="51" y="8"/>
                  <a:pt x="51" y="8"/>
                </a:cubicBezTo>
                <a:cubicBezTo>
                  <a:pt x="45" y="3"/>
                  <a:pt x="37" y="0"/>
                  <a:pt x="29" y="0"/>
                </a:cubicBezTo>
                <a:cubicBezTo>
                  <a:pt x="29" y="0"/>
                  <a:pt x="28" y="0"/>
                  <a:pt x="28" y="0"/>
                </a:cubicBezTo>
                <a:cubicBezTo>
                  <a:pt x="20" y="0"/>
                  <a:pt x="12" y="4"/>
                  <a:pt x="6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7" y="13"/>
                  <a:pt x="23" y="10"/>
                  <a:pt x="28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9" y="12"/>
                  <a:pt x="43" y="14"/>
                </a:cubicBezTo>
                <a:cubicBezTo>
                  <a:pt x="46" y="17"/>
                  <a:pt x="46" y="17"/>
                  <a:pt x="46" y="17"/>
                </a:cubicBezTo>
                <a:cubicBezTo>
                  <a:pt x="38" y="24"/>
                  <a:pt x="38" y="24"/>
                  <a:pt x="38" y="24"/>
                </a:cubicBezTo>
                <a:lnTo>
                  <a:pt x="63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93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2398999" y="2662526"/>
            <a:ext cx="155206" cy="15811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4" name="Picture 223"/>
          <p:cNvPicPr preferRelativeResize="0">
            <a:picLocks/>
          </p:cNvPicPr>
          <p:nvPr>
            <p:custDataLst>
              <p:custData r:id="rId7"/>
            </p:custDataLst>
          </p:nvPr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2418528" y="2164379"/>
            <a:ext cx="179062" cy="221236"/>
          </a:xfrm>
          <a:prstGeom prst="rect">
            <a:avLst/>
          </a:prstGeom>
        </p:spPr>
      </p:pic>
      <p:pic>
        <p:nvPicPr>
          <p:cNvPr id="225" name="Picture 224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52" y="4775303"/>
            <a:ext cx="337500" cy="337500"/>
          </a:xfrm>
          <a:prstGeom prst="rect">
            <a:avLst/>
          </a:prstGeom>
        </p:spPr>
      </p:pic>
      <p:pic>
        <p:nvPicPr>
          <p:cNvPr id="226" name="Picture 225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04" y="3115376"/>
            <a:ext cx="226686" cy="239898"/>
          </a:xfrm>
          <a:prstGeom prst="rect">
            <a:avLst/>
          </a:prstGeom>
        </p:spPr>
      </p:pic>
      <p:sp>
        <p:nvSpPr>
          <p:cNvPr id="230" name="TextBox 229"/>
          <p:cNvSpPr txBox="1"/>
          <p:nvPr/>
        </p:nvSpPr>
        <p:spPr>
          <a:xfrm>
            <a:off x="2624084" y="4352794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Raise Bumpers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2299945" y="4747438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reeform 104"/>
          <p:cNvSpPr>
            <a:spLocks noEditPoints="1"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2377313" y="4435584"/>
            <a:ext cx="179134" cy="189206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402282" y="2666757"/>
            <a:ext cx="2508754" cy="1990930"/>
            <a:chOff x="4399732" y="2721417"/>
            <a:chExt cx="2508754" cy="1990930"/>
          </a:xfrm>
        </p:grpSpPr>
        <p:sp>
          <p:nvSpPr>
            <p:cNvPr id="5" name="Rounded Rectangle 4"/>
            <p:cNvSpPr/>
            <p:nvPr/>
          </p:nvSpPr>
          <p:spPr>
            <a:xfrm>
              <a:off x="4399732" y="2721417"/>
              <a:ext cx="2508754" cy="1990930"/>
            </a:xfrm>
            <a:prstGeom prst="roundRect">
              <a:avLst>
                <a:gd name="adj" fmla="val 67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5" name="Rounded Rectangle 334"/>
            <p:cNvSpPr/>
            <p:nvPr/>
          </p:nvSpPr>
          <p:spPr>
            <a:xfrm>
              <a:off x="4553367" y="4133511"/>
              <a:ext cx="1005841" cy="42346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CANCEL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36" name="Rounded Rectangle 335"/>
            <p:cNvSpPr/>
            <p:nvPr/>
          </p:nvSpPr>
          <p:spPr>
            <a:xfrm>
              <a:off x="5731478" y="4133511"/>
              <a:ext cx="1005841" cy="4234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OK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47937" y="3053795"/>
              <a:ext cx="2152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Are you sure you want to start over?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1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42" y="123825"/>
            <a:ext cx="5553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GUTTERBALLZ: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Franklin Gothic Demi Cond" panose="020B0706030402020204" pitchFamily="34" charset="0"/>
              </a:rPr>
              <a:t>PLAYER MENU</a:t>
            </a:r>
            <a:endParaRPr lang="en-CA" sz="20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" y="552510"/>
            <a:ext cx="11247120" cy="9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59777" y="985512"/>
            <a:ext cx="8849279" cy="5364413"/>
            <a:chOff x="1192236" y="842234"/>
            <a:chExt cx="9624647" cy="5834439"/>
          </a:xfrm>
        </p:grpSpPr>
        <p:sp>
          <p:nvSpPr>
            <p:cNvPr id="6" name="Rounded Rectangle 5"/>
            <p:cNvSpPr/>
            <p:nvPr/>
          </p:nvSpPr>
          <p:spPr>
            <a:xfrm>
              <a:off x="1192236" y="842234"/>
              <a:ext cx="9624647" cy="5834439"/>
            </a:xfrm>
            <a:prstGeom prst="roundRect">
              <a:avLst>
                <a:gd name="adj" fmla="val 605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872826" y="1435354"/>
              <a:ext cx="8263469" cy="464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291877" y="1542862"/>
            <a:ext cx="7597758" cy="396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92105" y="1941259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46856" y="2283320"/>
            <a:ext cx="0" cy="5193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273103" y="1940602"/>
            <a:ext cx="7607185" cy="548318"/>
            <a:chOff x="1004703" y="2276044"/>
            <a:chExt cx="7607185" cy="548318"/>
          </a:xfrm>
        </p:grpSpPr>
        <p:sp>
          <p:nvSpPr>
            <p:cNvPr id="13" name="TextBox 12"/>
            <p:cNvSpPr txBox="1"/>
            <p:nvPr/>
          </p:nvSpPr>
          <p:spPr>
            <a:xfrm>
              <a:off x="1004703" y="2301142"/>
              <a:ext cx="1764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Player 1</a:t>
              </a:r>
              <a:endParaRPr lang="en-US" sz="28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769109" y="2277778"/>
              <a:ext cx="683999" cy="540657"/>
              <a:chOff x="2769108" y="2278257"/>
              <a:chExt cx="653641" cy="54221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2">
                        <a:lumMod val="25000"/>
                      </a:schemeClr>
                    </a:solidFill>
                  </a:rPr>
                  <a:t>15</a:t>
                </a:r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/</a:t>
                </a:r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449114" y="2279599"/>
              <a:ext cx="683999" cy="540657"/>
              <a:chOff x="2769108" y="2278257"/>
              <a:chExt cx="653641" cy="54221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26763" y="2281420"/>
              <a:ext cx="683999" cy="540657"/>
              <a:chOff x="2769108" y="2278257"/>
              <a:chExt cx="653641" cy="542214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806768" y="2281270"/>
              <a:ext cx="683999" cy="540657"/>
              <a:chOff x="2769108" y="2278257"/>
              <a:chExt cx="653641" cy="54221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487151" y="2279599"/>
              <a:ext cx="683999" cy="540657"/>
              <a:chOff x="2769108" y="2278257"/>
              <a:chExt cx="653641" cy="54221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167156" y="2279599"/>
              <a:ext cx="683999" cy="540657"/>
              <a:chOff x="2769108" y="2278257"/>
              <a:chExt cx="653641" cy="54221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843493" y="2277347"/>
              <a:ext cx="683999" cy="540657"/>
              <a:chOff x="2769108" y="2278257"/>
              <a:chExt cx="653641" cy="54221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526743" y="2277347"/>
              <a:ext cx="683999" cy="540657"/>
              <a:chOff x="2769108" y="2278257"/>
              <a:chExt cx="653641" cy="542214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769108" y="2377163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69109" y="2279933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87204" y="2278257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202198" y="2278916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7927889" y="2276044"/>
              <a:ext cx="683999" cy="540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 anchorCtr="0">
              <a:normAutofit lnSpcReduction="10000"/>
            </a:bodyPr>
            <a:lstStyle/>
            <a:p>
              <a:pPr algn="ctr"/>
              <a:r>
                <a:rPr lang="en-US" sz="2800" dirty="0" smtClean="0">
                  <a:solidFill>
                    <a:schemeClr val="bg2">
                      <a:lumMod val="25000"/>
                    </a:schemeClr>
                  </a:solidFill>
                </a:rPr>
                <a:t>15</a:t>
              </a:r>
              <a:endParaRPr lang="en-US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2290578" y="2474955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037331" y="2471059"/>
            <a:ext cx="683999" cy="540657"/>
            <a:chOff x="2769108" y="2278257"/>
            <a:chExt cx="653641" cy="542214"/>
          </a:xfrm>
        </p:grpSpPr>
        <p:sp>
          <p:nvSpPr>
            <p:cNvPr id="72" name="Rectangle 7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5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06697" y="2471152"/>
            <a:ext cx="683999" cy="540657"/>
            <a:chOff x="2769108" y="2278257"/>
            <a:chExt cx="653641" cy="542214"/>
          </a:xfrm>
        </p:grpSpPr>
        <p:sp>
          <p:nvSpPr>
            <p:cNvPr id="77" name="Rectangle 7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94985" y="2474701"/>
            <a:ext cx="683999" cy="540657"/>
            <a:chOff x="2769108" y="2278257"/>
            <a:chExt cx="653641" cy="542214"/>
          </a:xfrm>
        </p:grpSpPr>
        <p:sp>
          <p:nvSpPr>
            <p:cNvPr id="82" name="Rectangle 8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74990" y="2474551"/>
            <a:ext cx="683999" cy="540657"/>
            <a:chOff x="2769108" y="2278257"/>
            <a:chExt cx="653641" cy="542214"/>
          </a:xfrm>
        </p:grpSpPr>
        <p:sp>
          <p:nvSpPr>
            <p:cNvPr id="87" name="Rectangle 8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5373" y="2472880"/>
            <a:ext cx="683999" cy="540657"/>
            <a:chOff x="2769108" y="2278257"/>
            <a:chExt cx="653641" cy="542214"/>
          </a:xfrm>
        </p:grpSpPr>
        <p:sp>
          <p:nvSpPr>
            <p:cNvPr id="92" name="Rectangle 9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35378" y="2472880"/>
            <a:ext cx="683999" cy="540657"/>
            <a:chOff x="2769108" y="2278257"/>
            <a:chExt cx="653641" cy="542214"/>
          </a:xfrm>
        </p:grpSpPr>
        <p:sp>
          <p:nvSpPr>
            <p:cNvPr id="97" name="Rectangle 9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111715" y="2470628"/>
            <a:ext cx="683999" cy="540657"/>
            <a:chOff x="2769108" y="2278257"/>
            <a:chExt cx="653641" cy="542214"/>
          </a:xfrm>
        </p:grpSpPr>
        <p:sp>
          <p:nvSpPr>
            <p:cNvPr id="102" name="Rectangle 10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794965" y="2470628"/>
            <a:ext cx="683999" cy="540657"/>
            <a:chOff x="2769108" y="2278257"/>
            <a:chExt cx="653641" cy="542214"/>
          </a:xfrm>
        </p:grpSpPr>
        <p:sp>
          <p:nvSpPr>
            <p:cNvPr id="107" name="Rectangle 10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205636" y="2469325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290578" y="3016891"/>
            <a:ext cx="7597758" cy="540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4037331" y="3012995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9" name="Rectangle 23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0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706697" y="3013088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4" name="Rectangle 24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5394985" y="3016637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9" name="Rectangle 24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6074990" y="3016487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4" name="Rectangle 25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755373" y="3014816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9" name="Rectangle 25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7435378" y="3014816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4" name="Rectangle 26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8111715" y="3012564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69" name="Rectangle 26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794965" y="3012564"/>
            <a:ext cx="683999" cy="540657"/>
            <a:chOff x="2769108" y="2278257"/>
            <a:chExt cx="653641" cy="5422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4" name="Rectangle 27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78" name="Rectangle 277"/>
          <p:cNvSpPr/>
          <p:nvPr/>
        </p:nvSpPr>
        <p:spPr>
          <a:xfrm>
            <a:off x="9205636" y="3011261"/>
            <a:ext cx="683999" cy="54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0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2290578" y="3551529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80" name="Group 279"/>
          <p:cNvGrpSpPr/>
          <p:nvPr/>
        </p:nvGrpSpPr>
        <p:grpSpPr>
          <a:xfrm>
            <a:off x="4037331" y="3547633"/>
            <a:ext cx="683999" cy="540657"/>
            <a:chOff x="2769108" y="2278257"/>
            <a:chExt cx="653641" cy="542214"/>
          </a:xfrm>
        </p:grpSpPr>
        <p:sp>
          <p:nvSpPr>
            <p:cNvPr id="281" name="Rectangle 28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10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/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4706697" y="3547726"/>
            <a:ext cx="683999" cy="540657"/>
            <a:chOff x="2769108" y="2278257"/>
            <a:chExt cx="653641" cy="542214"/>
          </a:xfrm>
        </p:grpSpPr>
        <p:sp>
          <p:nvSpPr>
            <p:cNvPr id="286" name="Rectangle 28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5394985" y="3551275"/>
            <a:ext cx="683999" cy="540657"/>
            <a:chOff x="2769108" y="2278257"/>
            <a:chExt cx="653641" cy="542214"/>
          </a:xfrm>
        </p:grpSpPr>
        <p:sp>
          <p:nvSpPr>
            <p:cNvPr id="291" name="Rectangle 29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074990" y="3551125"/>
            <a:ext cx="683999" cy="540657"/>
            <a:chOff x="2769108" y="2278257"/>
            <a:chExt cx="653641" cy="542214"/>
          </a:xfrm>
        </p:grpSpPr>
        <p:sp>
          <p:nvSpPr>
            <p:cNvPr id="296" name="Rectangle 29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755373" y="3549454"/>
            <a:ext cx="683999" cy="540657"/>
            <a:chOff x="2769108" y="2278257"/>
            <a:chExt cx="653641" cy="542214"/>
          </a:xfrm>
        </p:grpSpPr>
        <p:sp>
          <p:nvSpPr>
            <p:cNvPr id="301" name="Rectangle 30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7435378" y="3549454"/>
            <a:ext cx="683999" cy="540657"/>
            <a:chOff x="2769108" y="2278257"/>
            <a:chExt cx="653641" cy="542214"/>
          </a:xfrm>
        </p:grpSpPr>
        <p:sp>
          <p:nvSpPr>
            <p:cNvPr id="306" name="Rectangle 30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8111715" y="3547202"/>
            <a:ext cx="683999" cy="540657"/>
            <a:chOff x="2769108" y="2278257"/>
            <a:chExt cx="653641" cy="542214"/>
          </a:xfrm>
        </p:grpSpPr>
        <p:sp>
          <p:nvSpPr>
            <p:cNvPr id="311" name="Rectangle 31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794965" y="3547202"/>
            <a:ext cx="683999" cy="540657"/>
            <a:chOff x="2769108" y="2278257"/>
            <a:chExt cx="653641" cy="542214"/>
          </a:xfrm>
        </p:grpSpPr>
        <p:sp>
          <p:nvSpPr>
            <p:cNvPr id="316" name="Rectangle 31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9205636" y="3545899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10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79418" y="1578618"/>
            <a:ext cx="377336" cy="321664"/>
            <a:chOff x="10502846" y="3170307"/>
            <a:chExt cx="377336" cy="321664"/>
          </a:xfrm>
        </p:grpSpPr>
        <p:sp>
          <p:nvSpPr>
            <p:cNvPr id="18" name="Rectangle 17"/>
            <p:cNvSpPr/>
            <p:nvPr/>
          </p:nvSpPr>
          <p:spPr>
            <a:xfrm>
              <a:off x="10502846" y="3170307"/>
              <a:ext cx="377336" cy="321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549477" y="3250723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10549477" y="3331139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0549477" y="3411555"/>
              <a:ext cx="259805" cy="0"/>
            </a:xfrm>
            <a:prstGeom prst="line">
              <a:avLst/>
            </a:prstGeom>
            <a:ln w="476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Rectangle 324"/>
          <p:cNvSpPr/>
          <p:nvPr/>
        </p:nvSpPr>
        <p:spPr>
          <a:xfrm>
            <a:off x="4037332" y="1540656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4723701" y="1540656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5394986" y="1540656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075937" y="1540656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6766313" y="1542183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7453422" y="1542183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8123034" y="1542183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9208273" y="1543976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Total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92" name="Picture 191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937" y="5271225"/>
            <a:ext cx="73125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3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58333E-6 7.40741E-7 L -9.58333E-6 7.40741E-7 C 0.00742 -0.00625 0.01484 -0.01181 0.022 -0.01852 C 0.03762 -0.03287 0.07877 -0.07477 0.09817 -0.08981 C 0.11328 -0.10139 0.12851 -0.11227 0.14348 -0.12431 C 0.15195 -0.13102 0.16184 -0.13958 0.1707 -0.14491 C 0.17877 -0.15 0.18776 -0.15116 0.19518 -0.1588 C 0.21679 -0.18056 0.1901 -0.15301 0.21588 -0.18171 C 0.21888 -0.18495 0.222 -0.18773 0.22499 -0.19097 C 0.22812 -0.19444 0.23098 -0.19884 0.23398 -0.20255 C 0.23736 -0.20648 0.24114 -0.20972 0.2444 -0.21389 C 0.24752 -0.21806 0.25026 -0.22338 0.25338 -0.22778 C 0.25859 -0.23495 0.26302 -0.23912 0.26901 -0.24375 C 0.27109 -0.2456 0.2733 -0.24699 0.27539 -0.24838 C 0.27669 -0.25162 0.27773 -0.25486 0.27929 -0.25764 C 0.28033 -0.25972 0.28203 -0.26042 0.2832 -0.26227 C 0.28463 -0.26435 0.28567 -0.26713 0.2871 -0.26921 C 0.28867 -0.27176 0.29049 -0.27361 0.29218 -0.27616 C 0.29492 -0.27986 0.29752 -0.28356 0.29999 -0.2875 C 0.30182 -0.29051 0.30325 -0.29421 0.3052 -0.29676 C 0.30677 -0.29884 0.30885 -0.29931 0.31028 -0.30139 C 0.31223 -0.30393 0.31367 -0.30764 0.31549 -0.31065 C 0.31666 -0.31227 0.31835 -0.31319 0.3194 -0.31505 C 0.32135 -0.31852 0.32265 -0.32315 0.3246 -0.32662 C 0.32903 -0.33472 0.32981 -0.33264 0.33489 -0.33819 C 0.33763 -0.34097 0.3427 -0.34722 0.3427 -0.34722 C 0.34348 -0.35046 0.34414 -0.3537 0.34531 -0.35648 C 0.34739 -0.36181 0.35156 -0.36667 0.35429 -0.37037 C 0.3552 -0.37268 0.35611 -0.37477 0.3569 -0.37731 C 0.35963 -0.38565 0.35924 -0.38819 0.36341 -0.3956 C 0.36445 -0.39768 0.36601 -0.39861 0.36718 -0.40023 C 0.37057 -0.41782 0.36562 -0.39468 0.3776 -0.42315 C 0.38502 -0.44074 0.37838 -0.42384 0.38411 -0.44167 C 0.38684 -0.45046 0.38658 -0.44537 0.38658 -0.45069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42" y="123825"/>
            <a:ext cx="5553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GUTTERBALLZ: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Franklin Gothic Demi Cond" panose="020B0706030402020204" pitchFamily="34" charset="0"/>
              </a:rPr>
              <a:t>PLAYER MENU</a:t>
            </a:r>
            <a:endParaRPr lang="en-CA" sz="20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" y="552510"/>
            <a:ext cx="11247120" cy="9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64039" y="995428"/>
            <a:ext cx="8849279" cy="5364413"/>
            <a:chOff x="1192236" y="842234"/>
            <a:chExt cx="9624647" cy="5834439"/>
          </a:xfrm>
        </p:grpSpPr>
        <p:sp>
          <p:nvSpPr>
            <p:cNvPr id="6" name="Rounded Rectangle 5"/>
            <p:cNvSpPr/>
            <p:nvPr/>
          </p:nvSpPr>
          <p:spPr>
            <a:xfrm>
              <a:off x="1192236" y="842234"/>
              <a:ext cx="9624647" cy="5834439"/>
            </a:xfrm>
            <a:prstGeom prst="roundRect">
              <a:avLst>
                <a:gd name="adj" fmla="val 605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872826" y="1435354"/>
              <a:ext cx="8263469" cy="464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296139" y="1543253"/>
            <a:ext cx="7597758" cy="396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96367" y="1951175"/>
            <a:ext cx="7597758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50803" y="1935779"/>
            <a:ext cx="5646852" cy="584775"/>
            <a:chOff x="2983890" y="2250906"/>
            <a:chExt cx="5646852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2983890" y="2250906"/>
              <a:ext cx="1764406" cy="584775"/>
            </a:xfrm>
            <a:prstGeom prst="rect">
              <a:avLst/>
            </a:prstGeom>
            <a:noFill/>
          </p:spPr>
          <p:txBody>
            <a:bodyPr wrap="square" lIns="0" rtlCol="0" anchor="ctr" anchorCtr="1">
              <a:spAutoFit/>
            </a:bodyPr>
            <a:lstStyle/>
            <a:p>
              <a:r>
                <a:rPr lang="en-US" sz="3200" dirty="0" smtClean="0"/>
                <a:t>&lt; </a:t>
              </a:r>
              <a:r>
                <a:rPr lang="en-US" sz="2800" dirty="0" smtClean="0"/>
                <a:t>Player 1</a:t>
              </a:r>
              <a:endParaRPr lang="en-US" sz="28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748298" y="2258319"/>
              <a:ext cx="683999" cy="540657"/>
              <a:chOff x="4660453" y="2258742"/>
              <a:chExt cx="653641" cy="54221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660453" y="2357648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2">
                        <a:lumMod val="25000"/>
                      </a:schemeClr>
                    </a:solidFill>
                  </a:rPr>
                  <a:t>15</a:t>
                </a:r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660453" y="2260418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78548" y="2258742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93543" y="2259401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>
                        <a:lumMod val="25000"/>
                      </a:schemeClr>
                    </a:solidFill>
                  </a:rPr>
                  <a:t>/</a:t>
                </a:r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428303" y="2260140"/>
              <a:ext cx="683999" cy="540657"/>
              <a:chOff x="4660453" y="2258742"/>
              <a:chExt cx="653641" cy="54221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4660453" y="2357648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660453" y="2260418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878548" y="2258742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093543" y="2259401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105950" y="2261961"/>
              <a:ext cx="683999" cy="540657"/>
              <a:chOff x="4660452" y="2258742"/>
              <a:chExt cx="653641" cy="542214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660452" y="2357648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660453" y="2260418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78548" y="2258742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093542" y="2259401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85959" y="2261811"/>
              <a:ext cx="680003" cy="228471"/>
              <a:chOff x="4660453" y="2258742"/>
              <a:chExt cx="649822" cy="22912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660453" y="2260418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78548" y="2258742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093541" y="2259401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466340" y="2260140"/>
              <a:ext cx="683999" cy="540657"/>
              <a:chOff x="4660453" y="2258742"/>
              <a:chExt cx="653641" cy="54221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60453" y="2357648"/>
                <a:ext cx="653641" cy="4433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bIns="0" rtlCol="0" anchor="b" anchorCtr="1">
                <a:normAutofit/>
              </a:bodyPr>
              <a:lstStyle/>
              <a:p>
                <a:pPr algn="ctr"/>
                <a:endParaRPr lang="en-US" sz="20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660453" y="2260418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78548" y="2258742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093543" y="2259401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146351" y="2260140"/>
              <a:ext cx="455025" cy="228471"/>
              <a:chOff x="4660453" y="2258742"/>
              <a:chExt cx="434829" cy="22912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660453" y="2260418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878548" y="2258742"/>
                <a:ext cx="216734" cy="22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979946" y="2278005"/>
              <a:ext cx="226800" cy="22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946743" y="2276044"/>
              <a:ext cx="683999" cy="5406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 anchorCtr="0">
              <a:normAutofit lnSpcReduction="10000"/>
            </a:bodyPr>
            <a:lstStyle/>
            <a:p>
              <a:pPr algn="ctr"/>
              <a:r>
                <a:rPr lang="en-US" sz="2800" dirty="0" smtClean="0">
                  <a:solidFill>
                    <a:schemeClr val="bg2">
                      <a:lumMod val="25000"/>
                    </a:schemeClr>
                  </a:solidFill>
                </a:rPr>
                <a:t>15</a:t>
              </a:r>
              <a:endParaRPr lang="en-US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264244" y="2494371"/>
            <a:ext cx="5623314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Player 2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6010997" y="2490475"/>
            <a:ext cx="683999" cy="540657"/>
            <a:chOff x="2769108" y="2278257"/>
            <a:chExt cx="653641" cy="542214"/>
          </a:xfrm>
        </p:grpSpPr>
        <p:sp>
          <p:nvSpPr>
            <p:cNvPr id="72" name="Rectangle 7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680363" y="2490568"/>
            <a:ext cx="683999" cy="540657"/>
            <a:chOff x="2769108" y="2278257"/>
            <a:chExt cx="653641" cy="542214"/>
          </a:xfrm>
        </p:grpSpPr>
        <p:sp>
          <p:nvSpPr>
            <p:cNvPr id="77" name="Rectangle 7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368651" y="2494117"/>
            <a:ext cx="683999" cy="540657"/>
            <a:chOff x="2769108" y="2278257"/>
            <a:chExt cx="653641" cy="542214"/>
          </a:xfrm>
        </p:grpSpPr>
        <p:sp>
          <p:nvSpPr>
            <p:cNvPr id="82" name="Rectangle 8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048656" y="2493967"/>
            <a:ext cx="683999" cy="540657"/>
            <a:chOff x="2769108" y="2278257"/>
            <a:chExt cx="653641" cy="542214"/>
          </a:xfrm>
        </p:grpSpPr>
        <p:sp>
          <p:nvSpPr>
            <p:cNvPr id="87" name="Rectangle 86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729039" y="2492296"/>
            <a:ext cx="683999" cy="540657"/>
            <a:chOff x="2769108" y="2278257"/>
            <a:chExt cx="653641" cy="542214"/>
          </a:xfrm>
        </p:grpSpPr>
        <p:sp>
          <p:nvSpPr>
            <p:cNvPr id="92" name="Rectangle 91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409048" y="2492296"/>
            <a:ext cx="455025" cy="228471"/>
            <a:chOff x="2769109" y="2278257"/>
            <a:chExt cx="434829" cy="229129"/>
          </a:xfrm>
        </p:grpSpPr>
        <p:sp>
          <p:nvSpPr>
            <p:cNvPr id="98" name="Rectangle 97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9209898" y="2488668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264464" y="3036163"/>
            <a:ext cx="5636535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Player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6011217" y="3032267"/>
            <a:ext cx="683999" cy="540657"/>
            <a:chOff x="2769108" y="2278257"/>
            <a:chExt cx="653641" cy="542214"/>
          </a:xfrm>
          <a:solidFill>
            <a:schemeClr val="bg1">
              <a:lumMod val="85000"/>
            </a:schemeClr>
          </a:solidFill>
        </p:grpSpPr>
        <p:sp>
          <p:nvSpPr>
            <p:cNvPr id="239" name="Rectangle 23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6680583" y="3032360"/>
            <a:ext cx="683999" cy="540657"/>
            <a:chOff x="2769108" y="2278257"/>
            <a:chExt cx="653641" cy="542214"/>
          </a:xfrm>
          <a:solidFill>
            <a:schemeClr val="bg1">
              <a:lumMod val="85000"/>
            </a:schemeClr>
          </a:solidFill>
        </p:grpSpPr>
        <p:sp>
          <p:nvSpPr>
            <p:cNvPr id="244" name="Rectangle 24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7368871" y="3035909"/>
            <a:ext cx="683999" cy="540657"/>
            <a:chOff x="2769108" y="2278257"/>
            <a:chExt cx="653641" cy="542214"/>
          </a:xfrm>
          <a:solidFill>
            <a:schemeClr val="bg1">
              <a:lumMod val="85000"/>
            </a:schemeClr>
          </a:solidFill>
        </p:grpSpPr>
        <p:sp>
          <p:nvSpPr>
            <p:cNvPr id="249" name="Rectangle 24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8048876" y="3035759"/>
            <a:ext cx="683999" cy="540657"/>
            <a:chOff x="2769108" y="2278257"/>
            <a:chExt cx="653641" cy="542214"/>
          </a:xfrm>
          <a:solidFill>
            <a:schemeClr val="bg1">
              <a:lumMod val="85000"/>
            </a:schemeClr>
          </a:solidFill>
        </p:grpSpPr>
        <p:sp>
          <p:nvSpPr>
            <p:cNvPr id="254" name="Rectangle 253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8729259" y="3034746"/>
            <a:ext cx="683999" cy="540000"/>
            <a:chOff x="2769108" y="2278916"/>
            <a:chExt cx="653641" cy="541555"/>
          </a:xfrm>
          <a:solidFill>
            <a:schemeClr val="bg1">
              <a:lumMod val="85000"/>
            </a:schemeClr>
          </a:solidFill>
        </p:grpSpPr>
        <p:sp>
          <p:nvSpPr>
            <p:cNvPr id="259" name="Rectangle 258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987204" y="2280069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78" name="Rectangle 277"/>
          <p:cNvSpPr/>
          <p:nvPr/>
        </p:nvSpPr>
        <p:spPr>
          <a:xfrm>
            <a:off x="9209898" y="3040031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4264470" y="3580312"/>
            <a:ext cx="5636529" cy="540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Player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0" name="Group 279"/>
          <p:cNvGrpSpPr/>
          <p:nvPr/>
        </p:nvGrpSpPr>
        <p:grpSpPr>
          <a:xfrm>
            <a:off x="6011223" y="3576416"/>
            <a:ext cx="683999" cy="540657"/>
            <a:chOff x="2769108" y="2278257"/>
            <a:chExt cx="653641" cy="542214"/>
          </a:xfrm>
        </p:grpSpPr>
        <p:sp>
          <p:nvSpPr>
            <p:cNvPr id="281" name="Rectangle 28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6680589" y="3576509"/>
            <a:ext cx="683999" cy="540657"/>
            <a:chOff x="2769108" y="2278257"/>
            <a:chExt cx="653641" cy="542214"/>
          </a:xfrm>
        </p:grpSpPr>
        <p:sp>
          <p:nvSpPr>
            <p:cNvPr id="286" name="Rectangle 28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7368877" y="3580058"/>
            <a:ext cx="683999" cy="540657"/>
            <a:chOff x="2769108" y="2278257"/>
            <a:chExt cx="653641" cy="542214"/>
          </a:xfrm>
        </p:grpSpPr>
        <p:sp>
          <p:nvSpPr>
            <p:cNvPr id="291" name="Rectangle 29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8048882" y="3579908"/>
            <a:ext cx="683999" cy="540657"/>
            <a:chOff x="2769108" y="2278257"/>
            <a:chExt cx="653641" cy="542214"/>
          </a:xfrm>
        </p:grpSpPr>
        <p:sp>
          <p:nvSpPr>
            <p:cNvPr id="296" name="Rectangle 295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8729265" y="3578237"/>
            <a:ext cx="683999" cy="540657"/>
            <a:chOff x="2769108" y="2278257"/>
            <a:chExt cx="653641" cy="542214"/>
          </a:xfrm>
        </p:grpSpPr>
        <p:sp>
          <p:nvSpPr>
            <p:cNvPr id="301" name="Rectangle 300"/>
            <p:cNvSpPr/>
            <p:nvPr/>
          </p:nvSpPr>
          <p:spPr>
            <a:xfrm>
              <a:off x="2769108" y="2377163"/>
              <a:ext cx="653641" cy="4433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b" anchorCtr="1">
              <a:normAutofit/>
            </a:bodyPr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2769109" y="2279933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987204" y="2278257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202198" y="2278916"/>
              <a:ext cx="216734" cy="22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20" name="Rectangle 319"/>
          <p:cNvSpPr/>
          <p:nvPr/>
        </p:nvSpPr>
        <p:spPr>
          <a:xfrm>
            <a:off x="9209898" y="3584096"/>
            <a:ext cx="683999" cy="540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 anchorCtr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83680" y="1588534"/>
            <a:ext cx="377336" cy="321664"/>
            <a:chOff x="10502846" y="3170307"/>
            <a:chExt cx="377336" cy="321664"/>
          </a:xfrm>
        </p:grpSpPr>
        <p:sp>
          <p:nvSpPr>
            <p:cNvPr id="18" name="Rectangle 17"/>
            <p:cNvSpPr/>
            <p:nvPr/>
          </p:nvSpPr>
          <p:spPr>
            <a:xfrm>
              <a:off x="10502846" y="3170307"/>
              <a:ext cx="377336" cy="321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0549477" y="3250723"/>
              <a:ext cx="259805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10549477" y="3331139"/>
              <a:ext cx="259805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0549477" y="3411555"/>
              <a:ext cx="259805" cy="0"/>
            </a:xfrm>
            <a:prstGeom prst="line">
              <a:avLst/>
            </a:prstGeom>
            <a:ln w="476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5" name="Rectangle 324"/>
          <p:cNvSpPr/>
          <p:nvPr/>
        </p:nvSpPr>
        <p:spPr>
          <a:xfrm>
            <a:off x="6013295" y="1550572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6699664" y="1550572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7370949" y="1550572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8051900" y="1550572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8742276" y="1552099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9212535" y="1553892"/>
            <a:ext cx="683999" cy="398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Total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1" name="Rectangle 230"/>
          <p:cNvSpPr>
            <a:spLocks noChangeAspect="1"/>
          </p:cNvSpPr>
          <p:nvPr/>
        </p:nvSpPr>
        <p:spPr>
          <a:xfrm>
            <a:off x="2285207" y="1935779"/>
            <a:ext cx="1971390" cy="38782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2332102" y="2498836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10462" y="2094243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Change Order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595222" y="2574220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Skip Turn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>
            <a:off x="2333762" y="2971742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2579982" y="3039910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Adjust Score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>
            <a:off x="2332898" y="3444647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2579982" y="3484484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Edit Name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3" name="Straight Connector 332"/>
          <p:cNvCxnSpPr/>
          <p:nvPr/>
        </p:nvCxnSpPr>
        <p:spPr>
          <a:xfrm>
            <a:off x="2332077" y="3889221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2602842" y="3951496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Share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5" name="Straight Connector 334"/>
          <p:cNvCxnSpPr/>
          <p:nvPr/>
        </p:nvCxnSpPr>
        <p:spPr>
          <a:xfrm>
            <a:off x="2328805" y="4351515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2579982" y="4407369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Language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7" name="Straight Connector 336"/>
          <p:cNvCxnSpPr/>
          <p:nvPr/>
        </p:nvCxnSpPr>
        <p:spPr>
          <a:xfrm>
            <a:off x="2318680" y="4826438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2579982" y="4886076"/>
            <a:ext cx="1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Help</a:t>
            </a:r>
            <a:endParaRPr lang="en-CA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>
            <a:off x="2359943" y="5284268"/>
            <a:ext cx="182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52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7" y="3511119"/>
            <a:ext cx="337500" cy="337500"/>
          </a:xfrm>
          <a:prstGeom prst="rect">
            <a:avLst/>
          </a:prstGeom>
        </p:spPr>
      </p:pic>
      <p:pic>
        <p:nvPicPr>
          <p:cNvPr id="154" name="Picture 153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81" y="3053755"/>
            <a:ext cx="337500" cy="337500"/>
          </a:xfrm>
          <a:prstGeom prst="rect">
            <a:avLst/>
          </a:prstGeom>
        </p:spPr>
      </p:pic>
      <p:pic>
        <p:nvPicPr>
          <p:cNvPr id="155" name="Picture 154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7" t="14587" r="18380" b="17747"/>
          <a:stretch/>
        </p:blipFill>
        <p:spPr>
          <a:xfrm>
            <a:off x="2359943" y="4498413"/>
            <a:ext cx="214679" cy="216898"/>
          </a:xfrm>
          <a:prstGeom prst="rect">
            <a:avLst/>
          </a:prstGeom>
        </p:spPr>
      </p:pic>
      <p:sp>
        <p:nvSpPr>
          <p:cNvPr id="156" name="Freeform 122"/>
          <p:cNvSpPr>
            <a:spLocks/>
          </p:cNvSpPr>
          <p:nvPr>
            <p:custDataLst>
              <p:custData r:id="rId4"/>
              <p:custData r:id="rId5"/>
            </p:custDataLst>
          </p:nvPr>
        </p:nvSpPr>
        <p:spPr bwMode="black">
          <a:xfrm>
            <a:off x="2375928" y="2654665"/>
            <a:ext cx="185394" cy="187603"/>
          </a:xfrm>
          <a:custGeom>
            <a:avLst/>
            <a:gdLst>
              <a:gd name="T0" fmla="*/ 61 w 70"/>
              <a:gd name="T1" fmla="*/ 11 h 71"/>
              <a:gd name="T2" fmla="*/ 60 w 70"/>
              <a:gd name="T3" fmla="*/ 11 h 71"/>
              <a:gd name="T4" fmla="*/ 53 w 70"/>
              <a:gd name="T5" fmla="*/ 18 h 71"/>
              <a:gd name="T6" fmla="*/ 53 w 70"/>
              <a:gd name="T7" fmla="*/ 19 h 71"/>
              <a:gd name="T8" fmla="*/ 53 w 70"/>
              <a:gd name="T9" fmla="*/ 19 h 71"/>
              <a:gd name="T10" fmla="*/ 60 w 70"/>
              <a:gd name="T11" fmla="*/ 35 h 71"/>
              <a:gd name="T12" fmla="*/ 35 w 70"/>
              <a:gd name="T13" fmla="*/ 60 h 71"/>
              <a:gd name="T14" fmla="*/ 10 w 70"/>
              <a:gd name="T15" fmla="*/ 36 h 71"/>
              <a:gd name="T16" fmla="*/ 16 w 70"/>
              <a:gd name="T17" fmla="*/ 21 h 71"/>
              <a:gd name="T18" fmla="*/ 18 w 70"/>
              <a:gd name="T19" fmla="*/ 18 h 71"/>
              <a:gd name="T20" fmla="*/ 25 w 70"/>
              <a:gd name="T21" fmla="*/ 26 h 71"/>
              <a:gd name="T22" fmla="*/ 30 w 70"/>
              <a:gd name="T23" fmla="*/ 0 h 71"/>
              <a:gd name="T24" fmla="*/ 4 w 70"/>
              <a:gd name="T25" fmla="*/ 2 h 71"/>
              <a:gd name="T26" fmla="*/ 11 w 70"/>
              <a:gd name="T27" fmla="*/ 10 h 71"/>
              <a:gd name="T28" fmla="*/ 9 w 70"/>
              <a:gd name="T29" fmla="*/ 12 h 71"/>
              <a:gd name="T30" fmla="*/ 0 w 70"/>
              <a:gd name="T31" fmla="*/ 36 h 71"/>
              <a:gd name="T32" fmla="*/ 35 w 70"/>
              <a:gd name="T33" fmla="*/ 71 h 71"/>
              <a:gd name="T34" fmla="*/ 35 w 70"/>
              <a:gd name="T35" fmla="*/ 71 h 71"/>
              <a:gd name="T36" fmla="*/ 70 w 70"/>
              <a:gd name="T37" fmla="*/ 35 h 71"/>
              <a:gd name="T38" fmla="*/ 61 w 70"/>
              <a:gd name="T39" fmla="*/ 1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71">
                <a:moveTo>
                  <a:pt x="61" y="11"/>
                </a:moveTo>
                <a:cubicBezTo>
                  <a:pt x="60" y="11"/>
                  <a:pt x="60" y="11"/>
                  <a:pt x="60" y="11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7" y="23"/>
                  <a:pt x="60" y="29"/>
                  <a:pt x="60" y="35"/>
                </a:cubicBezTo>
                <a:cubicBezTo>
                  <a:pt x="60" y="49"/>
                  <a:pt x="49" y="60"/>
                  <a:pt x="35" y="60"/>
                </a:cubicBezTo>
                <a:cubicBezTo>
                  <a:pt x="22" y="60"/>
                  <a:pt x="11" y="49"/>
                  <a:pt x="10" y="36"/>
                </a:cubicBezTo>
                <a:cubicBezTo>
                  <a:pt x="10" y="30"/>
                  <a:pt x="12" y="25"/>
                  <a:pt x="16" y="21"/>
                </a:cubicBezTo>
                <a:cubicBezTo>
                  <a:pt x="18" y="18"/>
                  <a:pt x="18" y="18"/>
                  <a:pt x="18" y="18"/>
                </a:cubicBezTo>
                <a:cubicBezTo>
                  <a:pt x="25" y="26"/>
                  <a:pt x="25" y="26"/>
                  <a:pt x="25" y="26"/>
                </a:cubicBezTo>
                <a:cubicBezTo>
                  <a:pt x="30" y="0"/>
                  <a:pt x="30" y="0"/>
                  <a:pt x="30" y="0"/>
                </a:cubicBezTo>
                <a:cubicBezTo>
                  <a:pt x="4" y="2"/>
                  <a:pt x="4" y="2"/>
                  <a:pt x="4" y="2"/>
                </a:cubicBezTo>
                <a:cubicBezTo>
                  <a:pt x="11" y="10"/>
                  <a:pt x="11" y="10"/>
                  <a:pt x="11" y="10"/>
                </a:cubicBezTo>
                <a:cubicBezTo>
                  <a:pt x="9" y="12"/>
                  <a:pt x="9" y="12"/>
                  <a:pt x="9" y="12"/>
                </a:cubicBezTo>
                <a:cubicBezTo>
                  <a:pt x="3" y="19"/>
                  <a:pt x="0" y="27"/>
                  <a:pt x="0" y="36"/>
                </a:cubicBezTo>
                <a:cubicBezTo>
                  <a:pt x="0" y="55"/>
                  <a:pt x="16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5" y="71"/>
                  <a:pt x="70" y="55"/>
                  <a:pt x="70" y="35"/>
                </a:cubicBezTo>
                <a:cubicBezTo>
                  <a:pt x="70" y="26"/>
                  <a:pt x="67" y="18"/>
                  <a:pt x="61" y="11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7" name="Picture 156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09" y="4903344"/>
            <a:ext cx="337500" cy="337500"/>
          </a:xfrm>
          <a:prstGeom prst="rect">
            <a:avLst/>
          </a:prstGeom>
        </p:spPr>
      </p:pic>
      <p:pic>
        <p:nvPicPr>
          <p:cNvPr id="158" name="Picture 157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82" y="2186043"/>
            <a:ext cx="247874" cy="180272"/>
          </a:xfrm>
          <a:prstGeom prst="rect">
            <a:avLst/>
          </a:prstGeom>
        </p:spPr>
      </p:pic>
      <p:sp>
        <p:nvSpPr>
          <p:cNvPr id="159" name="Freeform 95"/>
          <p:cNvSpPr>
            <a:spLocks/>
          </p:cNvSpPr>
          <p:nvPr>
            <p:custDataLst>
              <p:custData r:id="rId8"/>
              <p:custData r:id="rId9"/>
            </p:custDataLst>
          </p:nvPr>
        </p:nvSpPr>
        <p:spPr bwMode="black">
          <a:xfrm>
            <a:off x="2379761" y="4049955"/>
            <a:ext cx="189182" cy="173713"/>
          </a:xfrm>
          <a:custGeom>
            <a:avLst/>
            <a:gdLst>
              <a:gd name="T0" fmla="*/ 59 w 67"/>
              <a:gd name="T1" fmla="*/ 0 h 67"/>
              <a:gd name="T2" fmla="*/ 9 w 67"/>
              <a:gd name="T3" fmla="*/ 0 h 67"/>
              <a:gd name="T4" fmla="*/ 0 w 67"/>
              <a:gd name="T5" fmla="*/ 9 h 67"/>
              <a:gd name="T6" fmla="*/ 0 w 67"/>
              <a:gd name="T7" fmla="*/ 41 h 67"/>
              <a:gd name="T8" fmla="*/ 9 w 67"/>
              <a:gd name="T9" fmla="*/ 50 h 67"/>
              <a:gd name="T10" fmla="*/ 21 w 67"/>
              <a:gd name="T11" fmla="*/ 50 h 67"/>
              <a:gd name="T12" fmla="*/ 47 w 67"/>
              <a:gd name="T13" fmla="*/ 67 h 67"/>
              <a:gd name="T14" fmla="*/ 41 w 67"/>
              <a:gd name="T15" fmla="*/ 50 h 67"/>
              <a:gd name="T16" fmla="*/ 59 w 67"/>
              <a:gd name="T17" fmla="*/ 50 h 67"/>
              <a:gd name="T18" fmla="*/ 67 w 67"/>
              <a:gd name="T19" fmla="*/ 41 h 67"/>
              <a:gd name="T20" fmla="*/ 67 w 67"/>
              <a:gd name="T21" fmla="*/ 9 h 67"/>
              <a:gd name="T22" fmla="*/ 59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5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47" y="67"/>
                  <a:pt x="47" y="67"/>
                  <a:pt x="47" y="67"/>
                </a:cubicBezTo>
                <a:cubicBezTo>
                  <a:pt x="41" y="50"/>
                  <a:pt x="41" y="50"/>
                  <a:pt x="41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3" y="50"/>
                  <a:pt x="67" y="46"/>
                  <a:pt x="67" y="4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4"/>
                  <a:pt x="63" y="0"/>
                  <a:pt x="5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942" y="123825"/>
            <a:ext cx="5553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GUTTERBALLZ: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</a:rPr>
              <a:t>GAME SUMMARY</a:t>
            </a:r>
            <a:endParaRPr lang="en-CA" sz="2000" dirty="0">
              <a:solidFill>
                <a:schemeClr val="bg1">
                  <a:lumMod val="65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" y="552510"/>
            <a:ext cx="11247120" cy="9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643625" y="995998"/>
            <a:ext cx="8899670" cy="5394960"/>
            <a:chOff x="1192236" y="842234"/>
            <a:chExt cx="9624647" cy="5834439"/>
          </a:xfrm>
        </p:grpSpPr>
        <p:sp>
          <p:nvSpPr>
            <p:cNvPr id="6" name="Rounded Rectangle 5"/>
            <p:cNvSpPr/>
            <p:nvPr/>
          </p:nvSpPr>
          <p:spPr>
            <a:xfrm>
              <a:off x="1192236" y="842234"/>
              <a:ext cx="9624647" cy="5834439"/>
            </a:xfrm>
            <a:prstGeom prst="roundRect">
              <a:avLst>
                <a:gd name="adj" fmla="val 6055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1872826" y="1435354"/>
              <a:ext cx="8263469" cy="464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72951" y="1708872"/>
            <a:ext cx="7641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  <a:ea typeface="Bell MT" charset="0"/>
                <a:cs typeface="Bell MT" charset="0"/>
              </a:rPr>
              <a:t>GAME SUMMARY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33424"/>
              </p:ext>
            </p:extLst>
          </p:nvPr>
        </p:nvGraphicFramePr>
        <p:xfrm>
          <a:off x="2558023" y="2476944"/>
          <a:ext cx="702911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278"/>
                <a:gridCol w="1757278"/>
                <a:gridCol w="1757278"/>
                <a:gridCol w="1757278"/>
              </a:tblGrid>
              <a:tr h="342194"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Strikes</a:t>
                      </a:r>
                      <a:endParaRPr lang="en-CA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Spares</a:t>
                      </a:r>
                      <a:endParaRPr lang="en-CA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Total</a:t>
                      </a:r>
                      <a:r>
                        <a:rPr lang="en-US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Score</a:t>
                      </a:r>
                      <a:endParaRPr lang="en-CA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219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</a:t>
                      </a:r>
                      <a:endParaRPr lang="en-C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C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CA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176</a:t>
                      </a:r>
                      <a:endParaRPr lang="en-C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219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Player 2</a:t>
                      </a:r>
                      <a:endParaRPr lang="en-CA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CA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276</a:t>
                      </a:r>
                      <a:endParaRPr lang="en-CA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219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 3</a:t>
                      </a:r>
                      <a:endParaRPr lang="en-C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56</a:t>
                      </a:r>
                      <a:endParaRPr lang="en-C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219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</a:t>
                      </a:r>
                      <a:endParaRPr lang="en-C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C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CA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123</a:t>
                      </a:r>
                      <a:endParaRPr lang="en-C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4219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Player 5</a:t>
                      </a:r>
                      <a:endParaRPr lang="en-C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C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145</a:t>
                      </a:r>
                      <a:endParaRPr lang="en-CA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2868795" y="5125072"/>
            <a:ext cx="6443934" cy="453206"/>
            <a:chOff x="1606170" y="5112372"/>
            <a:chExt cx="6443934" cy="453206"/>
          </a:xfrm>
        </p:grpSpPr>
        <p:sp>
          <p:nvSpPr>
            <p:cNvPr id="5" name="Rounded Rectangle 4"/>
            <p:cNvSpPr/>
            <p:nvPr/>
          </p:nvSpPr>
          <p:spPr>
            <a:xfrm>
              <a:off x="1606170" y="5118249"/>
              <a:ext cx="1746163" cy="44145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 Again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55056" y="5112372"/>
              <a:ext cx="1746163" cy="44145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Share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303941" y="5124126"/>
              <a:ext cx="1746163" cy="44145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Finished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4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84075" y="1805850"/>
            <a:ext cx="10423850" cy="31700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0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Franklin Gothic Demi Cond" panose="020B0706030402020204" pitchFamily="34" charset="0"/>
              </a:rPr>
              <a:t>THAT’S IT!</a:t>
            </a:r>
            <a:endParaRPr lang="en-CA" sz="20000" dirty="0">
              <a:solidFill>
                <a:prstClr val="black">
                  <a:lumMod val="50000"/>
                  <a:lumOff val="50000"/>
                </a:prst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4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61750" y="1295332"/>
            <a:ext cx="9468500" cy="393954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5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Franklin Gothic Demi Cond" panose="020B0706030402020204" pitchFamily="34" charset="0"/>
              </a:rPr>
              <a:t>PUB?</a:t>
            </a:r>
            <a:endParaRPr lang="en-CA" sz="25000" dirty="0">
              <a:solidFill>
                <a:prstClr val="black">
                  <a:lumMod val="50000"/>
                  <a:lumOff val="50000"/>
                </a:prst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23408" y="2810398"/>
            <a:ext cx="3945183" cy="1107996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HARDWARE</a:t>
            </a:r>
            <a:endParaRPr lang="en-CA" sz="66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4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942" y="123825"/>
            <a:ext cx="555307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GUTTERBALLZ: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Franklin Gothic Demi Cond" panose="020B0706030402020204" pitchFamily="34" charset="0"/>
              </a:rPr>
              <a:t>HARDWARE</a:t>
            </a:r>
            <a:endParaRPr lang="en-CA" sz="2000" dirty="0">
              <a:solidFill>
                <a:schemeClr val="bg1">
                  <a:lumMod val="65000"/>
                </a:schemeClr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" y="552510"/>
            <a:ext cx="11247120" cy="9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42479" y="2823650"/>
            <a:ext cx="2307042" cy="1107996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1080p</a:t>
            </a:r>
            <a:endParaRPr lang="en-CA" sz="66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69214" y="5044052"/>
            <a:ext cx="6253571" cy="1107996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16 X 9 LANDSCAPE</a:t>
            </a:r>
            <a:endParaRPr lang="en-CA" sz="66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76666" y="882207"/>
            <a:ext cx="5478679" cy="1107996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10 – 12” DEVICE</a:t>
            </a:r>
            <a:endParaRPr lang="en-CA" sz="66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24875" y="2821994"/>
            <a:ext cx="4942250" cy="1107996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ENVIRONMENT</a:t>
            </a:r>
            <a:endParaRPr lang="en-CA" sz="66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78874" y="1328602"/>
            <a:ext cx="8487294" cy="393954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NOISE</a:t>
            </a:r>
            <a:endParaRPr lang="en-CA" sz="250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852353" y="1353094"/>
            <a:ext cx="8487294" cy="393954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5000" dirty="0" smtClean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</a:rPr>
              <a:t>DARK</a:t>
            </a:r>
            <a:endParaRPr lang="en-CA" sz="25000" dirty="0">
              <a:solidFill>
                <a:schemeClr val="bg2">
                  <a:lumMod val="2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1709" y="1347880"/>
            <a:ext cx="1417781" cy="393954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Z</a:t>
            </a:r>
            <a:endParaRPr lang="en-CA" sz="250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6474" y="1347880"/>
            <a:ext cx="1417781" cy="393954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5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E</a:t>
            </a:r>
            <a:endParaRPr lang="en-CA" sz="250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8401" y="1350829"/>
            <a:ext cx="1417781" cy="393954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O</a:t>
            </a:r>
            <a:endParaRPr lang="en-CA" sz="250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7325" y="1350829"/>
            <a:ext cx="1417781" cy="393954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O</a:t>
            </a:r>
            <a:endParaRPr lang="en-CA" sz="250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6249" y="1347880"/>
            <a:ext cx="1417781" cy="393954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25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</a:rPr>
              <a:t>B</a:t>
            </a:r>
            <a:endParaRPr lang="en-CA" sz="250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33">
                                          <p:stCondLst>
                                            <p:cond delay="8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207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207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207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207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6" grpId="0" build="p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7767" y="2821994"/>
            <a:ext cx="8636467" cy="1107996"/>
          </a:xfrm>
          <a:prstGeom prst="rect">
            <a:avLst/>
          </a:prstGeom>
        </p:spPr>
        <p:txBody>
          <a:bodyPr wrap="none" spcCol="27432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</a:rPr>
              <a:t>DESIGN</a:t>
            </a:r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Franklin Gothic Demi Cond" panose="020B0706030402020204" pitchFamily="34" charset="0"/>
              </a:rPr>
              <a:t> CONSIDERATIONS</a:t>
            </a:r>
            <a:endParaRPr lang="en-CA" sz="6600" dirty="0">
              <a:solidFill>
                <a:schemeClr val="bg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4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9655c2b2-1c12-4ec3-ae58-4eb93d323b58" Revision="1" Stencil="System.MyShapes" StencilVersion="1.0"/>
</Control>
</file>

<file path=customXml/item10.xml><?xml version="1.0" encoding="utf-8"?>
<Control xmlns="http://schemas.microsoft.com/VisualStudio/2011/storyboarding/control">
  <Id Name="TouchGestures.Singletap" Revision="1" Stencil="TouchGestures" StencilVersion="1.0"/>
</Control>
</file>

<file path=customXml/item11.xml><?xml version="1.0" encoding="utf-8"?>
<Control xmlns="http://schemas.microsoft.com/VisualStudio/2011/storyboarding/control">
  <Id Name="346431e6-2a61-40bc-97e6-d48bdb0acc20" RevisionId="6e68d021-611c-483e-9d98-1be929d2d59d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Chat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6.xml><?xml version="1.0" encoding="utf-8"?>
<Control xmlns="http://schemas.microsoft.com/VisualStudio/2011/storyboarding/control">
  <Id Name="9655c2b2-1c12-4ec3-ae58-4eb93d323b58" Revision="1" Stencil="System.MyShapes" StencilVersion="1.0"/>
</Control>
</file>

<file path=customXml/item17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9655c2b2-1c12-4ec3-ae58-4eb93d323b58" Revision="1" Stencil="System.MyShapes" StencilVersion="1.0"/>
</Control>
</file>

<file path=customXml/item2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23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5.xml><?xml version="1.0" encoding="utf-8"?>
<Control xmlns="http://schemas.microsoft.com/VisualStudio/2011/storyboarding/control">
  <Id Name="9655c2b2-1c12-4ec3-ae58-4eb93d323b58" Revision="1" Stencil="System.MyShapes" StencilVersion="1.0"/>
</Control>
</file>

<file path=customXml/item26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System.Storyboarding.WindowsAppIcons.Sort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AppIcons.Rotate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30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33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34.xml><?xml version="1.0" encoding="utf-8"?>
<Control xmlns="http://schemas.microsoft.com/VisualStudio/2011/storyboarding/control">
  <Id Name="9655c2b2-1c12-4ec3-ae58-4eb93d323b58" Revision="1" Stencil="System.MyShapes" StencilVersion="1.0"/>
</Control>
</file>

<file path=customXml/item35.xml><?xml version="1.0" encoding="utf-8"?>
<Control xmlns="http://schemas.microsoft.com/VisualStudio/2011/storyboarding/control">
  <Id Name="System.Storyboarding.WindowsAppIcons.Refresh" Revision="1" Stencil="System.Storyboarding.WindowsAppIcons" StencilVersion="0.1"/>
</Control>
</file>

<file path=customXml/item36.xml><?xml version="1.0" encoding="utf-8"?>
<Control xmlns="http://schemas.microsoft.com/VisualStudio/2011/storyboarding/control">
  <Id Name="9655c2b2-1c12-4ec3-ae58-4eb93d323b58" Revision="1" Stencil="System.MyShapes" StencilVersion="1.0"/>
</Control>
</file>

<file path=customXml/item37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38.xml><?xml version="1.0" encoding="utf-8"?>
<Control xmlns="http://schemas.microsoft.com/VisualStudio/2011/storyboarding/control">
  <Id Name="System.Storyboarding.WindowsPhoneIcons.QuestionMark" Revision="1" Stencil="System.Storyboarding.WindowsPhoneIcons" StencilVersion="0.1"/>
</Control>
</file>

<file path=customXml/item39.xml><?xml version="1.0" encoding="utf-8"?>
<Control xmlns="http://schemas.microsoft.com/VisualStudio/2011/storyboarding/control">
  <Id Name="System.Storyboarding.WindowsAppIcons.Refresh" Revision="1" Stencil="System.Storyboarding.WindowsAppIcons" StencilVersion="0.1"/>
</Control>
</file>

<file path=customXml/item4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0.xml><?xml version="1.0" encoding="utf-8"?>
<Control xmlns="http://schemas.microsoft.com/VisualStudio/2011/storyboarding/control">
  <Id Name="System.Storyboarding.WindowsPhoneIcons.Edit" Revision="1" Stencil="System.Storyboarding.WindowsPhoneIcons" StencilVersion="0.1"/>
</Control>
</file>

<file path=customXml/item41.xml><?xml version="1.0" encoding="utf-8"?>
<Control xmlns="http://schemas.microsoft.com/VisualStudio/2011/storyboarding/control">
  <Id Name="33f7ffa0-ee71-4812-b2bc-0f48551d7625" RevisionId="47abd886-f786-46fe-84b3-9d73c621f554" Stencil="172d6d98-e5c9-42e9-a209-79f7a94bbd38" StencilRevisionId="00000000-0000-0000-0000-000000000000" StencilVersion="0.0"/>
</Control>
</file>

<file path=customXml/item42.xml><?xml version="1.0" encoding="utf-8"?>
<Control xmlns="http://schemas.microsoft.com/VisualStudio/2011/storyboarding/control">
  <Id Name="TouchGestures.Singletap" Revision="1" Stencil="TouchGestures" StencilVersion="1.0"/>
</Control>
</file>

<file path=customXml/item43.xml><?xml version="1.0" encoding="utf-8"?>
<Control xmlns="http://schemas.microsoft.com/VisualStudio/2011/storyboarding/control">
  <Id Name="TouchGestures.Singletap" Revision="1" Stencil="TouchGestures" StencilVersion="1.0"/>
</Control>
</file>

<file path=customXml/item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Icons.Web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8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9.xml><?xml version="1.0" encoding="utf-8"?>
<Control xmlns="http://schemas.microsoft.com/VisualStudio/2011/storyboarding/control">
  <Id Name="33f7ffa0-ee71-4812-b2bc-0f48551d7625" RevisionId="47abd886-f786-46fe-84b3-9d73c621f554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475ED46C-A7E6-4FDC-B4BA-3FAE33A90CA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2147AC0-79DE-416F-8F87-06C2483EA16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0DA9458-E4DA-4B7A-A89B-1C2E798F312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2DEFFD1-847D-4C79-96BF-B2FBB157EA9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93A309A-4132-438D-84E2-EE9AEF91482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4AB038F-876F-460C-AA47-F309F35A88B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AF896A9-2767-4737-A19A-6805C62E299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42FC7FF-FBE8-4B50-BFE7-856A1DEC578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CEDE659-8D81-4DAD-8CE5-3635BB049FA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D9406E7-7708-4B17-A2FB-2C65B601EAF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37D4F79-FB88-4B06-A431-EE45B27FF6A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B3FE14-BFD4-43A0-863B-C20E26B150F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DA806F5-046F-44AA-B962-DF98C756E40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980395E-E945-455E-AB47-7A338363DC2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DE169FD-4DD4-4B6D-8E28-D9475FB79EE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7CFA391-943A-4FC3-9A57-2585823174E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9D1FF37-1F2A-4704-B34E-38759AC6961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7CC86F0-3C02-4D95-8E0E-F4DFA4E4EB5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5C9B5C0-D2C9-4DF3-A358-7AA550C4E44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521F238-3558-4051-88B2-C81BC92A3AF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6B82004-607A-4330-9860-92C5897706A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54F36A3-E78A-4CDF-8700-CD43FAF6145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A3E7D86-FC00-4D68-8800-758C3901745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3AA7DEE-18B9-482E-9DC6-419E2A87FF7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BFCBE5E-EFAC-4FA8-B070-AEA742AA3C5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E6914F8-539D-48C9-B4E4-8C301F92324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519FEC9-B1CF-49B8-B630-5DB9AB26F15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6DA43C5-10D2-4D53-99CC-B70F237BD63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F79B4A1-A81D-4D73-AE13-F341AEC99E5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74EF872-35F8-44BF-9780-AAD1B838EBE4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1CABD4B-8722-4AAB-9B0B-921D6B9590A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947AC9F-689F-4FCE-8D0C-A965B69F33B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B54AB57-7863-4270-8553-BF6A89DC520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3ED7210-9F2E-43CE-827F-75D7D9AA7D9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DED288C-2420-48D2-A37D-0F6168F95DD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26FA1CF-24B6-4EF1-B675-ECE479F357F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8F10AEA-B5C4-421D-9EA2-9FC6E118D3C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87CB15F-1B48-4141-BF83-54EB8B1B73B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A9F4496-6071-4A40-AEC3-25683D3E21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4D76DBC-D10E-4E57-8EB8-0F982D1EB45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7DD8F1B-6650-435D-AAED-C1CF7C872C1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D0CB059-5A91-45DE-B083-881F27122E3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FD9F220-920B-4F20-B75A-7371F987BA0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860</Words>
  <Application>Microsoft Office PowerPoint</Application>
  <PresentationFormat>Widescreen</PresentationFormat>
  <Paragraphs>295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Bell MT</vt:lpstr>
      <vt:lpstr>Calibri</vt:lpstr>
      <vt:lpstr>Calibri Light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Bennett</dc:creator>
  <cp:lastModifiedBy>Justin Bennett</cp:lastModifiedBy>
  <cp:revision>108</cp:revision>
  <dcterms:created xsi:type="dcterms:W3CDTF">2015-04-05T14:12:38Z</dcterms:created>
  <dcterms:modified xsi:type="dcterms:W3CDTF">2015-04-22T18:38:37Z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https://d.docs.live.net/e553a601ce5099d0/Justin_Presentation.pptx</vt:lpwstr>
  </property>
</Properties>
</file>