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7"/>
  </p:sldMasterIdLst>
  <p:notesMasterIdLst>
    <p:notesMasterId r:id="rId92"/>
  </p:notesMasterIdLst>
  <p:sldIdLst>
    <p:sldId id="276" r:id="rId68"/>
    <p:sldId id="262" r:id="rId69"/>
    <p:sldId id="277" r:id="rId70"/>
    <p:sldId id="275" r:id="rId71"/>
    <p:sldId id="278" r:id="rId72"/>
    <p:sldId id="279" r:id="rId73"/>
    <p:sldId id="280" r:id="rId74"/>
    <p:sldId id="282" r:id="rId75"/>
    <p:sldId id="283" r:id="rId76"/>
    <p:sldId id="284" r:id="rId77"/>
    <p:sldId id="263" r:id="rId78"/>
    <p:sldId id="264" r:id="rId79"/>
    <p:sldId id="274" r:id="rId80"/>
    <p:sldId id="271" r:id="rId81"/>
    <p:sldId id="272" r:id="rId82"/>
    <p:sldId id="270" r:id="rId83"/>
    <p:sldId id="273" r:id="rId84"/>
    <p:sldId id="266" r:id="rId85"/>
    <p:sldId id="258" r:id="rId86"/>
    <p:sldId id="259" r:id="rId87"/>
    <p:sldId id="261" r:id="rId88"/>
    <p:sldId id="268" r:id="rId89"/>
    <p:sldId id="265" r:id="rId90"/>
    <p:sldId id="25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Bennett" initials="J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AFF"/>
    <a:srgbClr val="FF0000"/>
    <a:srgbClr val="5BA9FF"/>
    <a:srgbClr val="757575"/>
    <a:srgbClr val="F38981"/>
    <a:srgbClr val="E726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3" autoAdjust="0"/>
    <p:restoredTop sz="96927" autoAdjust="0"/>
  </p:normalViewPr>
  <p:slideViewPr>
    <p:cSldViewPr snapToGrid="0">
      <p:cViewPr varScale="1">
        <p:scale>
          <a:sx n="93" d="100"/>
          <a:sy n="93" d="100"/>
        </p:scale>
        <p:origin x="128"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customXml" Target="../customXml/item63.xml"/><Relationship Id="rId68" Type="http://schemas.openxmlformats.org/officeDocument/2006/relationships/slide" Target="slides/slide1.xml"/><Relationship Id="rId76" Type="http://schemas.openxmlformats.org/officeDocument/2006/relationships/slide" Target="slides/slide9.xml"/><Relationship Id="rId84" Type="http://schemas.openxmlformats.org/officeDocument/2006/relationships/slide" Target="slides/slide17.xml"/><Relationship Id="rId89" Type="http://schemas.openxmlformats.org/officeDocument/2006/relationships/slide" Target="slides/slide22.xml"/><Relationship Id="rId97"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slide" Target="slides/slide4.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customXml" Target="../customXml/item66.xml"/><Relationship Id="rId74" Type="http://schemas.openxmlformats.org/officeDocument/2006/relationships/slide" Target="slides/slide7.xml"/><Relationship Id="rId79" Type="http://schemas.openxmlformats.org/officeDocument/2006/relationships/slide" Target="slides/slide12.xml"/><Relationship Id="rId87" Type="http://schemas.openxmlformats.org/officeDocument/2006/relationships/slide" Target="slides/slide20.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slide" Target="slides/slide15.xml"/><Relationship Id="rId90" Type="http://schemas.openxmlformats.org/officeDocument/2006/relationships/slide" Target="slides/slide23.xml"/><Relationship Id="rId95"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slide" Target="slides/slide2.xml"/><Relationship Id="rId77" Type="http://schemas.openxmlformats.org/officeDocument/2006/relationships/slide" Target="slides/slide10.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5.xml"/><Relationship Id="rId80" Type="http://schemas.openxmlformats.org/officeDocument/2006/relationships/slide" Target="slides/slide13.xml"/><Relationship Id="rId85" Type="http://schemas.openxmlformats.org/officeDocument/2006/relationships/slide" Target="slides/slide18.xml"/><Relationship Id="rId93"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slideMaster" Target="slideMasters/slide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 Target="slides/slide3.xml"/><Relationship Id="rId75" Type="http://schemas.openxmlformats.org/officeDocument/2006/relationships/slide" Target="slides/slide8.xml"/><Relationship Id="rId83" Type="http://schemas.openxmlformats.org/officeDocument/2006/relationships/slide" Target="slides/slide16.xml"/><Relationship Id="rId88" Type="http://schemas.openxmlformats.org/officeDocument/2006/relationships/slide" Target="slides/slide21.xml"/><Relationship Id="rId91" Type="http://schemas.openxmlformats.org/officeDocument/2006/relationships/slide" Target="slides/slide24.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 Target="slides/slide6.xml"/><Relationship Id="rId78" Type="http://schemas.openxmlformats.org/officeDocument/2006/relationships/slide" Target="slides/slide11.xml"/><Relationship Id="rId81" Type="http://schemas.openxmlformats.org/officeDocument/2006/relationships/slide" Target="slides/slide14.xml"/><Relationship Id="rId86" Type="http://schemas.openxmlformats.org/officeDocument/2006/relationships/slide" Target="slides/slide19.xml"/><Relationship Id="rId9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66D4D-BC4C-4BE5-A760-8C8D12B58A68}"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E9E21-C59A-4115-B600-61F0515A3490}" type="slidenum">
              <a:rPr lang="en-US" smtClean="0"/>
              <a:t>‹#›</a:t>
            </a:fld>
            <a:endParaRPr lang="en-US"/>
          </a:p>
        </p:txBody>
      </p:sp>
    </p:spTree>
    <p:extLst>
      <p:ext uri="{BB962C8B-B14F-4D97-AF65-F5344CB8AC3E}">
        <p14:creationId xmlns:p14="http://schemas.microsoft.com/office/powerpoint/2010/main" val="299011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E9E21-C59A-4115-B600-61F0515A3490}" type="slidenum">
              <a:rPr lang="en-US" smtClean="0"/>
              <a:t>17</a:t>
            </a:fld>
            <a:endParaRPr lang="en-US"/>
          </a:p>
        </p:txBody>
      </p:sp>
    </p:spTree>
    <p:extLst>
      <p:ext uri="{BB962C8B-B14F-4D97-AF65-F5344CB8AC3E}">
        <p14:creationId xmlns:p14="http://schemas.microsoft.com/office/powerpoint/2010/main" val="154953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77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89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240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32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38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252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11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076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39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27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5330AEC-B92D-4F6B-ABF3-15B1ED23B141}" type="datetimeFigureOut">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2016-01-28</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38A5B85-669E-4648-A875-D1FAEA425D6D}" type="slidenum">
              <a:rPr kumimoji="0" lang="en-C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9977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customXml" Target="../../customXml/item22.xml"/><Relationship Id="rId13" Type="http://schemas.openxmlformats.org/officeDocument/2006/relationships/image" Target="../media/image6.emf"/><Relationship Id="rId3" Type="http://schemas.openxmlformats.org/officeDocument/2006/relationships/customXml" Target="../../customXml/item3.xml"/><Relationship Id="rId7" Type="http://schemas.openxmlformats.org/officeDocument/2006/relationships/customXml" Target="../../customXml/item38.xml"/><Relationship Id="rId12" Type="http://schemas.openxmlformats.org/officeDocument/2006/relationships/image" Target="../media/image5.emf"/><Relationship Id="rId2" Type="http://schemas.openxmlformats.org/officeDocument/2006/relationships/customXml" Target="../../customXml/item27.xml"/><Relationship Id="rId1" Type="http://schemas.openxmlformats.org/officeDocument/2006/relationships/customXml" Target="../../customXml/item9.xml"/><Relationship Id="rId6" Type="http://schemas.openxmlformats.org/officeDocument/2006/relationships/customXml" Target="../../customXml/item63.xml"/><Relationship Id="rId11" Type="http://schemas.openxmlformats.org/officeDocument/2006/relationships/image" Target="../media/image4.emf"/><Relationship Id="rId5" Type="http://schemas.openxmlformats.org/officeDocument/2006/relationships/customXml" Target="../../customXml/item46.xml"/><Relationship Id="rId10" Type="http://schemas.openxmlformats.org/officeDocument/2006/relationships/slideLayout" Target="../slideLayouts/slideLayout7.xml"/><Relationship Id="rId4" Type="http://schemas.openxmlformats.org/officeDocument/2006/relationships/customXml" Target="../../customXml/item62.xml"/><Relationship Id="rId9" Type="http://schemas.openxmlformats.org/officeDocument/2006/relationships/customXml" Target="../../customXml/item19.xml"/><Relationship Id="rId14" Type="http://schemas.openxmlformats.org/officeDocument/2006/relationships/image" Target="../media/image7.jp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28.xml"/><Relationship Id="rId1" Type="http://schemas.openxmlformats.org/officeDocument/2006/relationships/customXml" Target="../../customXml/item57.xml"/><Relationship Id="rId5" Type="http://schemas.openxmlformats.org/officeDocument/2006/relationships/image" Target="../media/image19.emf"/><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customXml" Target="../../customXml/item45.xml"/><Relationship Id="rId13" Type="http://schemas.openxmlformats.org/officeDocument/2006/relationships/customXml" Target="../../customXml/item58.xml"/><Relationship Id="rId18" Type="http://schemas.openxmlformats.org/officeDocument/2006/relationships/image" Target="../media/image5.emf"/><Relationship Id="rId3" Type="http://schemas.openxmlformats.org/officeDocument/2006/relationships/customXml" Target="../../customXml/item13.xml"/><Relationship Id="rId21" Type="http://schemas.openxmlformats.org/officeDocument/2006/relationships/image" Target="../media/image4.emf"/><Relationship Id="rId7" Type="http://schemas.openxmlformats.org/officeDocument/2006/relationships/customXml" Target="../../customXml/item33.xml"/><Relationship Id="rId12" Type="http://schemas.openxmlformats.org/officeDocument/2006/relationships/customXml" Target="../../customXml/item40.xml"/><Relationship Id="rId17" Type="http://schemas.openxmlformats.org/officeDocument/2006/relationships/image" Target="../media/image7.jpg"/><Relationship Id="rId2" Type="http://schemas.openxmlformats.org/officeDocument/2006/relationships/customXml" Target="../../customXml/item53.xml"/><Relationship Id="rId16" Type="http://schemas.openxmlformats.org/officeDocument/2006/relationships/slideLayout" Target="../slideLayouts/slideLayout7.xml"/><Relationship Id="rId20" Type="http://schemas.openxmlformats.org/officeDocument/2006/relationships/image" Target="../media/image19.emf"/><Relationship Id="rId1" Type="http://schemas.openxmlformats.org/officeDocument/2006/relationships/customXml" Target="../../customXml/item25.xml"/><Relationship Id="rId6" Type="http://schemas.openxmlformats.org/officeDocument/2006/relationships/customXml" Target="../../customXml/item44.xml"/><Relationship Id="rId11" Type="http://schemas.openxmlformats.org/officeDocument/2006/relationships/customXml" Target="../../customXml/item31.xml"/><Relationship Id="rId5" Type="http://schemas.openxmlformats.org/officeDocument/2006/relationships/customXml" Target="../../customXml/item48.xml"/><Relationship Id="rId15" Type="http://schemas.openxmlformats.org/officeDocument/2006/relationships/customXml" Target="../../customXml/item2.xml"/><Relationship Id="rId10" Type="http://schemas.openxmlformats.org/officeDocument/2006/relationships/customXml" Target="../../customXml/item42.xml"/><Relationship Id="rId19" Type="http://schemas.openxmlformats.org/officeDocument/2006/relationships/image" Target="../media/image6.emf"/><Relationship Id="rId4" Type="http://schemas.openxmlformats.org/officeDocument/2006/relationships/customXml" Target="../../customXml/item4.xml"/><Relationship Id="rId9" Type="http://schemas.openxmlformats.org/officeDocument/2006/relationships/customXml" Target="../../customXml/item61.xml"/><Relationship Id="rId14" Type="http://schemas.openxmlformats.org/officeDocument/2006/relationships/customXml" Target="../../customXml/item59.xml"/></Relationships>
</file>

<file path=ppt/slides/_rels/slide17.xml.rels><?xml version="1.0" encoding="UTF-8" standalone="yes"?>
<Relationships xmlns="http://schemas.openxmlformats.org/package/2006/relationships"><Relationship Id="rId8" Type="http://schemas.openxmlformats.org/officeDocument/2006/relationships/customXml" Target="../../customXml/item49.xml"/><Relationship Id="rId13" Type="http://schemas.openxmlformats.org/officeDocument/2006/relationships/slideLayout" Target="../slideLayouts/slideLayout7.xml"/><Relationship Id="rId18" Type="http://schemas.openxmlformats.org/officeDocument/2006/relationships/image" Target="../media/image4.emf"/><Relationship Id="rId3" Type="http://schemas.openxmlformats.org/officeDocument/2006/relationships/customXml" Target="../../customXml/item7.xml"/><Relationship Id="rId7" Type="http://schemas.openxmlformats.org/officeDocument/2006/relationships/customXml" Target="../../customXml/item37.xml"/><Relationship Id="rId12" Type="http://schemas.openxmlformats.org/officeDocument/2006/relationships/customXml" Target="../../customXml/item21.xml"/><Relationship Id="rId17" Type="http://schemas.openxmlformats.org/officeDocument/2006/relationships/image" Target="../media/image6.emf"/><Relationship Id="rId2" Type="http://schemas.openxmlformats.org/officeDocument/2006/relationships/customXml" Target="../../customXml/item36.xml"/><Relationship Id="rId16" Type="http://schemas.openxmlformats.org/officeDocument/2006/relationships/image" Target="../media/image5.emf"/><Relationship Id="rId1" Type="http://schemas.openxmlformats.org/officeDocument/2006/relationships/customXml" Target="../../customXml/item54.xml"/><Relationship Id="rId6" Type="http://schemas.openxmlformats.org/officeDocument/2006/relationships/customXml" Target="../../customXml/item18.xml"/><Relationship Id="rId11" Type="http://schemas.openxmlformats.org/officeDocument/2006/relationships/customXml" Target="../../customXml/item64.xml"/><Relationship Id="rId5" Type="http://schemas.openxmlformats.org/officeDocument/2006/relationships/customXml" Target="../../customXml/item34.xml"/><Relationship Id="rId15" Type="http://schemas.openxmlformats.org/officeDocument/2006/relationships/image" Target="../media/image7.jpg"/><Relationship Id="rId10" Type="http://schemas.openxmlformats.org/officeDocument/2006/relationships/customXml" Target="../../customXml/item5.xml"/><Relationship Id="rId19" Type="http://schemas.openxmlformats.org/officeDocument/2006/relationships/image" Target="../media/image19.emf"/><Relationship Id="rId4" Type="http://schemas.openxmlformats.org/officeDocument/2006/relationships/customXml" Target="../../customXml/item55.xml"/><Relationship Id="rId9" Type="http://schemas.openxmlformats.org/officeDocument/2006/relationships/customXml" Target="../../customXml/item41.xml"/><Relationship Id="rId14"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customXml/item60.xml"/><Relationship Id="rId7" Type="http://schemas.openxmlformats.org/officeDocument/2006/relationships/slideLayout" Target="../slideLayouts/slideLayout7.xml"/><Relationship Id="rId2" Type="http://schemas.openxmlformats.org/officeDocument/2006/relationships/customXml" Target="../../customXml/item20.xml"/><Relationship Id="rId1" Type="http://schemas.openxmlformats.org/officeDocument/2006/relationships/customXml" Target="../../customXml/item50.xml"/><Relationship Id="rId6" Type="http://schemas.openxmlformats.org/officeDocument/2006/relationships/customXml" Target="../../customXml/item32.xml"/><Relationship Id="rId5" Type="http://schemas.openxmlformats.org/officeDocument/2006/relationships/customXml" Target="../../customXml/item14.xml"/><Relationship Id="rId10" Type="http://schemas.openxmlformats.org/officeDocument/2006/relationships/image" Target="../media/image6.emf"/><Relationship Id="rId4" Type="http://schemas.openxmlformats.org/officeDocument/2006/relationships/customXml" Target="../../customXml/item43.xml"/><Relationship Id="rId9"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6.emf"/><Relationship Id="rId2" Type="http://schemas.openxmlformats.org/officeDocument/2006/relationships/customXml" Target="../../customXml/item6.xml"/><Relationship Id="rId1" Type="http://schemas.openxmlformats.org/officeDocument/2006/relationships/customXml" Target="../../customXml/item5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ustomXml" Target="../../customXml/item56.xml"/><Relationship Id="rId7" Type="http://schemas.openxmlformats.org/officeDocument/2006/relationships/image" Target="../media/image6.emf"/><Relationship Id="rId2" Type="http://schemas.openxmlformats.org/officeDocument/2006/relationships/customXml" Target="../../customXml/item1.xml"/><Relationship Id="rId1" Type="http://schemas.openxmlformats.org/officeDocument/2006/relationships/customXml" Target="../../customXml/item1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customXml/item47.xml"/><Relationship Id="rId13" Type="http://schemas.openxmlformats.org/officeDocument/2006/relationships/image" Target="../media/image6.emf"/><Relationship Id="rId3" Type="http://schemas.openxmlformats.org/officeDocument/2006/relationships/customXml" Target="../../customXml/item15.xml"/><Relationship Id="rId7" Type="http://schemas.openxmlformats.org/officeDocument/2006/relationships/customXml" Target="../../customXml/item24.xml"/><Relationship Id="rId12" Type="http://schemas.openxmlformats.org/officeDocument/2006/relationships/image" Target="../media/image5.emf"/><Relationship Id="rId2" Type="http://schemas.openxmlformats.org/officeDocument/2006/relationships/customXml" Target="../../customXml/item66.xml"/><Relationship Id="rId1" Type="http://schemas.openxmlformats.org/officeDocument/2006/relationships/customXml" Target="../../customXml/item39.xml"/><Relationship Id="rId6" Type="http://schemas.openxmlformats.org/officeDocument/2006/relationships/customXml" Target="../../customXml/item12.xml"/><Relationship Id="rId11" Type="http://schemas.openxmlformats.org/officeDocument/2006/relationships/image" Target="../media/image4.emf"/><Relationship Id="rId5" Type="http://schemas.openxmlformats.org/officeDocument/2006/relationships/customXml" Target="../../customXml/item52.xml"/><Relationship Id="rId10" Type="http://schemas.openxmlformats.org/officeDocument/2006/relationships/slideLayout" Target="../slideLayouts/slideLayout7.xml"/><Relationship Id="rId4" Type="http://schemas.openxmlformats.org/officeDocument/2006/relationships/customXml" Target="../../customXml/item35.xml"/><Relationship Id="rId9" Type="http://schemas.openxmlformats.org/officeDocument/2006/relationships/customXml" Target="../../customXml/item65.xml"/><Relationship Id="rId1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11922" y="3422475"/>
            <a:ext cx="5553075" cy="70788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chemeClr val="bg1">
                    <a:lumMod val="75000"/>
                  </a:schemeClr>
                </a:solidFill>
                <a:latin typeface="Franklin Gothic Demi Cond" panose="020B0706030402020204" pitchFamily="34" charset="0"/>
              </a:rPr>
              <a:t>Begin</a:t>
            </a:r>
            <a:endParaRPr kumimoji="0" lang="en-US" sz="4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ndParaRPr>
          </a:p>
        </p:txBody>
      </p:sp>
    </p:spTree>
    <p:extLst>
      <p:ext uri="{BB962C8B-B14F-4D97-AF65-F5344CB8AC3E}">
        <p14:creationId xmlns:p14="http://schemas.microsoft.com/office/powerpoint/2010/main" val="2449620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 </a:t>
            </a:r>
            <a:r>
              <a:rPr lang="en-US" sz="2000" noProof="0" dirty="0" smtClean="0">
                <a:solidFill>
                  <a:schemeClr val="bg1">
                    <a:lumMod val="75000"/>
                  </a:schemeClr>
                </a:solidFill>
                <a:latin typeface="Franklin Gothic Demi Cond" panose="020B0706030402020204" pitchFamily="34" charset="0"/>
              </a:rPr>
              <a:t>REVISED 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91977" y="942973"/>
            <a:ext cx="3436143" cy="5343525"/>
          </a:xfrm>
          <a:prstGeom prst="rect">
            <a:avLst/>
          </a:prstGeom>
          <a:noFill/>
        </p:spPr>
        <p:txBody>
          <a:bodyPr wrap="square" rtlCol="0">
            <a:spAutoFit/>
          </a:bodyPr>
          <a:lstStyle/>
          <a:p>
            <a:endParaRPr lang="en-US"/>
          </a:p>
        </p:txBody>
      </p:sp>
      <p:sp>
        <p:nvSpPr>
          <p:cNvPr id="6" name="TextBox 5"/>
          <p:cNvSpPr txBox="1"/>
          <p:nvPr/>
        </p:nvSpPr>
        <p:spPr>
          <a:xfrm>
            <a:off x="3511922" y="3422475"/>
            <a:ext cx="5553075" cy="70788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chemeClr val="bg1">
                    <a:lumMod val="75000"/>
                  </a:schemeClr>
                </a:solidFill>
                <a:latin typeface="Franklin Gothic Demi Cond" panose="020B0706030402020204" pitchFamily="34" charset="0"/>
              </a:rPr>
              <a:t>End</a:t>
            </a:r>
            <a:endParaRPr kumimoji="0" lang="en-US" sz="4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ndParaRPr>
          </a:p>
        </p:txBody>
      </p:sp>
    </p:spTree>
    <p:extLst>
      <p:ext uri="{BB962C8B-B14F-4D97-AF65-F5344CB8AC3E}">
        <p14:creationId xmlns:p14="http://schemas.microsoft.com/office/powerpoint/2010/main" val="235262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381000" y="543943"/>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grpSp>
        <p:nvGrpSpPr>
          <p:cNvPr id="266" name="Group 265"/>
          <p:cNvGrpSpPr/>
          <p:nvPr/>
        </p:nvGrpSpPr>
        <p:grpSpPr>
          <a:xfrm>
            <a:off x="9138737" y="907782"/>
            <a:ext cx="4350785" cy="6581168"/>
            <a:chOff x="639879" y="900074"/>
            <a:chExt cx="4350785" cy="6581168"/>
          </a:xfrm>
        </p:grpSpPr>
        <p:grpSp>
          <p:nvGrpSpPr>
            <p:cNvPr id="267" name="Group 266"/>
            <p:cNvGrpSpPr/>
            <p:nvPr/>
          </p:nvGrpSpPr>
          <p:grpSpPr>
            <a:xfrm>
              <a:off x="639879" y="900074"/>
              <a:ext cx="2541588" cy="5318125"/>
              <a:chOff x="639879" y="900074"/>
              <a:chExt cx="2541588" cy="5318125"/>
            </a:xfrm>
          </p:grpSpPr>
          <p:grpSp>
            <p:nvGrpSpPr>
              <p:cNvPr id="295" name="iPhone"/>
              <p:cNvGrpSpPr>
                <a:grpSpLocks noChangeAspect="1"/>
              </p:cNvGrpSpPr>
              <p:nvPr/>
            </p:nvGrpSpPr>
            <p:grpSpPr>
              <a:xfrm>
                <a:off x="639879" y="900074"/>
                <a:ext cx="2541588" cy="5318125"/>
                <a:chOff x="4819650" y="766763"/>
                <a:chExt cx="2541588" cy="5318125"/>
              </a:xfrm>
            </p:grpSpPr>
            <p:sp>
              <p:nvSpPr>
                <p:cNvPr id="322"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3"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4"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5"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6"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7"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96" name="Group 295"/>
              <p:cNvGrpSpPr/>
              <p:nvPr/>
            </p:nvGrpSpPr>
            <p:grpSpPr>
              <a:xfrm>
                <a:off x="767731" y="1511297"/>
                <a:ext cx="2288207" cy="464345"/>
                <a:chOff x="5037932" y="3127590"/>
                <a:chExt cx="2288207" cy="464345"/>
              </a:xfrm>
            </p:grpSpPr>
            <p:grpSp>
              <p:nvGrpSpPr>
                <p:cNvPr id="312" name="Navigation Bar"/>
                <p:cNvGrpSpPr/>
                <p:nvPr/>
              </p:nvGrpSpPr>
              <p:grpSpPr>
                <a:xfrm>
                  <a:off x="5037932" y="3127591"/>
                  <a:ext cx="2286000" cy="464344"/>
                  <a:chOff x="1116013" y="2305049"/>
                  <a:chExt cx="2286000" cy="464344"/>
                </a:xfrm>
              </p:grpSpPr>
              <p:sp>
                <p:nvSpPr>
                  <p:cNvPr id="320"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321"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313" name="Status Bar"/>
                <p:cNvGrpSpPr>
                  <a:grpSpLocks noChangeAspect="1"/>
                </p:cNvGrpSpPr>
                <p:nvPr/>
              </p:nvGrpSpPr>
              <p:grpSpPr>
                <a:xfrm>
                  <a:off x="5040139" y="3127590"/>
                  <a:ext cx="2286000" cy="142875"/>
                  <a:chOff x="4826000" y="1124744"/>
                  <a:chExt cx="2286000" cy="142875"/>
                </a:xfrm>
              </p:grpSpPr>
              <p:sp>
                <p:nvSpPr>
                  <p:cNvPr id="314"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315"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6"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7"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8"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19"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297" name="Tab Bar Background"/>
              <p:cNvSpPr>
                <a:spLocks noChangeArrowheads="1"/>
              </p:cNvSpPr>
              <p:nvPr/>
            </p:nvSpPr>
            <p:spPr bwMode="auto">
              <a:xfrm>
                <a:off x="768880" y="5222601"/>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298" name="Group 297"/>
              <p:cNvGrpSpPr/>
              <p:nvPr/>
            </p:nvGrpSpPr>
            <p:grpSpPr>
              <a:xfrm>
                <a:off x="866800" y="4735502"/>
                <a:ext cx="2085645" cy="115888"/>
                <a:chOff x="4084733" y="3131343"/>
                <a:chExt cx="2085645" cy="115888"/>
              </a:xfrm>
            </p:grpSpPr>
            <p:grpSp>
              <p:nvGrpSpPr>
                <p:cNvPr id="307" name="Slider"/>
                <p:cNvGrpSpPr/>
                <p:nvPr/>
              </p:nvGrpSpPr>
              <p:grpSpPr>
                <a:xfrm>
                  <a:off x="4329225" y="3131343"/>
                  <a:ext cx="1565275" cy="115888"/>
                  <a:chOff x="2235200" y="3111500"/>
                  <a:chExt cx="1565275" cy="115888"/>
                </a:xfrm>
              </p:grpSpPr>
              <p:sp>
                <p:nvSpPr>
                  <p:cNvPr id="310"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1"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308"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309"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grpSp>
            <p:nvGrpSpPr>
              <p:cNvPr id="299" name="Group 298"/>
              <p:cNvGrpSpPr/>
              <p:nvPr/>
            </p:nvGrpSpPr>
            <p:grpSpPr>
              <a:xfrm>
                <a:off x="1676319" y="4997533"/>
                <a:ext cx="468787" cy="468821"/>
                <a:chOff x="5081739" y="1950142"/>
                <a:chExt cx="468787" cy="468821"/>
              </a:xfrm>
            </p:grpSpPr>
            <p:sp>
              <p:nvSpPr>
                <p:cNvPr id="305" name="Oval 304"/>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6" name="Picture 305"/>
                <p:cNvPicPr preferRelativeResize="0">
                  <a:picLocks/>
                </p:cNvPicPr>
                <p:nvPr>
                  <p:custDataLst>
                    <p:custData r:id="rId9"/>
                  </p:custDataLst>
                </p:nvPr>
              </p:nvPicPr>
              <p:blipFill>
                <a:blip r:embed="rId1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pic>
            <p:nvPicPr>
              <p:cNvPr id="300" name="Picture 299"/>
              <p:cNvPicPr preferRelativeResize="0">
                <a:picLocks/>
              </p:cNvPicPr>
              <p:nvPr>
                <p:custDataLst>
                  <p:custData r:id="rId7"/>
                </p:custDataLst>
              </p:nvPr>
            </p:nvPicPr>
            <p:blipFill>
              <a:blip r:embed="rId12">
                <a:extLst>
                  <a:ext uri="{28A0092B-C50C-407E-A947-70E740481C1C}">
                    <a14:useLocalDpi xmlns:a14="http://schemas.microsoft.com/office/drawing/2010/main" val="0"/>
                  </a:ext>
                </a:extLst>
              </a:blip>
              <a:stretch>
                <a:fillRect/>
              </a:stretch>
            </p:blipFill>
            <p:spPr>
              <a:xfrm>
                <a:off x="2166647" y="5099306"/>
                <a:ext cx="566683" cy="566683"/>
              </a:xfrm>
              <a:prstGeom prst="rect">
                <a:avLst/>
              </a:prstGeom>
            </p:spPr>
          </p:pic>
          <p:pic>
            <p:nvPicPr>
              <p:cNvPr id="301" name="Picture 300"/>
              <p:cNvPicPr preferRelativeResize="0">
                <a:picLocks/>
              </p:cNvPicPr>
              <p:nvPr>
                <p:custDataLst>
                  <p:custData r:id="rId8"/>
                </p:custDataLst>
              </p:nvPr>
            </p:nvPicPr>
            <p:blipFill>
              <a:blip r:embed="rId13">
                <a:extLst>
                  <a:ext uri="{28A0092B-C50C-407E-A947-70E740481C1C}">
                    <a14:useLocalDpi xmlns:a14="http://schemas.microsoft.com/office/drawing/2010/main" val="0"/>
                  </a:ext>
                </a:extLst>
              </a:blip>
              <a:stretch>
                <a:fillRect/>
              </a:stretch>
            </p:blipFill>
            <p:spPr>
              <a:xfrm>
                <a:off x="1021710" y="5113806"/>
                <a:ext cx="635293" cy="537682"/>
              </a:xfrm>
              <a:prstGeom prst="rect">
                <a:avLst/>
              </a:prstGeom>
            </p:spPr>
          </p:pic>
          <p:sp>
            <p:nvSpPr>
              <p:cNvPr id="302"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303"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304" name="Picture 30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268" name="Screen"/>
            <p:cNvSpPr>
              <a:spLocks noChangeArrowheads="1"/>
            </p:cNvSpPr>
            <p:nvPr/>
          </p:nvSpPr>
          <p:spPr bwMode="auto">
            <a:xfrm>
              <a:off x="767252" y="1501293"/>
              <a:ext cx="2293568" cy="4077454"/>
            </a:xfrm>
            <a:prstGeom prst="rect">
              <a:avLst/>
            </a:prstGeom>
            <a:solidFill>
              <a:schemeClr val="bg1">
                <a:alpha val="91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269" name="Group 268"/>
            <p:cNvGrpSpPr/>
            <p:nvPr/>
          </p:nvGrpSpPr>
          <p:grpSpPr>
            <a:xfrm>
              <a:off x="1119760" y="3671984"/>
              <a:ext cx="3870904" cy="3809258"/>
              <a:chOff x="9526199" y="4383460"/>
              <a:chExt cx="3870904" cy="3809258"/>
            </a:xfrm>
          </p:grpSpPr>
          <p:sp>
            <p:nvSpPr>
              <p:cNvPr id="270" name="Pie 269"/>
              <p:cNvSpPr/>
              <p:nvPr/>
            </p:nvSpPr>
            <p:spPr>
              <a:xfrm>
                <a:off x="9526199" y="4383460"/>
                <a:ext cx="3870904" cy="3809258"/>
              </a:xfrm>
              <a:prstGeom prst="pie">
                <a:avLst>
                  <a:gd name="adj1" fmla="val 10790988"/>
                  <a:gd name="adj2" fmla="val 16217775"/>
                </a:avLst>
              </a:prstGeom>
              <a:gradFill flip="none" rotWithShape="1">
                <a:gsLst>
                  <a:gs pos="4000">
                    <a:schemeClr val="tx1">
                      <a:lumMod val="65000"/>
                      <a:lumOff val="35000"/>
                    </a:schemeClr>
                  </a:gs>
                  <a:gs pos="100000">
                    <a:schemeClr val="tx1">
                      <a:lumMod val="85000"/>
                      <a:lumOff val="1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1" name="Group 270"/>
              <p:cNvGrpSpPr/>
              <p:nvPr/>
            </p:nvGrpSpPr>
            <p:grpSpPr>
              <a:xfrm>
                <a:off x="9646139" y="4950204"/>
                <a:ext cx="3164018" cy="2658672"/>
                <a:chOff x="8910904" y="4330142"/>
                <a:chExt cx="3164018" cy="2658672"/>
              </a:xfrm>
            </p:grpSpPr>
            <p:sp>
              <p:nvSpPr>
                <p:cNvPr id="285" name="Pie 284"/>
                <p:cNvSpPr/>
                <p:nvPr/>
              </p:nvSpPr>
              <p:spPr>
                <a:xfrm>
                  <a:off x="9387839" y="4342267"/>
                  <a:ext cx="2687083" cy="2646547"/>
                </a:xfrm>
                <a:prstGeom prst="pie">
                  <a:avLst>
                    <a:gd name="adj1" fmla="val 10790988"/>
                    <a:gd name="adj2" fmla="val 16203212"/>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6" name="Pie 285"/>
                <p:cNvSpPr/>
                <p:nvPr/>
              </p:nvSpPr>
              <p:spPr>
                <a:xfrm>
                  <a:off x="9960291" y="4910193"/>
                  <a:ext cx="1540719" cy="1513755"/>
                </a:xfrm>
                <a:prstGeom prst="pie">
                  <a:avLst>
                    <a:gd name="adj1" fmla="val 10790988"/>
                    <a:gd name="adj2" fmla="val 16214329"/>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63500" dist="12700" dir="10800000" sx="101000" sy="101000" algn="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Download from Cloud"/>
                <p:cNvSpPr>
                  <a:spLocks noChangeAspect="1" noEditPoints="1"/>
                </p:cNvSpPr>
                <p:nvPr/>
              </p:nvSpPr>
              <p:spPr bwMode="auto">
                <a:xfrm>
                  <a:off x="9586729" y="4330142"/>
                  <a:ext cx="163513" cy="139700"/>
                </a:xfrm>
                <a:custGeom>
                  <a:avLst/>
                  <a:gdLst>
                    <a:gd name="T0" fmla="*/ 386 w 666"/>
                    <a:gd name="T1" fmla="*/ 0 h 572"/>
                    <a:gd name="T2" fmla="*/ 230 w 666"/>
                    <a:gd name="T3" fmla="*/ 101 h 572"/>
                    <a:gd name="T4" fmla="*/ 177 w 666"/>
                    <a:gd name="T5" fmla="*/ 83 h 572"/>
                    <a:gd name="T6" fmla="*/ 85 w 666"/>
                    <a:gd name="T7" fmla="*/ 171 h 572"/>
                    <a:gd name="T8" fmla="*/ 0 w 666"/>
                    <a:gd name="T9" fmla="*/ 291 h 572"/>
                    <a:gd name="T10" fmla="*/ 128 w 666"/>
                    <a:gd name="T11" fmla="*/ 420 h 572"/>
                    <a:gd name="T12" fmla="*/ 240 w 666"/>
                    <a:gd name="T13" fmla="*/ 420 h 572"/>
                    <a:gd name="T14" fmla="*/ 253 w 666"/>
                    <a:gd name="T15" fmla="*/ 406 h 572"/>
                    <a:gd name="T16" fmla="*/ 240 w 666"/>
                    <a:gd name="T17" fmla="*/ 393 h 572"/>
                    <a:gd name="T18" fmla="*/ 128 w 666"/>
                    <a:gd name="T19" fmla="*/ 393 h 572"/>
                    <a:gd name="T20" fmla="*/ 26 w 666"/>
                    <a:gd name="T21" fmla="*/ 291 h 572"/>
                    <a:gd name="T22" fmla="*/ 101 w 666"/>
                    <a:gd name="T23" fmla="*/ 192 h 572"/>
                    <a:gd name="T24" fmla="*/ 111 w 666"/>
                    <a:gd name="T25" fmla="*/ 176 h 572"/>
                    <a:gd name="T26" fmla="*/ 177 w 666"/>
                    <a:gd name="T27" fmla="*/ 109 h 572"/>
                    <a:gd name="T28" fmla="*/ 225 w 666"/>
                    <a:gd name="T29" fmla="*/ 129 h 572"/>
                    <a:gd name="T30" fmla="*/ 247 w 666"/>
                    <a:gd name="T31" fmla="*/ 124 h 572"/>
                    <a:gd name="T32" fmla="*/ 386 w 666"/>
                    <a:gd name="T33" fmla="*/ 27 h 572"/>
                    <a:gd name="T34" fmla="*/ 535 w 666"/>
                    <a:gd name="T35" fmla="*/ 176 h 572"/>
                    <a:gd name="T36" fmla="*/ 534 w 666"/>
                    <a:gd name="T37" fmla="*/ 194 h 572"/>
                    <a:gd name="T38" fmla="*/ 547 w 666"/>
                    <a:gd name="T39" fmla="*/ 209 h 572"/>
                    <a:gd name="T40" fmla="*/ 640 w 666"/>
                    <a:gd name="T41" fmla="*/ 301 h 572"/>
                    <a:gd name="T42" fmla="*/ 547 w 666"/>
                    <a:gd name="T43" fmla="*/ 393 h 572"/>
                    <a:gd name="T44" fmla="*/ 426 w 666"/>
                    <a:gd name="T45" fmla="*/ 393 h 572"/>
                    <a:gd name="T46" fmla="*/ 413 w 666"/>
                    <a:gd name="T47" fmla="*/ 406 h 572"/>
                    <a:gd name="T48" fmla="*/ 426 w 666"/>
                    <a:gd name="T49" fmla="*/ 420 h 572"/>
                    <a:gd name="T50" fmla="*/ 547 w 666"/>
                    <a:gd name="T51" fmla="*/ 420 h 572"/>
                    <a:gd name="T52" fmla="*/ 666 w 666"/>
                    <a:gd name="T53" fmla="*/ 301 h 572"/>
                    <a:gd name="T54" fmla="*/ 561 w 666"/>
                    <a:gd name="T55" fmla="*/ 185 h 572"/>
                    <a:gd name="T56" fmla="*/ 562 w 666"/>
                    <a:gd name="T57" fmla="*/ 176 h 572"/>
                    <a:gd name="T58" fmla="*/ 386 w 666"/>
                    <a:gd name="T59" fmla="*/ 0 h 572"/>
                    <a:gd name="T60" fmla="*/ 332 w 666"/>
                    <a:gd name="T61" fmla="*/ 273 h 572"/>
                    <a:gd name="T62" fmla="*/ 320 w 666"/>
                    <a:gd name="T63" fmla="*/ 286 h 572"/>
                    <a:gd name="T64" fmla="*/ 320 w 666"/>
                    <a:gd name="T65" fmla="*/ 521 h 572"/>
                    <a:gd name="T66" fmla="*/ 276 w 666"/>
                    <a:gd name="T67" fmla="*/ 477 h 572"/>
                    <a:gd name="T68" fmla="*/ 263 w 666"/>
                    <a:gd name="T69" fmla="*/ 473 h 572"/>
                    <a:gd name="T70" fmla="*/ 257 w 666"/>
                    <a:gd name="T71" fmla="*/ 496 h 572"/>
                    <a:gd name="T72" fmla="*/ 333 w 666"/>
                    <a:gd name="T73" fmla="*/ 572 h 572"/>
                    <a:gd name="T74" fmla="*/ 409 w 666"/>
                    <a:gd name="T75" fmla="*/ 496 h 572"/>
                    <a:gd name="T76" fmla="*/ 409 w 666"/>
                    <a:gd name="T77" fmla="*/ 477 h 572"/>
                    <a:gd name="T78" fmla="*/ 390 w 666"/>
                    <a:gd name="T79" fmla="*/ 477 h 572"/>
                    <a:gd name="T80" fmla="*/ 346 w 666"/>
                    <a:gd name="T81" fmla="*/ 521 h 572"/>
                    <a:gd name="T82" fmla="*/ 346 w 666"/>
                    <a:gd name="T83" fmla="*/ 286 h 572"/>
                    <a:gd name="T84" fmla="*/ 332 w 666"/>
                    <a:gd name="T85" fmla="*/ 27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 h="572">
                      <a:moveTo>
                        <a:pt x="386" y="0"/>
                      </a:moveTo>
                      <a:cubicBezTo>
                        <a:pt x="317" y="0"/>
                        <a:pt x="258" y="42"/>
                        <a:pt x="230" y="101"/>
                      </a:cubicBezTo>
                      <a:cubicBezTo>
                        <a:pt x="214" y="90"/>
                        <a:pt x="197" y="83"/>
                        <a:pt x="177" y="83"/>
                      </a:cubicBezTo>
                      <a:cubicBezTo>
                        <a:pt x="128" y="83"/>
                        <a:pt x="88" y="122"/>
                        <a:pt x="85" y="171"/>
                      </a:cubicBezTo>
                      <a:cubicBezTo>
                        <a:pt x="36" y="189"/>
                        <a:pt x="0" y="235"/>
                        <a:pt x="0" y="291"/>
                      </a:cubicBezTo>
                      <a:cubicBezTo>
                        <a:pt x="0" y="362"/>
                        <a:pt x="57" y="420"/>
                        <a:pt x="128" y="420"/>
                      </a:cubicBezTo>
                      <a:lnTo>
                        <a:pt x="240" y="420"/>
                      </a:lnTo>
                      <a:cubicBezTo>
                        <a:pt x="247" y="420"/>
                        <a:pt x="253" y="414"/>
                        <a:pt x="253" y="406"/>
                      </a:cubicBezTo>
                      <a:cubicBezTo>
                        <a:pt x="253" y="399"/>
                        <a:pt x="247" y="393"/>
                        <a:pt x="240" y="393"/>
                      </a:cubicBezTo>
                      <a:lnTo>
                        <a:pt x="128" y="393"/>
                      </a:lnTo>
                      <a:cubicBezTo>
                        <a:pt x="72" y="393"/>
                        <a:pt x="26" y="348"/>
                        <a:pt x="26" y="291"/>
                      </a:cubicBezTo>
                      <a:cubicBezTo>
                        <a:pt x="26" y="244"/>
                        <a:pt x="58" y="204"/>
                        <a:pt x="101" y="192"/>
                      </a:cubicBezTo>
                      <a:cubicBezTo>
                        <a:pt x="109" y="190"/>
                        <a:pt x="111" y="184"/>
                        <a:pt x="111" y="176"/>
                      </a:cubicBezTo>
                      <a:cubicBezTo>
                        <a:pt x="111" y="139"/>
                        <a:pt x="140" y="109"/>
                        <a:pt x="177" y="109"/>
                      </a:cubicBezTo>
                      <a:cubicBezTo>
                        <a:pt x="196" y="109"/>
                        <a:pt x="213" y="117"/>
                        <a:pt x="225" y="129"/>
                      </a:cubicBezTo>
                      <a:cubicBezTo>
                        <a:pt x="231" y="135"/>
                        <a:pt x="243" y="132"/>
                        <a:pt x="247" y="124"/>
                      </a:cubicBezTo>
                      <a:cubicBezTo>
                        <a:pt x="268" y="68"/>
                        <a:pt x="322" y="27"/>
                        <a:pt x="386" y="27"/>
                      </a:cubicBezTo>
                      <a:cubicBezTo>
                        <a:pt x="468" y="27"/>
                        <a:pt x="535" y="93"/>
                        <a:pt x="535" y="176"/>
                      </a:cubicBezTo>
                      <a:cubicBezTo>
                        <a:pt x="535" y="182"/>
                        <a:pt x="534" y="188"/>
                        <a:pt x="534" y="194"/>
                      </a:cubicBezTo>
                      <a:cubicBezTo>
                        <a:pt x="533" y="202"/>
                        <a:pt x="538" y="209"/>
                        <a:pt x="547" y="209"/>
                      </a:cubicBezTo>
                      <a:cubicBezTo>
                        <a:pt x="598" y="209"/>
                        <a:pt x="640" y="250"/>
                        <a:pt x="640" y="301"/>
                      </a:cubicBezTo>
                      <a:cubicBezTo>
                        <a:pt x="640" y="352"/>
                        <a:pt x="598" y="393"/>
                        <a:pt x="547" y="393"/>
                      </a:cubicBezTo>
                      <a:lnTo>
                        <a:pt x="426" y="393"/>
                      </a:lnTo>
                      <a:cubicBezTo>
                        <a:pt x="419" y="393"/>
                        <a:pt x="413" y="399"/>
                        <a:pt x="413" y="406"/>
                      </a:cubicBezTo>
                      <a:cubicBezTo>
                        <a:pt x="413" y="414"/>
                        <a:pt x="419" y="420"/>
                        <a:pt x="426" y="420"/>
                      </a:cubicBezTo>
                      <a:lnTo>
                        <a:pt x="547" y="420"/>
                      </a:lnTo>
                      <a:cubicBezTo>
                        <a:pt x="613" y="420"/>
                        <a:pt x="666" y="366"/>
                        <a:pt x="666" y="301"/>
                      </a:cubicBezTo>
                      <a:cubicBezTo>
                        <a:pt x="666" y="240"/>
                        <a:pt x="620" y="192"/>
                        <a:pt x="561" y="185"/>
                      </a:cubicBezTo>
                      <a:cubicBezTo>
                        <a:pt x="561" y="182"/>
                        <a:pt x="562" y="179"/>
                        <a:pt x="562" y="176"/>
                      </a:cubicBezTo>
                      <a:cubicBezTo>
                        <a:pt x="562" y="79"/>
                        <a:pt x="483" y="0"/>
                        <a:pt x="386" y="0"/>
                      </a:cubicBezTo>
                      <a:close/>
                      <a:moveTo>
                        <a:pt x="332" y="273"/>
                      </a:moveTo>
                      <a:cubicBezTo>
                        <a:pt x="323" y="275"/>
                        <a:pt x="320" y="277"/>
                        <a:pt x="320" y="286"/>
                      </a:cubicBezTo>
                      <a:lnTo>
                        <a:pt x="320" y="521"/>
                      </a:lnTo>
                      <a:lnTo>
                        <a:pt x="276" y="477"/>
                      </a:lnTo>
                      <a:cubicBezTo>
                        <a:pt x="273" y="474"/>
                        <a:pt x="268" y="472"/>
                        <a:pt x="263" y="473"/>
                      </a:cubicBezTo>
                      <a:cubicBezTo>
                        <a:pt x="254" y="475"/>
                        <a:pt x="249" y="489"/>
                        <a:pt x="257" y="496"/>
                      </a:cubicBezTo>
                      <a:cubicBezTo>
                        <a:pt x="282" y="521"/>
                        <a:pt x="307" y="547"/>
                        <a:pt x="333" y="572"/>
                      </a:cubicBezTo>
                      <a:cubicBezTo>
                        <a:pt x="359" y="547"/>
                        <a:pt x="384" y="521"/>
                        <a:pt x="409" y="496"/>
                      </a:cubicBezTo>
                      <a:cubicBezTo>
                        <a:pt x="414" y="491"/>
                        <a:pt x="414" y="482"/>
                        <a:pt x="409" y="477"/>
                      </a:cubicBezTo>
                      <a:cubicBezTo>
                        <a:pt x="404" y="472"/>
                        <a:pt x="395" y="472"/>
                        <a:pt x="390" y="477"/>
                      </a:cubicBezTo>
                      <a:lnTo>
                        <a:pt x="346" y="521"/>
                      </a:lnTo>
                      <a:lnTo>
                        <a:pt x="346" y="286"/>
                      </a:lnTo>
                      <a:cubicBezTo>
                        <a:pt x="346" y="279"/>
                        <a:pt x="339" y="272"/>
                        <a:pt x="332"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8" name="Tab Label"/>
                <p:cNvSpPr txBox="1"/>
                <p:nvPr/>
              </p:nvSpPr>
              <p:spPr>
                <a:xfrm>
                  <a:off x="9464423" y="4480424"/>
                  <a:ext cx="40812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Streams</a:t>
                  </a:r>
                </a:p>
              </p:txBody>
            </p:sp>
            <p:sp>
              <p:nvSpPr>
                <p:cNvPr id="289" name="5-Point Star 288"/>
                <p:cNvSpPr/>
                <p:nvPr/>
              </p:nvSpPr>
              <p:spPr>
                <a:xfrm>
                  <a:off x="9287041" y="4619513"/>
                  <a:ext cx="163694" cy="150101"/>
                </a:xfrm>
                <a:prstGeom prst="star5">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ab Label"/>
                <p:cNvSpPr txBox="1"/>
                <p:nvPr/>
              </p:nvSpPr>
              <p:spPr>
                <a:xfrm>
                  <a:off x="9146391" y="4794212"/>
                  <a:ext cx="44499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Favorites</a:t>
                  </a:r>
                </a:p>
              </p:txBody>
            </p:sp>
            <p:sp>
              <p:nvSpPr>
                <p:cNvPr id="291" name="Microphone 2"/>
                <p:cNvSpPr>
                  <a:spLocks noChangeAspect="1" noEditPoints="1"/>
                </p:cNvSpPr>
                <p:nvPr/>
              </p:nvSpPr>
              <p:spPr bwMode="auto">
                <a:xfrm>
                  <a:off x="9142621" y="4975853"/>
                  <a:ext cx="103188" cy="161925"/>
                </a:xfrm>
                <a:custGeom>
                  <a:avLst/>
                  <a:gdLst>
                    <a:gd name="T0" fmla="*/ 65 w 424"/>
                    <a:gd name="T1" fmla="*/ 143 h 666"/>
                    <a:gd name="T2" fmla="*/ 212 w 424"/>
                    <a:gd name="T3" fmla="*/ 453 h 666"/>
                    <a:gd name="T4" fmla="*/ 359 w 424"/>
                    <a:gd name="T5" fmla="*/ 143 h 666"/>
                    <a:gd name="T6" fmla="*/ 207 w 424"/>
                    <a:gd name="T7" fmla="*/ 0 h 666"/>
                    <a:gd name="T8" fmla="*/ 332 w 424"/>
                    <a:gd name="T9" fmla="*/ 143 h 666"/>
                    <a:gd name="T10" fmla="*/ 259 w 424"/>
                    <a:gd name="T11" fmla="*/ 146 h 666"/>
                    <a:gd name="T12" fmla="*/ 332 w 424"/>
                    <a:gd name="T13" fmla="*/ 173 h 666"/>
                    <a:gd name="T14" fmla="*/ 259 w 424"/>
                    <a:gd name="T15" fmla="*/ 200 h 666"/>
                    <a:gd name="T16" fmla="*/ 332 w 424"/>
                    <a:gd name="T17" fmla="*/ 226 h 666"/>
                    <a:gd name="T18" fmla="*/ 259 w 424"/>
                    <a:gd name="T19" fmla="*/ 253 h 666"/>
                    <a:gd name="T20" fmla="*/ 332 w 424"/>
                    <a:gd name="T21" fmla="*/ 280 h 666"/>
                    <a:gd name="T22" fmla="*/ 212 w 424"/>
                    <a:gd name="T23" fmla="*/ 426 h 666"/>
                    <a:gd name="T24" fmla="*/ 92 w 424"/>
                    <a:gd name="T25" fmla="*/ 280 h 666"/>
                    <a:gd name="T26" fmla="*/ 165 w 424"/>
                    <a:gd name="T27" fmla="*/ 253 h 666"/>
                    <a:gd name="T28" fmla="*/ 92 w 424"/>
                    <a:gd name="T29" fmla="*/ 226 h 666"/>
                    <a:gd name="T30" fmla="*/ 165 w 424"/>
                    <a:gd name="T31" fmla="*/ 200 h 666"/>
                    <a:gd name="T32" fmla="*/ 92 w 424"/>
                    <a:gd name="T33" fmla="*/ 173 h 666"/>
                    <a:gd name="T34" fmla="*/ 165 w 424"/>
                    <a:gd name="T35" fmla="*/ 146 h 666"/>
                    <a:gd name="T36" fmla="*/ 92 w 424"/>
                    <a:gd name="T37" fmla="*/ 143 h 666"/>
                    <a:gd name="T38" fmla="*/ 12 w 424"/>
                    <a:gd name="T39" fmla="*/ 228 h 666"/>
                    <a:gd name="T40" fmla="*/ 1 w 424"/>
                    <a:gd name="T41" fmla="*/ 306 h 666"/>
                    <a:gd name="T42" fmla="*/ 172 w 424"/>
                    <a:gd name="T43" fmla="*/ 600 h 666"/>
                    <a:gd name="T44" fmla="*/ 39 w 424"/>
                    <a:gd name="T45" fmla="*/ 646 h 666"/>
                    <a:gd name="T46" fmla="*/ 384 w 424"/>
                    <a:gd name="T47" fmla="*/ 666 h 666"/>
                    <a:gd name="T48" fmla="*/ 338 w 424"/>
                    <a:gd name="T49" fmla="*/ 600 h 666"/>
                    <a:gd name="T50" fmla="*/ 253 w 424"/>
                    <a:gd name="T51" fmla="*/ 514 h 666"/>
                    <a:gd name="T52" fmla="*/ 424 w 424"/>
                    <a:gd name="T53" fmla="*/ 240 h 666"/>
                    <a:gd name="T54" fmla="*/ 401 w 424"/>
                    <a:gd name="T55" fmla="*/ 306 h 666"/>
                    <a:gd name="T56" fmla="*/ 24 w 424"/>
                    <a:gd name="T57" fmla="*/ 306 h 666"/>
                    <a:gd name="T58" fmla="*/ 12 w 424"/>
                    <a:gd name="T59" fmla="*/ 228 h 666"/>
                    <a:gd name="T60" fmla="*/ 212 w 424"/>
                    <a:gd name="T61" fmla="*/ 518 h 666"/>
                    <a:gd name="T62" fmla="*/ 225 w 424"/>
                    <a:gd name="T63" fmla="*/ 599 h 666"/>
                    <a:gd name="T64" fmla="*/ 199 w 424"/>
                    <a:gd name="T65" fmla="*/ 517 h 666"/>
                    <a:gd name="T66" fmla="*/ 338 w 424"/>
                    <a:gd name="T67" fmla="*/ 626 h 666"/>
                    <a:gd name="T68" fmla="*/ 68 w 424"/>
                    <a:gd name="T69" fmla="*/ 6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666">
                      <a:moveTo>
                        <a:pt x="207" y="0"/>
                      </a:moveTo>
                      <a:cubicBezTo>
                        <a:pt x="129" y="3"/>
                        <a:pt x="65" y="65"/>
                        <a:pt x="65" y="143"/>
                      </a:cubicBezTo>
                      <a:lnTo>
                        <a:pt x="65" y="310"/>
                      </a:lnTo>
                      <a:cubicBezTo>
                        <a:pt x="65" y="389"/>
                        <a:pt x="131" y="453"/>
                        <a:pt x="212" y="453"/>
                      </a:cubicBezTo>
                      <a:cubicBezTo>
                        <a:pt x="293" y="453"/>
                        <a:pt x="359" y="389"/>
                        <a:pt x="359" y="310"/>
                      </a:cubicBezTo>
                      <a:lnTo>
                        <a:pt x="359" y="143"/>
                      </a:lnTo>
                      <a:cubicBezTo>
                        <a:pt x="359" y="65"/>
                        <a:pt x="295" y="3"/>
                        <a:pt x="217" y="0"/>
                      </a:cubicBezTo>
                      <a:cubicBezTo>
                        <a:pt x="213" y="0"/>
                        <a:pt x="211" y="0"/>
                        <a:pt x="207" y="0"/>
                      </a:cubicBezTo>
                      <a:close/>
                      <a:moveTo>
                        <a:pt x="212" y="27"/>
                      </a:moveTo>
                      <a:cubicBezTo>
                        <a:pt x="279" y="27"/>
                        <a:pt x="332" y="79"/>
                        <a:pt x="332" y="143"/>
                      </a:cubicBezTo>
                      <a:lnTo>
                        <a:pt x="332" y="146"/>
                      </a:lnTo>
                      <a:lnTo>
                        <a:pt x="259" y="146"/>
                      </a:lnTo>
                      <a:cubicBezTo>
                        <a:pt x="241" y="146"/>
                        <a:pt x="241" y="173"/>
                        <a:pt x="259" y="173"/>
                      </a:cubicBezTo>
                      <a:lnTo>
                        <a:pt x="332" y="173"/>
                      </a:lnTo>
                      <a:lnTo>
                        <a:pt x="332" y="200"/>
                      </a:lnTo>
                      <a:lnTo>
                        <a:pt x="259" y="200"/>
                      </a:lnTo>
                      <a:cubicBezTo>
                        <a:pt x="241" y="200"/>
                        <a:pt x="241" y="227"/>
                        <a:pt x="259" y="226"/>
                      </a:cubicBezTo>
                      <a:lnTo>
                        <a:pt x="332" y="226"/>
                      </a:lnTo>
                      <a:lnTo>
                        <a:pt x="332" y="253"/>
                      </a:lnTo>
                      <a:lnTo>
                        <a:pt x="259" y="253"/>
                      </a:lnTo>
                      <a:cubicBezTo>
                        <a:pt x="241" y="253"/>
                        <a:pt x="241" y="280"/>
                        <a:pt x="259" y="280"/>
                      </a:cubicBezTo>
                      <a:lnTo>
                        <a:pt x="332" y="280"/>
                      </a:lnTo>
                      <a:lnTo>
                        <a:pt x="332" y="310"/>
                      </a:lnTo>
                      <a:cubicBezTo>
                        <a:pt x="332" y="374"/>
                        <a:pt x="279" y="426"/>
                        <a:pt x="212" y="426"/>
                      </a:cubicBezTo>
                      <a:cubicBezTo>
                        <a:pt x="146" y="426"/>
                        <a:pt x="92" y="374"/>
                        <a:pt x="92" y="310"/>
                      </a:cubicBezTo>
                      <a:lnTo>
                        <a:pt x="92" y="280"/>
                      </a:lnTo>
                      <a:lnTo>
                        <a:pt x="165" y="280"/>
                      </a:lnTo>
                      <a:cubicBezTo>
                        <a:pt x="184" y="280"/>
                        <a:pt x="184" y="253"/>
                        <a:pt x="165" y="253"/>
                      </a:cubicBezTo>
                      <a:lnTo>
                        <a:pt x="92" y="253"/>
                      </a:lnTo>
                      <a:lnTo>
                        <a:pt x="92" y="226"/>
                      </a:lnTo>
                      <a:lnTo>
                        <a:pt x="165" y="226"/>
                      </a:lnTo>
                      <a:cubicBezTo>
                        <a:pt x="184" y="227"/>
                        <a:pt x="184" y="200"/>
                        <a:pt x="165" y="200"/>
                      </a:cubicBezTo>
                      <a:lnTo>
                        <a:pt x="92" y="200"/>
                      </a:lnTo>
                      <a:lnTo>
                        <a:pt x="92" y="173"/>
                      </a:lnTo>
                      <a:lnTo>
                        <a:pt x="165" y="173"/>
                      </a:lnTo>
                      <a:cubicBezTo>
                        <a:pt x="184" y="173"/>
                        <a:pt x="184" y="146"/>
                        <a:pt x="165" y="146"/>
                      </a:cubicBezTo>
                      <a:lnTo>
                        <a:pt x="92" y="146"/>
                      </a:lnTo>
                      <a:lnTo>
                        <a:pt x="92" y="143"/>
                      </a:lnTo>
                      <a:cubicBezTo>
                        <a:pt x="92" y="79"/>
                        <a:pt x="146" y="27"/>
                        <a:pt x="212" y="27"/>
                      </a:cubicBezTo>
                      <a:close/>
                      <a:moveTo>
                        <a:pt x="12" y="228"/>
                      </a:moveTo>
                      <a:cubicBezTo>
                        <a:pt x="6" y="228"/>
                        <a:pt x="0" y="233"/>
                        <a:pt x="1" y="240"/>
                      </a:cubicBezTo>
                      <a:lnTo>
                        <a:pt x="1" y="306"/>
                      </a:lnTo>
                      <a:cubicBezTo>
                        <a:pt x="1" y="409"/>
                        <a:pt x="74" y="495"/>
                        <a:pt x="172" y="514"/>
                      </a:cubicBezTo>
                      <a:lnTo>
                        <a:pt x="172" y="600"/>
                      </a:lnTo>
                      <a:lnTo>
                        <a:pt x="85" y="600"/>
                      </a:lnTo>
                      <a:cubicBezTo>
                        <a:pt x="60" y="600"/>
                        <a:pt x="39" y="621"/>
                        <a:pt x="39" y="646"/>
                      </a:cubicBezTo>
                      <a:lnTo>
                        <a:pt x="39" y="666"/>
                      </a:lnTo>
                      <a:lnTo>
                        <a:pt x="384" y="666"/>
                      </a:lnTo>
                      <a:lnTo>
                        <a:pt x="384" y="646"/>
                      </a:lnTo>
                      <a:cubicBezTo>
                        <a:pt x="384" y="621"/>
                        <a:pt x="363" y="600"/>
                        <a:pt x="338" y="600"/>
                      </a:cubicBezTo>
                      <a:lnTo>
                        <a:pt x="253" y="600"/>
                      </a:lnTo>
                      <a:lnTo>
                        <a:pt x="253" y="514"/>
                      </a:lnTo>
                      <a:cubicBezTo>
                        <a:pt x="350" y="495"/>
                        <a:pt x="424" y="409"/>
                        <a:pt x="424" y="306"/>
                      </a:cubicBezTo>
                      <a:lnTo>
                        <a:pt x="424" y="240"/>
                      </a:lnTo>
                      <a:cubicBezTo>
                        <a:pt x="424" y="224"/>
                        <a:pt x="401" y="224"/>
                        <a:pt x="401" y="240"/>
                      </a:cubicBezTo>
                      <a:lnTo>
                        <a:pt x="401" y="306"/>
                      </a:lnTo>
                      <a:cubicBezTo>
                        <a:pt x="401" y="410"/>
                        <a:pt x="316" y="495"/>
                        <a:pt x="212" y="495"/>
                      </a:cubicBezTo>
                      <a:cubicBezTo>
                        <a:pt x="108" y="495"/>
                        <a:pt x="24" y="410"/>
                        <a:pt x="24" y="306"/>
                      </a:cubicBezTo>
                      <a:lnTo>
                        <a:pt x="24" y="240"/>
                      </a:lnTo>
                      <a:cubicBezTo>
                        <a:pt x="24" y="233"/>
                        <a:pt x="18" y="228"/>
                        <a:pt x="12" y="228"/>
                      </a:cubicBezTo>
                      <a:close/>
                      <a:moveTo>
                        <a:pt x="199" y="517"/>
                      </a:moveTo>
                      <a:cubicBezTo>
                        <a:pt x="204" y="518"/>
                        <a:pt x="208" y="518"/>
                        <a:pt x="212" y="518"/>
                      </a:cubicBezTo>
                      <a:cubicBezTo>
                        <a:pt x="216" y="518"/>
                        <a:pt x="221" y="518"/>
                        <a:pt x="225" y="517"/>
                      </a:cubicBezTo>
                      <a:lnTo>
                        <a:pt x="225" y="599"/>
                      </a:lnTo>
                      <a:lnTo>
                        <a:pt x="199" y="599"/>
                      </a:lnTo>
                      <a:lnTo>
                        <a:pt x="199" y="517"/>
                      </a:lnTo>
                      <a:close/>
                      <a:moveTo>
                        <a:pt x="85" y="626"/>
                      </a:moveTo>
                      <a:cubicBezTo>
                        <a:pt x="170" y="627"/>
                        <a:pt x="253" y="626"/>
                        <a:pt x="338" y="626"/>
                      </a:cubicBezTo>
                      <a:cubicBezTo>
                        <a:pt x="346" y="626"/>
                        <a:pt x="352" y="632"/>
                        <a:pt x="355" y="639"/>
                      </a:cubicBezTo>
                      <a:lnTo>
                        <a:pt x="68" y="639"/>
                      </a:lnTo>
                      <a:cubicBezTo>
                        <a:pt x="71" y="632"/>
                        <a:pt x="77" y="626"/>
                        <a:pt x="85" y="62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2" name="Tab Label"/>
                <p:cNvSpPr txBox="1"/>
                <p:nvPr/>
              </p:nvSpPr>
              <p:spPr>
                <a:xfrm>
                  <a:off x="9033129" y="5161096"/>
                  <a:ext cx="318357"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Radio</a:t>
                  </a:r>
                </a:p>
              </p:txBody>
            </p:sp>
            <p:sp>
              <p:nvSpPr>
                <p:cNvPr id="293" name="User"/>
                <p:cNvSpPr>
                  <a:spLocks noChangeAspect="1" noEditPoints="1"/>
                </p:cNvSpPr>
                <p:nvPr/>
              </p:nvSpPr>
              <p:spPr bwMode="auto">
                <a:xfrm>
                  <a:off x="9016216" y="5345672"/>
                  <a:ext cx="130175" cy="138113"/>
                </a:xfrm>
                <a:custGeom>
                  <a:avLst/>
                  <a:gdLst>
                    <a:gd name="T0" fmla="*/ 146 w 535"/>
                    <a:gd name="T1" fmla="*/ 66 h 568"/>
                    <a:gd name="T2" fmla="*/ 136 w 535"/>
                    <a:gd name="T3" fmla="*/ 231 h 568"/>
                    <a:gd name="T4" fmla="*/ 161 w 535"/>
                    <a:gd name="T5" fmla="*/ 274 h 568"/>
                    <a:gd name="T6" fmla="*/ 184 w 535"/>
                    <a:gd name="T7" fmla="*/ 332 h 568"/>
                    <a:gd name="T8" fmla="*/ 189 w 535"/>
                    <a:gd name="T9" fmla="*/ 385 h 568"/>
                    <a:gd name="T10" fmla="*/ 97 w 535"/>
                    <a:gd name="T11" fmla="*/ 437 h 568"/>
                    <a:gd name="T12" fmla="*/ 0 w 535"/>
                    <a:gd name="T13" fmla="*/ 554 h 568"/>
                    <a:gd name="T14" fmla="*/ 535 w 535"/>
                    <a:gd name="T15" fmla="*/ 568 h 568"/>
                    <a:gd name="T16" fmla="*/ 501 w 535"/>
                    <a:gd name="T17" fmla="*/ 477 h 568"/>
                    <a:gd name="T18" fmla="*/ 377 w 535"/>
                    <a:gd name="T19" fmla="*/ 412 h 568"/>
                    <a:gd name="T20" fmla="*/ 345 w 535"/>
                    <a:gd name="T21" fmla="*/ 337 h 568"/>
                    <a:gd name="T22" fmla="*/ 361 w 535"/>
                    <a:gd name="T23" fmla="*/ 314 h 568"/>
                    <a:gd name="T24" fmla="*/ 385 w 535"/>
                    <a:gd name="T25" fmla="*/ 267 h 568"/>
                    <a:gd name="T26" fmla="*/ 389 w 535"/>
                    <a:gd name="T27" fmla="*/ 199 h 568"/>
                    <a:gd name="T28" fmla="*/ 383 w 535"/>
                    <a:gd name="T29" fmla="*/ 54 h 568"/>
                    <a:gd name="T30" fmla="*/ 266 w 535"/>
                    <a:gd name="T31" fmla="*/ 0 h 568"/>
                    <a:gd name="T32" fmla="*/ 266 w 535"/>
                    <a:gd name="T33" fmla="*/ 27 h 568"/>
                    <a:gd name="T34" fmla="*/ 319 w 535"/>
                    <a:gd name="T35" fmla="*/ 49 h 568"/>
                    <a:gd name="T36" fmla="*/ 362 w 535"/>
                    <a:gd name="T37" fmla="*/ 70 h 568"/>
                    <a:gd name="T38" fmla="*/ 362 w 535"/>
                    <a:gd name="T39" fmla="*/ 198 h 568"/>
                    <a:gd name="T40" fmla="*/ 368 w 535"/>
                    <a:gd name="T41" fmla="*/ 213 h 568"/>
                    <a:gd name="T42" fmla="*/ 364 w 535"/>
                    <a:gd name="T43" fmla="*/ 251 h 568"/>
                    <a:gd name="T44" fmla="*/ 350 w 535"/>
                    <a:gd name="T45" fmla="*/ 255 h 568"/>
                    <a:gd name="T46" fmla="*/ 337 w 535"/>
                    <a:gd name="T47" fmla="*/ 302 h 568"/>
                    <a:gd name="T48" fmla="*/ 325 w 535"/>
                    <a:gd name="T49" fmla="*/ 320 h 568"/>
                    <a:gd name="T50" fmla="*/ 318 w 535"/>
                    <a:gd name="T51" fmla="*/ 332 h 568"/>
                    <a:gd name="T52" fmla="*/ 320 w 535"/>
                    <a:gd name="T53" fmla="*/ 391 h 568"/>
                    <a:gd name="T54" fmla="*/ 365 w 535"/>
                    <a:gd name="T55" fmla="*/ 436 h 568"/>
                    <a:gd name="T56" fmla="*/ 482 w 535"/>
                    <a:gd name="T57" fmla="*/ 496 h 568"/>
                    <a:gd name="T58" fmla="*/ 30 w 535"/>
                    <a:gd name="T59" fmla="*/ 541 h 568"/>
                    <a:gd name="T60" fmla="*/ 107 w 535"/>
                    <a:gd name="T61" fmla="*/ 462 h 568"/>
                    <a:gd name="T62" fmla="*/ 214 w 535"/>
                    <a:gd name="T63" fmla="*/ 393 h 568"/>
                    <a:gd name="T64" fmla="*/ 215 w 535"/>
                    <a:gd name="T65" fmla="*/ 390 h 568"/>
                    <a:gd name="T66" fmla="*/ 217 w 535"/>
                    <a:gd name="T67" fmla="*/ 324 h 568"/>
                    <a:gd name="T68" fmla="*/ 205 w 535"/>
                    <a:gd name="T69" fmla="*/ 316 h 568"/>
                    <a:gd name="T70" fmla="*/ 186 w 535"/>
                    <a:gd name="T71" fmla="*/ 266 h 568"/>
                    <a:gd name="T72" fmla="*/ 173 w 535"/>
                    <a:gd name="T73" fmla="*/ 254 h 568"/>
                    <a:gd name="T74" fmla="*/ 162 w 535"/>
                    <a:gd name="T75" fmla="*/ 228 h 568"/>
                    <a:gd name="T76" fmla="*/ 175 w 535"/>
                    <a:gd name="T77" fmla="*/ 208 h 568"/>
                    <a:gd name="T78" fmla="*/ 171 w 535"/>
                    <a:gd name="T79" fmla="*/ 76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5" h="568">
                      <a:moveTo>
                        <a:pt x="266" y="0"/>
                      </a:moveTo>
                      <a:cubicBezTo>
                        <a:pt x="203" y="1"/>
                        <a:pt x="163" y="27"/>
                        <a:pt x="146" y="66"/>
                      </a:cubicBezTo>
                      <a:cubicBezTo>
                        <a:pt x="130" y="103"/>
                        <a:pt x="134" y="150"/>
                        <a:pt x="145" y="199"/>
                      </a:cubicBezTo>
                      <a:cubicBezTo>
                        <a:pt x="139" y="206"/>
                        <a:pt x="134" y="216"/>
                        <a:pt x="136" y="231"/>
                      </a:cubicBezTo>
                      <a:cubicBezTo>
                        <a:pt x="137" y="245"/>
                        <a:pt x="143" y="257"/>
                        <a:pt x="149" y="267"/>
                      </a:cubicBezTo>
                      <a:cubicBezTo>
                        <a:pt x="152" y="272"/>
                        <a:pt x="157" y="272"/>
                        <a:pt x="161" y="274"/>
                      </a:cubicBezTo>
                      <a:cubicBezTo>
                        <a:pt x="163" y="288"/>
                        <a:pt x="167" y="302"/>
                        <a:pt x="173" y="314"/>
                      </a:cubicBezTo>
                      <a:cubicBezTo>
                        <a:pt x="177" y="321"/>
                        <a:pt x="180" y="327"/>
                        <a:pt x="184" y="332"/>
                      </a:cubicBezTo>
                      <a:cubicBezTo>
                        <a:pt x="186" y="334"/>
                        <a:pt x="188" y="335"/>
                        <a:pt x="190" y="337"/>
                      </a:cubicBezTo>
                      <a:cubicBezTo>
                        <a:pt x="190" y="354"/>
                        <a:pt x="190" y="367"/>
                        <a:pt x="189" y="385"/>
                      </a:cubicBezTo>
                      <a:cubicBezTo>
                        <a:pt x="184" y="395"/>
                        <a:pt x="174" y="404"/>
                        <a:pt x="158" y="412"/>
                      </a:cubicBezTo>
                      <a:cubicBezTo>
                        <a:pt x="141" y="420"/>
                        <a:pt x="119" y="428"/>
                        <a:pt x="97" y="437"/>
                      </a:cubicBezTo>
                      <a:cubicBezTo>
                        <a:pt x="74" y="447"/>
                        <a:pt x="52" y="459"/>
                        <a:pt x="33" y="477"/>
                      </a:cubicBezTo>
                      <a:cubicBezTo>
                        <a:pt x="15" y="495"/>
                        <a:pt x="2" y="521"/>
                        <a:pt x="0" y="554"/>
                      </a:cubicBezTo>
                      <a:lnTo>
                        <a:pt x="0" y="568"/>
                      </a:lnTo>
                      <a:lnTo>
                        <a:pt x="535" y="568"/>
                      </a:lnTo>
                      <a:lnTo>
                        <a:pt x="534" y="554"/>
                      </a:lnTo>
                      <a:cubicBezTo>
                        <a:pt x="532" y="521"/>
                        <a:pt x="519" y="495"/>
                        <a:pt x="501" y="477"/>
                      </a:cubicBezTo>
                      <a:cubicBezTo>
                        <a:pt x="483" y="459"/>
                        <a:pt x="460" y="447"/>
                        <a:pt x="438" y="437"/>
                      </a:cubicBezTo>
                      <a:cubicBezTo>
                        <a:pt x="416" y="428"/>
                        <a:pt x="394" y="420"/>
                        <a:pt x="377" y="412"/>
                      </a:cubicBezTo>
                      <a:cubicBezTo>
                        <a:pt x="361" y="404"/>
                        <a:pt x="350" y="395"/>
                        <a:pt x="346" y="385"/>
                      </a:cubicBezTo>
                      <a:cubicBezTo>
                        <a:pt x="345" y="367"/>
                        <a:pt x="345" y="354"/>
                        <a:pt x="345" y="337"/>
                      </a:cubicBezTo>
                      <a:cubicBezTo>
                        <a:pt x="347" y="335"/>
                        <a:pt x="349" y="334"/>
                        <a:pt x="351" y="332"/>
                      </a:cubicBezTo>
                      <a:cubicBezTo>
                        <a:pt x="354" y="327"/>
                        <a:pt x="358" y="321"/>
                        <a:pt x="361" y="314"/>
                      </a:cubicBezTo>
                      <a:cubicBezTo>
                        <a:pt x="367" y="302"/>
                        <a:pt x="371" y="288"/>
                        <a:pt x="373" y="274"/>
                      </a:cubicBezTo>
                      <a:cubicBezTo>
                        <a:pt x="377" y="272"/>
                        <a:pt x="382" y="272"/>
                        <a:pt x="385" y="267"/>
                      </a:cubicBezTo>
                      <a:cubicBezTo>
                        <a:pt x="392" y="259"/>
                        <a:pt x="396" y="247"/>
                        <a:pt x="398" y="231"/>
                      </a:cubicBezTo>
                      <a:cubicBezTo>
                        <a:pt x="400" y="216"/>
                        <a:pt x="395" y="207"/>
                        <a:pt x="389" y="199"/>
                      </a:cubicBezTo>
                      <a:cubicBezTo>
                        <a:pt x="396" y="178"/>
                        <a:pt x="404" y="144"/>
                        <a:pt x="401" y="109"/>
                      </a:cubicBezTo>
                      <a:cubicBezTo>
                        <a:pt x="400" y="90"/>
                        <a:pt x="395" y="70"/>
                        <a:pt x="383" y="54"/>
                      </a:cubicBezTo>
                      <a:cubicBezTo>
                        <a:pt x="373" y="40"/>
                        <a:pt x="356" y="30"/>
                        <a:pt x="334" y="25"/>
                      </a:cubicBezTo>
                      <a:cubicBezTo>
                        <a:pt x="320" y="7"/>
                        <a:pt x="295" y="0"/>
                        <a:pt x="266" y="0"/>
                      </a:cubicBezTo>
                      <a:lnTo>
                        <a:pt x="266" y="0"/>
                      </a:lnTo>
                      <a:close/>
                      <a:moveTo>
                        <a:pt x="266" y="27"/>
                      </a:moveTo>
                      <a:cubicBezTo>
                        <a:pt x="293" y="27"/>
                        <a:pt x="310" y="35"/>
                        <a:pt x="315" y="43"/>
                      </a:cubicBezTo>
                      <a:lnTo>
                        <a:pt x="319" y="49"/>
                      </a:lnTo>
                      <a:lnTo>
                        <a:pt x="325" y="50"/>
                      </a:lnTo>
                      <a:cubicBezTo>
                        <a:pt x="344" y="52"/>
                        <a:pt x="354" y="60"/>
                        <a:pt x="362" y="70"/>
                      </a:cubicBezTo>
                      <a:cubicBezTo>
                        <a:pt x="369" y="80"/>
                        <a:pt x="373" y="95"/>
                        <a:pt x="374" y="111"/>
                      </a:cubicBezTo>
                      <a:cubicBezTo>
                        <a:pt x="377" y="143"/>
                        <a:pt x="368" y="180"/>
                        <a:pt x="362" y="198"/>
                      </a:cubicBezTo>
                      <a:lnTo>
                        <a:pt x="359" y="208"/>
                      </a:lnTo>
                      <a:lnTo>
                        <a:pt x="368" y="213"/>
                      </a:lnTo>
                      <a:cubicBezTo>
                        <a:pt x="367" y="213"/>
                        <a:pt x="373" y="217"/>
                        <a:pt x="372" y="228"/>
                      </a:cubicBezTo>
                      <a:cubicBezTo>
                        <a:pt x="370" y="241"/>
                        <a:pt x="367" y="248"/>
                        <a:pt x="364" y="251"/>
                      </a:cubicBezTo>
                      <a:cubicBezTo>
                        <a:pt x="362" y="254"/>
                        <a:pt x="361" y="254"/>
                        <a:pt x="361" y="254"/>
                      </a:cubicBezTo>
                      <a:lnTo>
                        <a:pt x="350" y="255"/>
                      </a:lnTo>
                      <a:lnTo>
                        <a:pt x="348" y="266"/>
                      </a:lnTo>
                      <a:cubicBezTo>
                        <a:pt x="347" y="277"/>
                        <a:pt x="343" y="291"/>
                        <a:pt x="337" y="302"/>
                      </a:cubicBezTo>
                      <a:cubicBezTo>
                        <a:pt x="335" y="308"/>
                        <a:pt x="332" y="313"/>
                        <a:pt x="329" y="316"/>
                      </a:cubicBezTo>
                      <a:cubicBezTo>
                        <a:pt x="327" y="319"/>
                        <a:pt x="324" y="321"/>
                        <a:pt x="325" y="320"/>
                      </a:cubicBezTo>
                      <a:lnTo>
                        <a:pt x="318" y="324"/>
                      </a:lnTo>
                      <a:lnTo>
                        <a:pt x="318" y="332"/>
                      </a:lnTo>
                      <a:cubicBezTo>
                        <a:pt x="318" y="352"/>
                        <a:pt x="318" y="367"/>
                        <a:pt x="320" y="390"/>
                      </a:cubicBezTo>
                      <a:lnTo>
                        <a:pt x="320" y="391"/>
                      </a:lnTo>
                      <a:lnTo>
                        <a:pt x="320" y="393"/>
                      </a:lnTo>
                      <a:cubicBezTo>
                        <a:pt x="328" y="413"/>
                        <a:pt x="346" y="426"/>
                        <a:pt x="365" y="436"/>
                      </a:cubicBezTo>
                      <a:cubicBezTo>
                        <a:pt x="384" y="445"/>
                        <a:pt x="406" y="453"/>
                        <a:pt x="427" y="462"/>
                      </a:cubicBezTo>
                      <a:cubicBezTo>
                        <a:pt x="448" y="471"/>
                        <a:pt x="468" y="481"/>
                        <a:pt x="482" y="496"/>
                      </a:cubicBezTo>
                      <a:cubicBezTo>
                        <a:pt x="493" y="507"/>
                        <a:pt x="500" y="522"/>
                        <a:pt x="504" y="541"/>
                      </a:cubicBezTo>
                      <a:lnTo>
                        <a:pt x="30" y="541"/>
                      </a:lnTo>
                      <a:cubicBezTo>
                        <a:pt x="34" y="522"/>
                        <a:pt x="41" y="507"/>
                        <a:pt x="52" y="496"/>
                      </a:cubicBezTo>
                      <a:cubicBezTo>
                        <a:pt x="67" y="481"/>
                        <a:pt x="86" y="471"/>
                        <a:pt x="107" y="462"/>
                      </a:cubicBezTo>
                      <a:cubicBezTo>
                        <a:pt x="128" y="453"/>
                        <a:pt x="150" y="445"/>
                        <a:pt x="170" y="436"/>
                      </a:cubicBezTo>
                      <a:cubicBezTo>
                        <a:pt x="189" y="426"/>
                        <a:pt x="207" y="413"/>
                        <a:pt x="214" y="393"/>
                      </a:cubicBezTo>
                      <a:lnTo>
                        <a:pt x="215" y="391"/>
                      </a:lnTo>
                      <a:lnTo>
                        <a:pt x="215" y="390"/>
                      </a:lnTo>
                      <a:cubicBezTo>
                        <a:pt x="217" y="367"/>
                        <a:pt x="217" y="352"/>
                        <a:pt x="217" y="332"/>
                      </a:cubicBezTo>
                      <a:lnTo>
                        <a:pt x="217" y="324"/>
                      </a:lnTo>
                      <a:lnTo>
                        <a:pt x="209" y="320"/>
                      </a:lnTo>
                      <a:cubicBezTo>
                        <a:pt x="211" y="321"/>
                        <a:pt x="208" y="319"/>
                        <a:pt x="205" y="316"/>
                      </a:cubicBezTo>
                      <a:cubicBezTo>
                        <a:pt x="203" y="312"/>
                        <a:pt x="200" y="308"/>
                        <a:pt x="197" y="302"/>
                      </a:cubicBezTo>
                      <a:cubicBezTo>
                        <a:pt x="192" y="291"/>
                        <a:pt x="187" y="277"/>
                        <a:pt x="186" y="266"/>
                      </a:cubicBezTo>
                      <a:lnTo>
                        <a:pt x="184" y="255"/>
                      </a:lnTo>
                      <a:lnTo>
                        <a:pt x="173" y="254"/>
                      </a:lnTo>
                      <a:cubicBezTo>
                        <a:pt x="173" y="254"/>
                        <a:pt x="172" y="254"/>
                        <a:pt x="170" y="251"/>
                      </a:cubicBezTo>
                      <a:cubicBezTo>
                        <a:pt x="167" y="248"/>
                        <a:pt x="164" y="241"/>
                        <a:pt x="162" y="228"/>
                      </a:cubicBezTo>
                      <a:cubicBezTo>
                        <a:pt x="160" y="222"/>
                        <a:pt x="165" y="217"/>
                        <a:pt x="166" y="213"/>
                      </a:cubicBezTo>
                      <a:lnTo>
                        <a:pt x="175" y="208"/>
                      </a:lnTo>
                      <a:lnTo>
                        <a:pt x="172" y="199"/>
                      </a:lnTo>
                      <a:cubicBezTo>
                        <a:pt x="160" y="150"/>
                        <a:pt x="158" y="106"/>
                        <a:pt x="171" y="76"/>
                      </a:cubicBezTo>
                      <a:cubicBezTo>
                        <a:pt x="184" y="47"/>
                        <a:pt x="210" y="28"/>
                        <a:pt x="266" y="2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4" name="Tab Label"/>
                <p:cNvSpPr txBox="1"/>
                <p:nvPr/>
              </p:nvSpPr>
              <p:spPr>
                <a:xfrm>
                  <a:off x="8910904" y="5512699"/>
                  <a:ext cx="34079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Artists</a:t>
                  </a:r>
                </a:p>
              </p:txBody>
            </p:sp>
          </p:grpSp>
          <p:sp>
            <p:nvSpPr>
              <p:cNvPr id="272" name="Movies Icon"/>
              <p:cNvSpPr>
                <a:spLocks noChangeAspect="1" noEditPoints="1"/>
              </p:cNvSpPr>
              <p:nvPr/>
            </p:nvSpPr>
            <p:spPr bwMode="auto">
              <a:xfrm>
                <a:off x="10699295" y="4699418"/>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3" name="Tab Label"/>
              <p:cNvSpPr txBox="1"/>
              <p:nvPr/>
            </p:nvSpPr>
            <p:spPr>
              <a:xfrm>
                <a:off x="10567301" y="4877296"/>
                <a:ext cx="44178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Podcasts</a:t>
                </a:r>
              </a:p>
            </p:txBody>
          </p:sp>
          <p:sp>
            <p:nvSpPr>
              <p:cNvPr id="274" name="Music Icon"/>
              <p:cNvSpPr>
                <a:spLocks noChangeAspect="1"/>
              </p:cNvSpPr>
              <p:nvPr/>
            </p:nvSpPr>
            <p:spPr bwMode="auto">
              <a:xfrm>
                <a:off x="11141442" y="45644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5" name="Tab Label"/>
              <p:cNvSpPr txBox="1"/>
              <p:nvPr/>
            </p:nvSpPr>
            <p:spPr>
              <a:xfrm>
                <a:off x="11007245" y="4749077"/>
                <a:ext cx="40491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Playlists</a:t>
                </a:r>
              </a:p>
            </p:txBody>
          </p:sp>
          <p:sp>
            <p:nvSpPr>
              <p:cNvPr id="276" name="Music Icon"/>
              <p:cNvSpPr>
                <a:spLocks noChangeAspect="1"/>
              </p:cNvSpPr>
              <p:nvPr/>
            </p:nvSpPr>
            <p:spPr bwMode="auto">
              <a:xfrm>
                <a:off x="10352641" y="59317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7" name="Settings"/>
              <p:cNvSpPr>
                <a:spLocks noChangeAspect="1" noEditPoints="1"/>
              </p:cNvSpPr>
              <p:nvPr/>
            </p:nvSpPr>
            <p:spPr bwMode="auto">
              <a:xfrm>
                <a:off x="10808762" y="5247815"/>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8" name="Menu"/>
              <p:cNvSpPr>
                <a:spLocks noChangeAspect="1" noEditPoints="1"/>
              </p:cNvSpPr>
              <p:nvPr/>
            </p:nvSpPr>
            <p:spPr bwMode="auto">
              <a:xfrm>
                <a:off x="10505574" y="5587615"/>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9" name="Tab Label"/>
              <p:cNvSpPr txBox="1"/>
              <p:nvPr/>
            </p:nvSpPr>
            <p:spPr>
              <a:xfrm>
                <a:off x="10672908" y="5434565"/>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chemeClr val="bg1">
                        <a:lumMod val="85000"/>
                      </a:schemeClr>
                    </a:solidFill>
                    <a:latin typeface="Segoe UI" panose="020B0502040204020203" pitchFamily="34" charset="0"/>
                    <a:cs typeface="Segoe UI" panose="020B0502040204020203" pitchFamily="34" charset="0"/>
                  </a:rPr>
                  <a:t>Settings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280" name="Tab Label"/>
              <p:cNvSpPr txBox="1"/>
              <p:nvPr/>
            </p:nvSpPr>
            <p:spPr>
              <a:xfrm>
                <a:off x="10423792" y="5740641"/>
                <a:ext cx="3263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Music</a:t>
                </a:r>
              </a:p>
            </p:txBody>
          </p:sp>
          <p:sp>
            <p:nvSpPr>
              <p:cNvPr id="281" name="Tab Label"/>
              <p:cNvSpPr txBox="1"/>
              <p:nvPr/>
            </p:nvSpPr>
            <p:spPr>
              <a:xfrm>
                <a:off x="10237782" y="6128255"/>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Playing</a:t>
                </a:r>
              </a:p>
            </p:txBody>
          </p:sp>
          <p:sp>
            <p:nvSpPr>
              <p:cNvPr id="282" name="Running"/>
              <p:cNvSpPr>
                <a:spLocks noChangeAspect="1" noEditPoints="1"/>
              </p:cNvSpPr>
              <p:nvPr/>
            </p:nvSpPr>
            <p:spPr bwMode="auto">
              <a:xfrm>
                <a:off x="11180573" y="5104201"/>
                <a:ext cx="149225" cy="161925"/>
              </a:xfrm>
              <a:custGeom>
                <a:avLst/>
                <a:gdLst>
                  <a:gd name="T0" fmla="*/ 386 w 615"/>
                  <a:gd name="T1" fmla="*/ 73 h 668"/>
                  <a:gd name="T2" fmla="*/ 532 w 615"/>
                  <a:gd name="T3" fmla="*/ 73 h 668"/>
                  <a:gd name="T4" fmla="*/ 459 w 615"/>
                  <a:gd name="T5" fmla="*/ 27 h 668"/>
                  <a:gd name="T6" fmla="*/ 459 w 615"/>
                  <a:gd name="T7" fmla="*/ 120 h 668"/>
                  <a:gd name="T8" fmla="*/ 459 w 615"/>
                  <a:gd name="T9" fmla="*/ 27 h 668"/>
                  <a:gd name="T10" fmla="*/ 151 w 615"/>
                  <a:gd name="T11" fmla="*/ 167 h 668"/>
                  <a:gd name="T12" fmla="*/ 129 w 615"/>
                  <a:gd name="T13" fmla="*/ 227 h 668"/>
                  <a:gd name="T14" fmla="*/ 185 w 615"/>
                  <a:gd name="T15" fmla="*/ 228 h 668"/>
                  <a:gd name="T16" fmla="*/ 306 w 615"/>
                  <a:gd name="T17" fmla="*/ 190 h 668"/>
                  <a:gd name="T18" fmla="*/ 219 w 615"/>
                  <a:gd name="T19" fmla="*/ 347 h 668"/>
                  <a:gd name="T20" fmla="*/ 52 w 615"/>
                  <a:gd name="T21" fmla="*/ 428 h 668"/>
                  <a:gd name="T22" fmla="*/ 0 w 615"/>
                  <a:gd name="T23" fmla="*/ 468 h 668"/>
                  <a:gd name="T24" fmla="*/ 60 w 615"/>
                  <a:gd name="T25" fmla="*/ 509 h 668"/>
                  <a:gd name="T26" fmla="*/ 239 w 615"/>
                  <a:gd name="T27" fmla="*/ 493 h 668"/>
                  <a:gd name="T28" fmla="*/ 288 w 615"/>
                  <a:gd name="T29" fmla="*/ 423 h 668"/>
                  <a:gd name="T30" fmla="*/ 311 w 615"/>
                  <a:gd name="T31" fmla="*/ 575 h 668"/>
                  <a:gd name="T32" fmla="*/ 315 w 615"/>
                  <a:gd name="T33" fmla="*/ 664 h 668"/>
                  <a:gd name="T34" fmla="*/ 389 w 615"/>
                  <a:gd name="T35" fmla="*/ 610 h 668"/>
                  <a:gd name="T36" fmla="*/ 445 w 615"/>
                  <a:gd name="T37" fmla="*/ 408 h 668"/>
                  <a:gd name="T38" fmla="*/ 409 w 615"/>
                  <a:gd name="T39" fmla="*/ 278 h 668"/>
                  <a:gd name="T40" fmla="*/ 425 w 615"/>
                  <a:gd name="T41" fmla="*/ 315 h 668"/>
                  <a:gd name="T42" fmla="*/ 462 w 615"/>
                  <a:gd name="T43" fmla="*/ 343 h 668"/>
                  <a:gd name="T44" fmla="*/ 590 w 615"/>
                  <a:gd name="T45" fmla="*/ 335 h 668"/>
                  <a:gd name="T46" fmla="*/ 614 w 615"/>
                  <a:gd name="T47" fmla="*/ 308 h 668"/>
                  <a:gd name="T48" fmla="*/ 564 w 615"/>
                  <a:gd name="T49" fmla="*/ 271 h 668"/>
                  <a:gd name="T50" fmla="*/ 457 w 615"/>
                  <a:gd name="T51" fmla="*/ 172 h 668"/>
                  <a:gd name="T52" fmla="*/ 377 w 615"/>
                  <a:gd name="T53" fmla="*/ 117 h 668"/>
                  <a:gd name="T54" fmla="*/ 238 w 615"/>
                  <a:gd name="T55" fmla="*/ 100 h 668"/>
                  <a:gd name="T56" fmla="*/ 371 w 615"/>
                  <a:gd name="T57" fmla="*/ 143 h 668"/>
                  <a:gd name="T58" fmla="*/ 431 w 615"/>
                  <a:gd name="T59" fmla="*/ 182 h 668"/>
                  <a:gd name="T60" fmla="*/ 427 w 615"/>
                  <a:gd name="T61" fmla="*/ 199 h 668"/>
                  <a:gd name="T62" fmla="*/ 337 w 615"/>
                  <a:gd name="T63" fmla="*/ 367 h 668"/>
                  <a:gd name="T64" fmla="*/ 437 w 615"/>
                  <a:gd name="T65" fmla="*/ 459 h 668"/>
                  <a:gd name="T66" fmla="*/ 336 w 615"/>
                  <a:gd name="T67" fmla="*/ 636 h 668"/>
                  <a:gd name="T68" fmla="*/ 324 w 615"/>
                  <a:gd name="T69" fmla="*/ 630 h 668"/>
                  <a:gd name="T70" fmla="*/ 335 w 615"/>
                  <a:gd name="T71" fmla="*/ 586 h 668"/>
                  <a:gd name="T72" fmla="*/ 378 w 615"/>
                  <a:gd name="T73" fmla="*/ 451 h 668"/>
                  <a:gd name="T74" fmla="*/ 246 w 615"/>
                  <a:gd name="T75" fmla="*/ 345 h 668"/>
                  <a:gd name="T76" fmla="*/ 339 w 615"/>
                  <a:gd name="T77" fmla="*/ 189 h 668"/>
                  <a:gd name="T78" fmla="*/ 271 w 615"/>
                  <a:gd name="T79" fmla="*/ 156 h 668"/>
                  <a:gd name="T80" fmla="*/ 171 w 615"/>
                  <a:gd name="T81" fmla="*/ 205 h 668"/>
                  <a:gd name="T82" fmla="*/ 152 w 615"/>
                  <a:gd name="T83" fmla="*/ 205 h 668"/>
                  <a:gd name="T84" fmla="*/ 253 w 615"/>
                  <a:gd name="T85" fmla="*/ 122 h 668"/>
                  <a:gd name="T86" fmla="*/ 447 w 615"/>
                  <a:gd name="T87" fmla="*/ 217 h 668"/>
                  <a:gd name="T88" fmla="*/ 487 w 615"/>
                  <a:gd name="T89" fmla="*/ 291 h 668"/>
                  <a:gd name="T90" fmla="*/ 584 w 615"/>
                  <a:gd name="T91" fmla="*/ 301 h 668"/>
                  <a:gd name="T92" fmla="*/ 581 w 615"/>
                  <a:gd name="T93" fmla="*/ 310 h 668"/>
                  <a:gd name="T94" fmla="*/ 463 w 615"/>
                  <a:gd name="T95" fmla="*/ 317 h 668"/>
                  <a:gd name="T96" fmla="*/ 427 w 615"/>
                  <a:gd name="T97" fmla="*/ 251 h 668"/>
                  <a:gd name="T98" fmla="*/ 230 w 615"/>
                  <a:gd name="T99" fmla="*/ 378 h 668"/>
                  <a:gd name="T100" fmla="*/ 249 w 615"/>
                  <a:gd name="T101" fmla="*/ 398 h 668"/>
                  <a:gd name="T102" fmla="*/ 217 w 615"/>
                  <a:gd name="T103" fmla="*/ 478 h 668"/>
                  <a:gd name="T104" fmla="*/ 62 w 615"/>
                  <a:gd name="T105" fmla="*/ 482 h 668"/>
                  <a:gd name="T106" fmla="*/ 26 w 615"/>
                  <a:gd name="T107" fmla="*/ 468 h 668"/>
                  <a:gd name="T108" fmla="*/ 54 w 615"/>
                  <a:gd name="T109" fmla="*/ 454 h 668"/>
                  <a:gd name="T110" fmla="*/ 187 w 615"/>
                  <a:gd name="T111" fmla="*/ 44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5" h="668">
                    <a:moveTo>
                      <a:pt x="459" y="0"/>
                    </a:moveTo>
                    <a:cubicBezTo>
                      <a:pt x="419" y="0"/>
                      <a:pt x="386" y="33"/>
                      <a:pt x="386" y="73"/>
                    </a:cubicBezTo>
                    <a:cubicBezTo>
                      <a:pt x="386" y="114"/>
                      <a:pt x="419" y="147"/>
                      <a:pt x="459" y="147"/>
                    </a:cubicBezTo>
                    <a:cubicBezTo>
                      <a:pt x="499" y="147"/>
                      <a:pt x="532" y="114"/>
                      <a:pt x="532" y="73"/>
                    </a:cubicBezTo>
                    <a:cubicBezTo>
                      <a:pt x="532" y="33"/>
                      <a:pt x="499" y="0"/>
                      <a:pt x="459" y="0"/>
                    </a:cubicBezTo>
                    <a:close/>
                    <a:moveTo>
                      <a:pt x="459" y="27"/>
                    </a:moveTo>
                    <a:cubicBezTo>
                      <a:pt x="485" y="27"/>
                      <a:pt x="506" y="47"/>
                      <a:pt x="506" y="73"/>
                    </a:cubicBezTo>
                    <a:cubicBezTo>
                      <a:pt x="506" y="99"/>
                      <a:pt x="485" y="120"/>
                      <a:pt x="459" y="120"/>
                    </a:cubicBezTo>
                    <a:cubicBezTo>
                      <a:pt x="433" y="120"/>
                      <a:pt x="412" y="99"/>
                      <a:pt x="412" y="73"/>
                    </a:cubicBezTo>
                    <a:cubicBezTo>
                      <a:pt x="412" y="47"/>
                      <a:pt x="433" y="27"/>
                      <a:pt x="459" y="27"/>
                    </a:cubicBezTo>
                    <a:close/>
                    <a:moveTo>
                      <a:pt x="238" y="100"/>
                    </a:moveTo>
                    <a:cubicBezTo>
                      <a:pt x="209" y="122"/>
                      <a:pt x="180" y="145"/>
                      <a:pt x="151" y="167"/>
                    </a:cubicBezTo>
                    <a:cubicBezTo>
                      <a:pt x="142" y="175"/>
                      <a:pt x="135" y="184"/>
                      <a:pt x="129" y="192"/>
                    </a:cubicBezTo>
                    <a:cubicBezTo>
                      <a:pt x="124" y="201"/>
                      <a:pt x="122" y="216"/>
                      <a:pt x="129" y="227"/>
                    </a:cubicBezTo>
                    <a:cubicBezTo>
                      <a:pt x="138" y="237"/>
                      <a:pt x="148" y="237"/>
                      <a:pt x="159" y="237"/>
                    </a:cubicBezTo>
                    <a:cubicBezTo>
                      <a:pt x="168" y="236"/>
                      <a:pt x="177" y="233"/>
                      <a:pt x="185" y="228"/>
                    </a:cubicBezTo>
                    <a:cubicBezTo>
                      <a:pt x="210" y="215"/>
                      <a:pt x="243" y="197"/>
                      <a:pt x="270" y="183"/>
                    </a:cubicBezTo>
                    <a:lnTo>
                      <a:pt x="306" y="190"/>
                    </a:lnTo>
                    <a:cubicBezTo>
                      <a:pt x="283" y="225"/>
                      <a:pt x="259" y="260"/>
                      <a:pt x="236" y="295"/>
                    </a:cubicBezTo>
                    <a:cubicBezTo>
                      <a:pt x="228" y="313"/>
                      <a:pt x="219" y="323"/>
                      <a:pt x="219" y="347"/>
                    </a:cubicBezTo>
                    <a:lnTo>
                      <a:pt x="169" y="420"/>
                    </a:lnTo>
                    <a:cubicBezTo>
                      <a:pt x="160" y="421"/>
                      <a:pt x="83" y="426"/>
                      <a:pt x="52" y="428"/>
                    </a:cubicBezTo>
                    <a:cubicBezTo>
                      <a:pt x="39" y="429"/>
                      <a:pt x="26" y="433"/>
                      <a:pt x="16" y="438"/>
                    </a:cubicBezTo>
                    <a:cubicBezTo>
                      <a:pt x="7" y="444"/>
                      <a:pt x="0" y="456"/>
                      <a:pt x="0" y="468"/>
                    </a:cubicBezTo>
                    <a:cubicBezTo>
                      <a:pt x="0" y="479"/>
                      <a:pt x="6" y="492"/>
                      <a:pt x="17" y="498"/>
                    </a:cubicBezTo>
                    <a:cubicBezTo>
                      <a:pt x="28" y="505"/>
                      <a:pt x="41" y="508"/>
                      <a:pt x="60" y="509"/>
                    </a:cubicBezTo>
                    <a:cubicBezTo>
                      <a:pt x="107" y="512"/>
                      <a:pt x="155" y="515"/>
                      <a:pt x="195" y="518"/>
                    </a:cubicBezTo>
                    <a:cubicBezTo>
                      <a:pt x="212" y="518"/>
                      <a:pt x="228" y="509"/>
                      <a:pt x="239" y="493"/>
                    </a:cubicBezTo>
                    <a:lnTo>
                      <a:pt x="239" y="493"/>
                    </a:lnTo>
                    <a:lnTo>
                      <a:pt x="288" y="423"/>
                    </a:lnTo>
                    <a:lnTo>
                      <a:pt x="354" y="467"/>
                    </a:lnTo>
                    <a:lnTo>
                      <a:pt x="311" y="575"/>
                    </a:lnTo>
                    <a:cubicBezTo>
                      <a:pt x="301" y="598"/>
                      <a:pt x="297" y="616"/>
                      <a:pt x="297" y="630"/>
                    </a:cubicBezTo>
                    <a:cubicBezTo>
                      <a:pt x="297" y="645"/>
                      <a:pt x="303" y="659"/>
                      <a:pt x="315" y="664"/>
                    </a:cubicBezTo>
                    <a:cubicBezTo>
                      <a:pt x="325" y="668"/>
                      <a:pt x="339" y="667"/>
                      <a:pt x="351" y="658"/>
                    </a:cubicBezTo>
                    <a:cubicBezTo>
                      <a:pt x="363" y="649"/>
                      <a:pt x="375" y="634"/>
                      <a:pt x="389" y="610"/>
                    </a:cubicBezTo>
                    <a:cubicBezTo>
                      <a:pt x="414" y="561"/>
                      <a:pt x="440" y="511"/>
                      <a:pt x="462" y="470"/>
                    </a:cubicBezTo>
                    <a:cubicBezTo>
                      <a:pt x="472" y="448"/>
                      <a:pt x="464" y="422"/>
                      <a:pt x="445" y="408"/>
                    </a:cubicBezTo>
                    <a:lnTo>
                      <a:pt x="363" y="353"/>
                    </a:lnTo>
                    <a:lnTo>
                      <a:pt x="409" y="278"/>
                    </a:lnTo>
                    <a:lnTo>
                      <a:pt x="424" y="315"/>
                    </a:lnTo>
                    <a:cubicBezTo>
                      <a:pt x="424" y="315"/>
                      <a:pt x="425" y="315"/>
                      <a:pt x="425" y="315"/>
                    </a:cubicBezTo>
                    <a:cubicBezTo>
                      <a:pt x="431" y="329"/>
                      <a:pt x="443" y="341"/>
                      <a:pt x="460" y="343"/>
                    </a:cubicBezTo>
                    <a:cubicBezTo>
                      <a:pt x="460" y="343"/>
                      <a:pt x="461" y="343"/>
                      <a:pt x="462" y="343"/>
                    </a:cubicBezTo>
                    <a:cubicBezTo>
                      <a:pt x="462" y="343"/>
                      <a:pt x="535" y="342"/>
                      <a:pt x="556" y="341"/>
                    </a:cubicBezTo>
                    <a:cubicBezTo>
                      <a:pt x="567" y="340"/>
                      <a:pt x="579" y="339"/>
                      <a:pt x="590" y="335"/>
                    </a:cubicBezTo>
                    <a:cubicBezTo>
                      <a:pt x="596" y="333"/>
                      <a:pt x="601" y="331"/>
                      <a:pt x="605" y="326"/>
                    </a:cubicBezTo>
                    <a:cubicBezTo>
                      <a:pt x="610" y="322"/>
                      <a:pt x="614" y="315"/>
                      <a:pt x="614" y="308"/>
                    </a:cubicBezTo>
                    <a:cubicBezTo>
                      <a:pt x="615" y="294"/>
                      <a:pt x="605" y="281"/>
                      <a:pt x="595" y="276"/>
                    </a:cubicBezTo>
                    <a:cubicBezTo>
                      <a:pt x="584" y="272"/>
                      <a:pt x="573" y="271"/>
                      <a:pt x="564" y="271"/>
                    </a:cubicBezTo>
                    <a:lnTo>
                      <a:pt x="497" y="265"/>
                    </a:lnTo>
                    <a:lnTo>
                      <a:pt x="457" y="172"/>
                    </a:lnTo>
                    <a:cubicBezTo>
                      <a:pt x="454" y="167"/>
                      <a:pt x="450" y="164"/>
                      <a:pt x="447" y="160"/>
                    </a:cubicBezTo>
                    <a:cubicBezTo>
                      <a:pt x="422" y="144"/>
                      <a:pt x="401" y="127"/>
                      <a:pt x="377" y="117"/>
                    </a:cubicBezTo>
                    <a:cubicBezTo>
                      <a:pt x="342" y="109"/>
                      <a:pt x="307" y="101"/>
                      <a:pt x="272" y="94"/>
                    </a:cubicBezTo>
                    <a:cubicBezTo>
                      <a:pt x="259" y="91"/>
                      <a:pt x="247" y="95"/>
                      <a:pt x="238" y="100"/>
                    </a:cubicBezTo>
                    <a:close/>
                    <a:moveTo>
                      <a:pt x="266" y="120"/>
                    </a:moveTo>
                    <a:lnTo>
                      <a:pt x="371" y="143"/>
                    </a:lnTo>
                    <a:cubicBezTo>
                      <a:pt x="375" y="143"/>
                      <a:pt x="377" y="145"/>
                      <a:pt x="380" y="147"/>
                    </a:cubicBezTo>
                    <a:lnTo>
                      <a:pt x="431" y="182"/>
                    </a:lnTo>
                    <a:cubicBezTo>
                      <a:pt x="432" y="188"/>
                      <a:pt x="429" y="193"/>
                      <a:pt x="428" y="199"/>
                    </a:cubicBezTo>
                    <a:cubicBezTo>
                      <a:pt x="427" y="199"/>
                      <a:pt x="427" y="199"/>
                      <a:pt x="427" y="199"/>
                    </a:cubicBezTo>
                    <a:lnTo>
                      <a:pt x="334" y="349"/>
                    </a:lnTo>
                    <a:cubicBezTo>
                      <a:pt x="330" y="355"/>
                      <a:pt x="332" y="363"/>
                      <a:pt x="337" y="367"/>
                    </a:cubicBezTo>
                    <a:lnTo>
                      <a:pt x="429" y="430"/>
                    </a:lnTo>
                    <a:cubicBezTo>
                      <a:pt x="439" y="437"/>
                      <a:pt x="442" y="448"/>
                      <a:pt x="437" y="459"/>
                    </a:cubicBezTo>
                    <a:lnTo>
                      <a:pt x="365" y="597"/>
                    </a:lnTo>
                    <a:cubicBezTo>
                      <a:pt x="353" y="620"/>
                      <a:pt x="342" y="631"/>
                      <a:pt x="336" y="636"/>
                    </a:cubicBezTo>
                    <a:cubicBezTo>
                      <a:pt x="329" y="641"/>
                      <a:pt x="328" y="640"/>
                      <a:pt x="326" y="639"/>
                    </a:cubicBezTo>
                    <a:cubicBezTo>
                      <a:pt x="325" y="639"/>
                      <a:pt x="324" y="639"/>
                      <a:pt x="324" y="630"/>
                    </a:cubicBezTo>
                    <a:cubicBezTo>
                      <a:pt x="324" y="621"/>
                      <a:pt x="327" y="606"/>
                      <a:pt x="335" y="586"/>
                    </a:cubicBezTo>
                    <a:lnTo>
                      <a:pt x="335" y="586"/>
                    </a:lnTo>
                    <a:lnTo>
                      <a:pt x="383" y="467"/>
                    </a:lnTo>
                    <a:cubicBezTo>
                      <a:pt x="386" y="461"/>
                      <a:pt x="384" y="455"/>
                      <a:pt x="378" y="451"/>
                    </a:cubicBezTo>
                    <a:lnTo>
                      <a:pt x="265" y="376"/>
                    </a:lnTo>
                    <a:cubicBezTo>
                      <a:pt x="250" y="364"/>
                      <a:pt x="246" y="354"/>
                      <a:pt x="246" y="345"/>
                    </a:cubicBezTo>
                    <a:cubicBezTo>
                      <a:pt x="246" y="336"/>
                      <a:pt x="250" y="323"/>
                      <a:pt x="259" y="308"/>
                    </a:cubicBezTo>
                    <a:lnTo>
                      <a:pt x="339" y="189"/>
                    </a:lnTo>
                    <a:cubicBezTo>
                      <a:pt x="345" y="181"/>
                      <a:pt x="340" y="171"/>
                      <a:pt x="331" y="169"/>
                    </a:cubicBezTo>
                    <a:lnTo>
                      <a:pt x="271" y="156"/>
                    </a:lnTo>
                    <a:cubicBezTo>
                      <a:pt x="268" y="155"/>
                      <a:pt x="265" y="155"/>
                      <a:pt x="262" y="157"/>
                    </a:cubicBezTo>
                    <a:lnTo>
                      <a:pt x="171" y="205"/>
                    </a:lnTo>
                    <a:cubicBezTo>
                      <a:pt x="167" y="208"/>
                      <a:pt x="160" y="209"/>
                      <a:pt x="155" y="211"/>
                    </a:cubicBezTo>
                    <a:cubicBezTo>
                      <a:pt x="149" y="213"/>
                      <a:pt x="152" y="205"/>
                      <a:pt x="152" y="205"/>
                    </a:cubicBezTo>
                    <a:cubicBezTo>
                      <a:pt x="155" y="200"/>
                      <a:pt x="161" y="194"/>
                      <a:pt x="167" y="188"/>
                    </a:cubicBezTo>
                    <a:lnTo>
                      <a:pt x="253" y="122"/>
                    </a:lnTo>
                    <a:cubicBezTo>
                      <a:pt x="257" y="119"/>
                      <a:pt x="262" y="119"/>
                      <a:pt x="266" y="120"/>
                    </a:cubicBezTo>
                    <a:close/>
                    <a:moveTo>
                      <a:pt x="447" y="217"/>
                    </a:moveTo>
                    <a:lnTo>
                      <a:pt x="476" y="283"/>
                    </a:lnTo>
                    <a:cubicBezTo>
                      <a:pt x="478" y="287"/>
                      <a:pt x="482" y="290"/>
                      <a:pt x="487" y="291"/>
                    </a:cubicBezTo>
                    <a:lnTo>
                      <a:pt x="562" y="297"/>
                    </a:lnTo>
                    <a:cubicBezTo>
                      <a:pt x="569" y="297"/>
                      <a:pt x="577" y="299"/>
                      <a:pt x="584" y="301"/>
                    </a:cubicBezTo>
                    <a:cubicBezTo>
                      <a:pt x="588" y="302"/>
                      <a:pt x="587" y="301"/>
                      <a:pt x="587" y="307"/>
                    </a:cubicBezTo>
                    <a:cubicBezTo>
                      <a:pt x="587" y="307"/>
                      <a:pt x="585" y="309"/>
                      <a:pt x="581" y="310"/>
                    </a:cubicBezTo>
                    <a:cubicBezTo>
                      <a:pt x="575" y="312"/>
                      <a:pt x="565" y="313"/>
                      <a:pt x="555" y="314"/>
                    </a:cubicBezTo>
                    <a:cubicBezTo>
                      <a:pt x="536" y="315"/>
                      <a:pt x="465" y="316"/>
                      <a:pt x="463" y="317"/>
                    </a:cubicBezTo>
                    <a:cubicBezTo>
                      <a:pt x="459" y="316"/>
                      <a:pt x="451" y="310"/>
                      <a:pt x="449" y="304"/>
                    </a:cubicBezTo>
                    <a:lnTo>
                      <a:pt x="427" y="251"/>
                    </a:lnTo>
                    <a:lnTo>
                      <a:pt x="447" y="217"/>
                    </a:lnTo>
                    <a:close/>
                    <a:moveTo>
                      <a:pt x="230" y="378"/>
                    </a:moveTo>
                    <a:cubicBezTo>
                      <a:pt x="235" y="384"/>
                      <a:pt x="240" y="391"/>
                      <a:pt x="248" y="397"/>
                    </a:cubicBezTo>
                    <a:cubicBezTo>
                      <a:pt x="248" y="397"/>
                      <a:pt x="248" y="397"/>
                      <a:pt x="249" y="398"/>
                    </a:cubicBezTo>
                    <a:lnTo>
                      <a:pt x="266" y="409"/>
                    </a:lnTo>
                    <a:lnTo>
                      <a:pt x="217" y="478"/>
                    </a:lnTo>
                    <a:cubicBezTo>
                      <a:pt x="211" y="487"/>
                      <a:pt x="200" y="492"/>
                      <a:pt x="195" y="491"/>
                    </a:cubicBezTo>
                    <a:cubicBezTo>
                      <a:pt x="151" y="488"/>
                      <a:pt x="107" y="486"/>
                      <a:pt x="62" y="482"/>
                    </a:cubicBezTo>
                    <a:cubicBezTo>
                      <a:pt x="51" y="482"/>
                      <a:pt x="41" y="479"/>
                      <a:pt x="31" y="475"/>
                    </a:cubicBezTo>
                    <a:cubicBezTo>
                      <a:pt x="26" y="473"/>
                      <a:pt x="26" y="472"/>
                      <a:pt x="26" y="468"/>
                    </a:cubicBezTo>
                    <a:cubicBezTo>
                      <a:pt x="26" y="464"/>
                      <a:pt x="27" y="463"/>
                      <a:pt x="31" y="460"/>
                    </a:cubicBezTo>
                    <a:cubicBezTo>
                      <a:pt x="35" y="457"/>
                      <a:pt x="43" y="455"/>
                      <a:pt x="54" y="454"/>
                    </a:cubicBezTo>
                    <a:cubicBezTo>
                      <a:pt x="86" y="452"/>
                      <a:pt x="177" y="446"/>
                      <a:pt x="177" y="446"/>
                    </a:cubicBezTo>
                    <a:cubicBezTo>
                      <a:pt x="181" y="446"/>
                      <a:pt x="184" y="444"/>
                      <a:pt x="187" y="440"/>
                    </a:cubicBezTo>
                    <a:lnTo>
                      <a:pt x="230" y="37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3" name="Tab Label"/>
              <p:cNvSpPr txBox="1"/>
              <p:nvPr/>
            </p:nvSpPr>
            <p:spPr>
              <a:xfrm>
                <a:off x="11093603" y="5279257"/>
                <a:ext cx="323166"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err="1" smtClean="0">
                    <a:solidFill>
                      <a:schemeClr val="bg1">
                        <a:lumMod val="85000"/>
                      </a:schemeClr>
                    </a:solidFill>
                    <a:latin typeface="Segoe UI" panose="020B0502040204020203" pitchFamily="34" charset="0"/>
                    <a:cs typeface="Segoe UI" panose="020B0502040204020203" pitchFamily="34" charset="0"/>
                  </a:rPr>
                  <a:t>Fokus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284" name="Arrow Down"/>
              <p:cNvSpPr>
                <a:spLocks noChangeAspect="1"/>
              </p:cNvSpPr>
              <p:nvPr/>
            </p:nvSpPr>
            <p:spPr bwMode="auto">
              <a:xfrm rot="18900000">
                <a:off x="11291071" y="6107402"/>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24" name="Group 23"/>
          <p:cNvGrpSpPr/>
          <p:nvPr/>
        </p:nvGrpSpPr>
        <p:grpSpPr>
          <a:xfrm>
            <a:off x="459317" y="907782"/>
            <a:ext cx="2712162" cy="5318125"/>
            <a:chOff x="3573079" y="995292"/>
            <a:chExt cx="2712162" cy="5318125"/>
          </a:xfrm>
        </p:grpSpPr>
        <p:grpSp>
          <p:nvGrpSpPr>
            <p:cNvPr id="2" name="Group 1"/>
            <p:cNvGrpSpPr/>
            <p:nvPr/>
          </p:nvGrpSpPr>
          <p:grpSpPr>
            <a:xfrm>
              <a:off x="3573079" y="995292"/>
              <a:ext cx="2541588" cy="5318125"/>
              <a:chOff x="639879" y="900074"/>
              <a:chExt cx="2541588" cy="5318125"/>
            </a:xfrm>
          </p:grpSpPr>
          <p:grpSp>
            <p:nvGrpSpPr>
              <p:cNvPr id="4" name="iPhone"/>
              <p:cNvGrpSpPr>
                <a:grpSpLocks noChangeAspect="1"/>
              </p:cNvGrpSpPr>
              <p:nvPr/>
            </p:nvGrpSpPr>
            <p:grpSpPr>
              <a:xfrm>
                <a:off x="639879" y="900074"/>
                <a:ext cx="2541588" cy="5318125"/>
                <a:chOff x="4819650" y="766763"/>
                <a:chExt cx="2541588" cy="5318125"/>
              </a:xfrm>
            </p:grpSpPr>
            <p:sp>
              <p:nvSpPr>
                <p:cNvPr id="5"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1" name="Group 10"/>
              <p:cNvGrpSpPr/>
              <p:nvPr/>
            </p:nvGrpSpPr>
            <p:grpSpPr>
              <a:xfrm>
                <a:off x="767731" y="1511297"/>
                <a:ext cx="2288207" cy="464345"/>
                <a:chOff x="5037932" y="3127590"/>
                <a:chExt cx="2288207" cy="464345"/>
              </a:xfrm>
            </p:grpSpPr>
            <p:grpSp>
              <p:nvGrpSpPr>
                <p:cNvPr id="12" name="Navigation Bar"/>
                <p:cNvGrpSpPr/>
                <p:nvPr/>
              </p:nvGrpSpPr>
              <p:grpSpPr>
                <a:xfrm>
                  <a:off x="5037932" y="3127591"/>
                  <a:ext cx="2286000" cy="464344"/>
                  <a:chOff x="1116013" y="2305049"/>
                  <a:chExt cx="2286000" cy="464344"/>
                </a:xfrm>
              </p:grpSpPr>
              <p:sp>
                <p:nvSpPr>
                  <p:cNvPr id="20"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22"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13" name="Status Bar"/>
                <p:cNvGrpSpPr>
                  <a:grpSpLocks noChangeAspect="1"/>
                </p:cNvGrpSpPr>
                <p:nvPr/>
              </p:nvGrpSpPr>
              <p:grpSpPr>
                <a:xfrm>
                  <a:off x="5040139" y="3127590"/>
                  <a:ext cx="2286000" cy="142875"/>
                  <a:chOff x="4826000" y="1124744"/>
                  <a:chExt cx="2286000" cy="142875"/>
                </a:xfrm>
              </p:grpSpPr>
              <p:sp>
                <p:nvSpPr>
                  <p:cNvPr id="14"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5"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9"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34" name="Tab Bar Background"/>
              <p:cNvSpPr>
                <a:spLocks noChangeArrowheads="1"/>
              </p:cNvSpPr>
              <p:nvPr/>
            </p:nvSpPr>
            <p:spPr bwMode="auto">
              <a:xfrm>
                <a:off x="768880" y="5222601"/>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47" name="Group 46"/>
              <p:cNvGrpSpPr/>
              <p:nvPr/>
            </p:nvGrpSpPr>
            <p:grpSpPr>
              <a:xfrm>
                <a:off x="866800" y="4735502"/>
                <a:ext cx="2085645" cy="115888"/>
                <a:chOff x="4084733" y="3131343"/>
                <a:chExt cx="2085645" cy="115888"/>
              </a:xfrm>
            </p:grpSpPr>
            <p:grpSp>
              <p:nvGrpSpPr>
                <p:cNvPr id="28" name="Slider"/>
                <p:cNvGrpSpPr/>
                <p:nvPr/>
              </p:nvGrpSpPr>
              <p:grpSpPr>
                <a:xfrm>
                  <a:off x="4329225" y="3131343"/>
                  <a:ext cx="1565275" cy="115888"/>
                  <a:chOff x="2235200" y="3111500"/>
                  <a:chExt cx="1565275" cy="115888"/>
                </a:xfrm>
              </p:grpSpPr>
              <p:sp>
                <p:nvSpPr>
                  <p:cNvPr id="31"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45"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46"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grpSp>
            <p:nvGrpSpPr>
              <p:cNvPr id="59" name="Group 58"/>
              <p:cNvGrpSpPr/>
              <p:nvPr/>
            </p:nvGrpSpPr>
            <p:grpSpPr>
              <a:xfrm>
                <a:off x="1676319" y="4997533"/>
                <a:ext cx="468787" cy="468821"/>
                <a:chOff x="5081739" y="1950142"/>
                <a:chExt cx="468787" cy="468821"/>
              </a:xfrm>
            </p:grpSpPr>
            <p:sp>
              <p:nvSpPr>
                <p:cNvPr id="51" name="Oval 50"/>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preferRelativeResize="0">
                  <a:picLocks/>
                </p:cNvPicPr>
                <p:nvPr>
                  <p:custDataLst>
                    <p:custData r:id="rId6"/>
                  </p:custDataLst>
                </p:nvPr>
              </p:nvPicPr>
              <p:blipFill>
                <a:blip r:embed="rId1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pic>
            <p:nvPicPr>
              <p:cNvPr id="57" name="Picture 56"/>
              <p:cNvPicPr preferRelativeResize="0">
                <a:picLocks/>
              </p:cNvPicPr>
              <p:nvPr>
                <p:custDataLst>
                  <p:custData r:id="rId4"/>
                </p:custDataLst>
              </p:nvPr>
            </p:nvPicPr>
            <p:blipFill>
              <a:blip r:embed="rId12">
                <a:extLst>
                  <a:ext uri="{28A0092B-C50C-407E-A947-70E740481C1C}">
                    <a14:useLocalDpi xmlns:a14="http://schemas.microsoft.com/office/drawing/2010/main" val="0"/>
                  </a:ext>
                </a:extLst>
              </a:blip>
              <a:stretch>
                <a:fillRect/>
              </a:stretch>
            </p:blipFill>
            <p:spPr>
              <a:xfrm>
                <a:off x="2166647" y="5115634"/>
                <a:ext cx="566683" cy="566683"/>
              </a:xfrm>
              <a:prstGeom prst="rect">
                <a:avLst/>
              </a:prstGeom>
            </p:spPr>
          </p:pic>
          <p:pic>
            <p:nvPicPr>
              <p:cNvPr id="58" name="Picture 57"/>
              <p:cNvPicPr preferRelativeResize="0">
                <a:picLocks/>
              </p:cNvPicPr>
              <p:nvPr>
                <p:custDataLst>
                  <p:custData r:id="rId5"/>
                </p:custDataLst>
              </p:nvPr>
            </p:nvPicPr>
            <p:blipFill>
              <a:blip r:embed="rId13">
                <a:extLst>
                  <a:ext uri="{28A0092B-C50C-407E-A947-70E740481C1C}">
                    <a14:useLocalDpi xmlns:a14="http://schemas.microsoft.com/office/drawing/2010/main" val="0"/>
                  </a:ext>
                </a:extLst>
              </a:blip>
              <a:stretch>
                <a:fillRect/>
              </a:stretch>
            </p:blipFill>
            <p:spPr>
              <a:xfrm>
                <a:off x="1021710" y="5130134"/>
                <a:ext cx="635293" cy="537682"/>
              </a:xfrm>
              <a:prstGeom prst="rect">
                <a:avLst/>
              </a:prstGeom>
            </p:spPr>
          </p:pic>
          <p:sp>
            <p:nvSpPr>
              <p:cNvPr id="61"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62"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21" name="Pictur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grpSp>
          <p:nvGrpSpPr>
            <p:cNvPr id="48" name="Group 47"/>
            <p:cNvGrpSpPr/>
            <p:nvPr/>
          </p:nvGrpSpPr>
          <p:grpSpPr>
            <a:xfrm>
              <a:off x="5695591" y="5374560"/>
              <a:ext cx="589650" cy="592388"/>
              <a:chOff x="6615186" y="5544217"/>
              <a:chExt cx="720455" cy="707846"/>
            </a:xfrm>
          </p:grpSpPr>
          <p:sp>
            <p:nvSpPr>
              <p:cNvPr id="49" name="Pie 48"/>
              <p:cNvSpPr/>
              <p:nvPr/>
            </p:nvSpPr>
            <p:spPr>
              <a:xfrm>
                <a:off x="6615186" y="5544217"/>
                <a:ext cx="720455" cy="707846"/>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50"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328" name="Group 327"/>
          <p:cNvGrpSpPr/>
          <p:nvPr/>
        </p:nvGrpSpPr>
        <p:grpSpPr>
          <a:xfrm>
            <a:off x="4762872" y="907782"/>
            <a:ext cx="3763839" cy="5997326"/>
            <a:chOff x="639879" y="900074"/>
            <a:chExt cx="3763839" cy="5997326"/>
          </a:xfrm>
        </p:grpSpPr>
        <p:grpSp>
          <p:nvGrpSpPr>
            <p:cNvPr id="329" name="Group 328"/>
            <p:cNvGrpSpPr/>
            <p:nvPr/>
          </p:nvGrpSpPr>
          <p:grpSpPr>
            <a:xfrm>
              <a:off x="639879" y="900074"/>
              <a:ext cx="2541588" cy="5318125"/>
              <a:chOff x="639879" y="900074"/>
              <a:chExt cx="2541588" cy="5318125"/>
            </a:xfrm>
          </p:grpSpPr>
          <p:grpSp>
            <p:nvGrpSpPr>
              <p:cNvPr id="357" name="iPhone"/>
              <p:cNvGrpSpPr>
                <a:grpSpLocks noChangeAspect="1"/>
              </p:cNvGrpSpPr>
              <p:nvPr/>
            </p:nvGrpSpPr>
            <p:grpSpPr>
              <a:xfrm>
                <a:off x="639879" y="900074"/>
                <a:ext cx="2541588" cy="5318125"/>
                <a:chOff x="4819650" y="766763"/>
                <a:chExt cx="2541588" cy="5318125"/>
              </a:xfrm>
            </p:grpSpPr>
            <p:sp>
              <p:nvSpPr>
                <p:cNvPr id="384"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5"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6"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7"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8"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9"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358" name="Group 357"/>
              <p:cNvGrpSpPr/>
              <p:nvPr/>
            </p:nvGrpSpPr>
            <p:grpSpPr>
              <a:xfrm>
                <a:off x="767731" y="1511297"/>
                <a:ext cx="2288207" cy="464345"/>
                <a:chOff x="5037932" y="3127590"/>
                <a:chExt cx="2288207" cy="464345"/>
              </a:xfrm>
            </p:grpSpPr>
            <p:grpSp>
              <p:nvGrpSpPr>
                <p:cNvPr id="374" name="Navigation Bar"/>
                <p:cNvGrpSpPr/>
                <p:nvPr/>
              </p:nvGrpSpPr>
              <p:grpSpPr>
                <a:xfrm>
                  <a:off x="5037932" y="3127591"/>
                  <a:ext cx="2286000" cy="464344"/>
                  <a:chOff x="1116013" y="2305049"/>
                  <a:chExt cx="2286000" cy="464344"/>
                </a:xfrm>
              </p:grpSpPr>
              <p:sp>
                <p:nvSpPr>
                  <p:cNvPr id="382"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383"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375" name="Status Bar"/>
                <p:cNvGrpSpPr>
                  <a:grpSpLocks noChangeAspect="1"/>
                </p:cNvGrpSpPr>
                <p:nvPr/>
              </p:nvGrpSpPr>
              <p:grpSpPr>
                <a:xfrm>
                  <a:off x="5040139" y="3127590"/>
                  <a:ext cx="2286000" cy="142875"/>
                  <a:chOff x="4826000" y="1124744"/>
                  <a:chExt cx="2286000" cy="142875"/>
                </a:xfrm>
              </p:grpSpPr>
              <p:sp>
                <p:nvSpPr>
                  <p:cNvPr id="376"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377"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8"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9"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0"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81"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359" name="Tab Bar Background"/>
              <p:cNvSpPr>
                <a:spLocks noChangeArrowheads="1"/>
              </p:cNvSpPr>
              <p:nvPr/>
            </p:nvSpPr>
            <p:spPr bwMode="auto">
              <a:xfrm>
                <a:off x="768880" y="5222601"/>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360" name="Group 359"/>
              <p:cNvGrpSpPr/>
              <p:nvPr/>
            </p:nvGrpSpPr>
            <p:grpSpPr>
              <a:xfrm>
                <a:off x="866800" y="4735502"/>
                <a:ext cx="2085645" cy="115888"/>
                <a:chOff x="4084733" y="3131343"/>
                <a:chExt cx="2085645" cy="115888"/>
              </a:xfrm>
            </p:grpSpPr>
            <p:grpSp>
              <p:nvGrpSpPr>
                <p:cNvPr id="369" name="Slider"/>
                <p:cNvGrpSpPr/>
                <p:nvPr/>
              </p:nvGrpSpPr>
              <p:grpSpPr>
                <a:xfrm>
                  <a:off x="4329225" y="3131343"/>
                  <a:ext cx="1565275" cy="115888"/>
                  <a:chOff x="2235200" y="3111500"/>
                  <a:chExt cx="1565275" cy="115888"/>
                </a:xfrm>
              </p:grpSpPr>
              <p:sp>
                <p:nvSpPr>
                  <p:cNvPr id="372"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3"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370"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371"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grpSp>
            <p:nvGrpSpPr>
              <p:cNvPr id="361" name="Group 360"/>
              <p:cNvGrpSpPr/>
              <p:nvPr/>
            </p:nvGrpSpPr>
            <p:grpSpPr>
              <a:xfrm>
                <a:off x="1676319" y="4997533"/>
                <a:ext cx="468787" cy="468821"/>
                <a:chOff x="5081739" y="1950142"/>
                <a:chExt cx="468787" cy="468821"/>
              </a:xfrm>
            </p:grpSpPr>
            <p:sp>
              <p:nvSpPr>
                <p:cNvPr id="367" name="Oval 366"/>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 name="Picture 367"/>
                <p:cNvPicPr preferRelativeResize="0">
                  <a:picLocks/>
                </p:cNvPicPr>
                <p:nvPr>
                  <p:custDataLst>
                    <p:custData r:id="rId3"/>
                  </p:custDataLst>
                </p:nvPr>
              </p:nvPicPr>
              <p:blipFill>
                <a:blip r:embed="rId1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pic>
            <p:nvPicPr>
              <p:cNvPr id="362" name="Picture 361"/>
              <p:cNvPicPr preferRelativeResize="0">
                <a:picLocks/>
              </p:cNvPicPr>
              <p:nvPr>
                <p:custDataLst>
                  <p:custData r:id="rId1"/>
                </p:custDataLst>
              </p:nvPr>
            </p:nvPicPr>
            <p:blipFill>
              <a:blip r:embed="rId12">
                <a:extLst>
                  <a:ext uri="{28A0092B-C50C-407E-A947-70E740481C1C}">
                    <a14:useLocalDpi xmlns:a14="http://schemas.microsoft.com/office/drawing/2010/main" val="0"/>
                  </a:ext>
                </a:extLst>
              </a:blip>
              <a:stretch>
                <a:fillRect/>
              </a:stretch>
            </p:blipFill>
            <p:spPr>
              <a:xfrm>
                <a:off x="2166647" y="5099306"/>
                <a:ext cx="566683" cy="566683"/>
              </a:xfrm>
              <a:prstGeom prst="rect">
                <a:avLst/>
              </a:prstGeom>
            </p:spPr>
          </p:pic>
          <p:pic>
            <p:nvPicPr>
              <p:cNvPr id="363" name="Picture 362"/>
              <p:cNvPicPr preferRelativeResize="0">
                <a:picLocks/>
              </p:cNvPicPr>
              <p:nvPr>
                <p:custDataLst>
                  <p:custData r:id="rId2"/>
                </p:custDataLst>
              </p:nvPr>
            </p:nvPicPr>
            <p:blipFill>
              <a:blip r:embed="rId13">
                <a:extLst>
                  <a:ext uri="{28A0092B-C50C-407E-A947-70E740481C1C}">
                    <a14:useLocalDpi xmlns:a14="http://schemas.microsoft.com/office/drawing/2010/main" val="0"/>
                  </a:ext>
                </a:extLst>
              </a:blip>
              <a:stretch>
                <a:fillRect/>
              </a:stretch>
            </p:blipFill>
            <p:spPr>
              <a:xfrm>
                <a:off x="1021710" y="5113806"/>
                <a:ext cx="635293" cy="537682"/>
              </a:xfrm>
              <a:prstGeom prst="rect">
                <a:avLst/>
              </a:prstGeom>
            </p:spPr>
          </p:pic>
          <p:sp>
            <p:nvSpPr>
              <p:cNvPr id="364"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365"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366" name="Picture 3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330" name="Screen"/>
            <p:cNvSpPr>
              <a:spLocks noChangeArrowheads="1"/>
            </p:cNvSpPr>
            <p:nvPr/>
          </p:nvSpPr>
          <p:spPr bwMode="auto">
            <a:xfrm>
              <a:off x="766630" y="1499703"/>
              <a:ext cx="2293568" cy="4077454"/>
            </a:xfrm>
            <a:prstGeom prst="rect">
              <a:avLst/>
            </a:prstGeom>
            <a:solidFill>
              <a:schemeClr val="bg1">
                <a:alpha val="91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331" name="Group 330"/>
            <p:cNvGrpSpPr/>
            <p:nvPr/>
          </p:nvGrpSpPr>
          <p:grpSpPr>
            <a:xfrm>
              <a:off x="1716635" y="4250853"/>
              <a:ext cx="2687083" cy="2646547"/>
              <a:chOff x="10123074" y="4962329"/>
              <a:chExt cx="2687083" cy="2646547"/>
            </a:xfrm>
          </p:grpSpPr>
          <p:grpSp>
            <p:nvGrpSpPr>
              <p:cNvPr id="333" name="Group 332"/>
              <p:cNvGrpSpPr/>
              <p:nvPr/>
            </p:nvGrpSpPr>
            <p:grpSpPr>
              <a:xfrm>
                <a:off x="10123074" y="4962329"/>
                <a:ext cx="2687083" cy="2646547"/>
                <a:chOff x="9387839" y="4342267"/>
                <a:chExt cx="2687083" cy="2646547"/>
              </a:xfrm>
            </p:grpSpPr>
            <p:sp>
              <p:nvSpPr>
                <p:cNvPr id="347" name="Pie 346"/>
                <p:cNvSpPr/>
                <p:nvPr/>
              </p:nvSpPr>
              <p:spPr>
                <a:xfrm>
                  <a:off x="9387839" y="4342267"/>
                  <a:ext cx="2687083" cy="2646547"/>
                </a:xfrm>
                <a:prstGeom prst="pie">
                  <a:avLst>
                    <a:gd name="adj1" fmla="val 10790988"/>
                    <a:gd name="adj2" fmla="val 16203212"/>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8" name="Pie 347"/>
                <p:cNvSpPr/>
                <p:nvPr/>
              </p:nvSpPr>
              <p:spPr>
                <a:xfrm>
                  <a:off x="9960291" y="4910193"/>
                  <a:ext cx="1540719" cy="1513755"/>
                </a:xfrm>
                <a:prstGeom prst="pie">
                  <a:avLst>
                    <a:gd name="adj1" fmla="val 10790988"/>
                    <a:gd name="adj2" fmla="val 16214329"/>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63500" dist="12700" dir="10800000" sx="101000" sy="101000" algn="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8" name="Music Icon"/>
              <p:cNvSpPr>
                <a:spLocks noChangeAspect="1"/>
              </p:cNvSpPr>
              <p:nvPr/>
            </p:nvSpPr>
            <p:spPr bwMode="auto">
              <a:xfrm>
                <a:off x="10352641" y="59317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39" name="Settings"/>
              <p:cNvSpPr>
                <a:spLocks noChangeAspect="1" noEditPoints="1"/>
              </p:cNvSpPr>
              <p:nvPr/>
            </p:nvSpPr>
            <p:spPr bwMode="auto">
              <a:xfrm>
                <a:off x="10808762" y="5247815"/>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40" name="Menu"/>
              <p:cNvSpPr>
                <a:spLocks noChangeAspect="1" noEditPoints="1"/>
              </p:cNvSpPr>
              <p:nvPr/>
            </p:nvSpPr>
            <p:spPr bwMode="auto">
              <a:xfrm>
                <a:off x="10505574" y="5587615"/>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41" name="Tab Label"/>
              <p:cNvSpPr txBox="1"/>
              <p:nvPr/>
            </p:nvSpPr>
            <p:spPr>
              <a:xfrm>
                <a:off x="10672908" y="5434565"/>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chemeClr val="bg1">
                        <a:lumMod val="85000"/>
                      </a:schemeClr>
                    </a:solidFill>
                    <a:latin typeface="Segoe UI" panose="020B0502040204020203" pitchFamily="34" charset="0"/>
                    <a:cs typeface="Segoe UI" panose="020B0502040204020203" pitchFamily="34" charset="0"/>
                  </a:rPr>
                  <a:t>Settings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342" name="Tab Label"/>
              <p:cNvSpPr txBox="1"/>
              <p:nvPr/>
            </p:nvSpPr>
            <p:spPr>
              <a:xfrm>
                <a:off x="10423792" y="5740641"/>
                <a:ext cx="3263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Music</a:t>
                </a:r>
              </a:p>
            </p:txBody>
          </p:sp>
          <p:sp>
            <p:nvSpPr>
              <p:cNvPr id="343" name="Tab Label"/>
              <p:cNvSpPr txBox="1"/>
              <p:nvPr/>
            </p:nvSpPr>
            <p:spPr>
              <a:xfrm>
                <a:off x="10237782" y="6128255"/>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Playing</a:t>
                </a:r>
              </a:p>
            </p:txBody>
          </p:sp>
          <p:sp>
            <p:nvSpPr>
              <p:cNvPr id="344" name="Running"/>
              <p:cNvSpPr>
                <a:spLocks noChangeAspect="1" noEditPoints="1"/>
              </p:cNvSpPr>
              <p:nvPr/>
            </p:nvSpPr>
            <p:spPr bwMode="auto">
              <a:xfrm>
                <a:off x="11180573" y="5104201"/>
                <a:ext cx="149225" cy="161925"/>
              </a:xfrm>
              <a:custGeom>
                <a:avLst/>
                <a:gdLst>
                  <a:gd name="T0" fmla="*/ 386 w 615"/>
                  <a:gd name="T1" fmla="*/ 73 h 668"/>
                  <a:gd name="T2" fmla="*/ 532 w 615"/>
                  <a:gd name="T3" fmla="*/ 73 h 668"/>
                  <a:gd name="T4" fmla="*/ 459 w 615"/>
                  <a:gd name="T5" fmla="*/ 27 h 668"/>
                  <a:gd name="T6" fmla="*/ 459 w 615"/>
                  <a:gd name="T7" fmla="*/ 120 h 668"/>
                  <a:gd name="T8" fmla="*/ 459 w 615"/>
                  <a:gd name="T9" fmla="*/ 27 h 668"/>
                  <a:gd name="T10" fmla="*/ 151 w 615"/>
                  <a:gd name="T11" fmla="*/ 167 h 668"/>
                  <a:gd name="T12" fmla="*/ 129 w 615"/>
                  <a:gd name="T13" fmla="*/ 227 h 668"/>
                  <a:gd name="T14" fmla="*/ 185 w 615"/>
                  <a:gd name="T15" fmla="*/ 228 h 668"/>
                  <a:gd name="T16" fmla="*/ 306 w 615"/>
                  <a:gd name="T17" fmla="*/ 190 h 668"/>
                  <a:gd name="T18" fmla="*/ 219 w 615"/>
                  <a:gd name="T19" fmla="*/ 347 h 668"/>
                  <a:gd name="T20" fmla="*/ 52 w 615"/>
                  <a:gd name="T21" fmla="*/ 428 h 668"/>
                  <a:gd name="T22" fmla="*/ 0 w 615"/>
                  <a:gd name="T23" fmla="*/ 468 h 668"/>
                  <a:gd name="T24" fmla="*/ 60 w 615"/>
                  <a:gd name="T25" fmla="*/ 509 h 668"/>
                  <a:gd name="T26" fmla="*/ 239 w 615"/>
                  <a:gd name="T27" fmla="*/ 493 h 668"/>
                  <a:gd name="T28" fmla="*/ 288 w 615"/>
                  <a:gd name="T29" fmla="*/ 423 h 668"/>
                  <a:gd name="T30" fmla="*/ 311 w 615"/>
                  <a:gd name="T31" fmla="*/ 575 h 668"/>
                  <a:gd name="T32" fmla="*/ 315 w 615"/>
                  <a:gd name="T33" fmla="*/ 664 h 668"/>
                  <a:gd name="T34" fmla="*/ 389 w 615"/>
                  <a:gd name="T35" fmla="*/ 610 h 668"/>
                  <a:gd name="T36" fmla="*/ 445 w 615"/>
                  <a:gd name="T37" fmla="*/ 408 h 668"/>
                  <a:gd name="T38" fmla="*/ 409 w 615"/>
                  <a:gd name="T39" fmla="*/ 278 h 668"/>
                  <a:gd name="T40" fmla="*/ 425 w 615"/>
                  <a:gd name="T41" fmla="*/ 315 h 668"/>
                  <a:gd name="T42" fmla="*/ 462 w 615"/>
                  <a:gd name="T43" fmla="*/ 343 h 668"/>
                  <a:gd name="T44" fmla="*/ 590 w 615"/>
                  <a:gd name="T45" fmla="*/ 335 h 668"/>
                  <a:gd name="T46" fmla="*/ 614 w 615"/>
                  <a:gd name="T47" fmla="*/ 308 h 668"/>
                  <a:gd name="T48" fmla="*/ 564 w 615"/>
                  <a:gd name="T49" fmla="*/ 271 h 668"/>
                  <a:gd name="T50" fmla="*/ 457 w 615"/>
                  <a:gd name="T51" fmla="*/ 172 h 668"/>
                  <a:gd name="T52" fmla="*/ 377 w 615"/>
                  <a:gd name="T53" fmla="*/ 117 h 668"/>
                  <a:gd name="T54" fmla="*/ 238 w 615"/>
                  <a:gd name="T55" fmla="*/ 100 h 668"/>
                  <a:gd name="T56" fmla="*/ 371 w 615"/>
                  <a:gd name="T57" fmla="*/ 143 h 668"/>
                  <a:gd name="T58" fmla="*/ 431 w 615"/>
                  <a:gd name="T59" fmla="*/ 182 h 668"/>
                  <a:gd name="T60" fmla="*/ 427 w 615"/>
                  <a:gd name="T61" fmla="*/ 199 h 668"/>
                  <a:gd name="T62" fmla="*/ 337 w 615"/>
                  <a:gd name="T63" fmla="*/ 367 h 668"/>
                  <a:gd name="T64" fmla="*/ 437 w 615"/>
                  <a:gd name="T65" fmla="*/ 459 h 668"/>
                  <a:gd name="T66" fmla="*/ 336 w 615"/>
                  <a:gd name="T67" fmla="*/ 636 h 668"/>
                  <a:gd name="T68" fmla="*/ 324 w 615"/>
                  <a:gd name="T69" fmla="*/ 630 h 668"/>
                  <a:gd name="T70" fmla="*/ 335 w 615"/>
                  <a:gd name="T71" fmla="*/ 586 h 668"/>
                  <a:gd name="T72" fmla="*/ 378 w 615"/>
                  <a:gd name="T73" fmla="*/ 451 h 668"/>
                  <a:gd name="T74" fmla="*/ 246 w 615"/>
                  <a:gd name="T75" fmla="*/ 345 h 668"/>
                  <a:gd name="T76" fmla="*/ 339 w 615"/>
                  <a:gd name="T77" fmla="*/ 189 h 668"/>
                  <a:gd name="T78" fmla="*/ 271 w 615"/>
                  <a:gd name="T79" fmla="*/ 156 h 668"/>
                  <a:gd name="T80" fmla="*/ 171 w 615"/>
                  <a:gd name="T81" fmla="*/ 205 h 668"/>
                  <a:gd name="T82" fmla="*/ 152 w 615"/>
                  <a:gd name="T83" fmla="*/ 205 h 668"/>
                  <a:gd name="T84" fmla="*/ 253 w 615"/>
                  <a:gd name="T85" fmla="*/ 122 h 668"/>
                  <a:gd name="T86" fmla="*/ 447 w 615"/>
                  <a:gd name="T87" fmla="*/ 217 h 668"/>
                  <a:gd name="T88" fmla="*/ 487 w 615"/>
                  <a:gd name="T89" fmla="*/ 291 h 668"/>
                  <a:gd name="T90" fmla="*/ 584 w 615"/>
                  <a:gd name="T91" fmla="*/ 301 h 668"/>
                  <a:gd name="T92" fmla="*/ 581 w 615"/>
                  <a:gd name="T93" fmla="*/ 310 h 668"/>
                  <a:gd name="T94" fmla="*/ 463 w 615"/>
                  <a:gd name="T95" fmla="*/ 317 h 668"/>
                  <a:gd name="T96" fmla="*/ 427 w 615"/>
                  <a:gd name="T97" fmla="*/ 251 h 668"/>
                  <a:gd name="T98" fmla="*/ 230 w 615"/>
                  <a:gd name="T99" fmla="*/ 378 h 668"/>
                  <a:gd name="T100" fmla="*/ 249 w 615"/>
                  <a:gd name="T101" fmla="*/ 398 h 668"/>
                  <a:gd name="T102" fmla="*/ 217 w 615"/>
                  <a:gd name="T103" fmla="*/ 478 h 668"/>
                  <a:gd name="T104" fmla="*/ 62 w 615"/>
                  <a:gd name="T105" fmla="*/ 482 h 668"/>
                  <a:gd name="T106" fmla="*/ 26 w 615"/>
                  <a:gd name="T107" fmla="*/ 468 h 668"/>
                  <a:gd name="T108" fmla="*/ 54 w 615"/>
                  <a:gd name="T109" fmla="*/ 454 h 668"/>
                  <a:gd name="T110" fmla="*/ 187 w 615"/>
                  <a:gd name="T111" fmla="*/ 44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5" h="668">
                    <a:moveTo>
                      <a:pt x="459" y="0"/>
                    </a:moveTo>
                    <a:cubicBezTo>
                      <a:pt x="419" y="0"/>
                      <a:pt x="386" y="33"/>
                      <a:pt x="386" y="73"/>
                    </a:cubicBezTo>
                    <a:cubicBezTo>
                      <a:pt x="386" y="114"/>
                      <a:pt x="419" y="147"/>
                      <a:pt x="459" y="147"/>
                    </a:cubicBezTo>
                    <a:cubicBezTo>
                      <a:pt x="499" y="147"/>
                      <a:pt x="532" y="114"/>
                      <a:pt x="532" y="73"/>
                    </a:cubicBezTo>
                    <a:cubicBezTo>
                      <a:pt x="532" y="33"/>
                      <a:pt x="499" y="0"/>
                      <a:pt x="459" y="0"/>
                    </a:cubicBezTo>
                    <a:close/>
                    <a:moveTo>
                      <a:pt x="459" y="27"/>
                    </a:moveTo>
                    <a:cubicBezTo>
                      <a:pt x="485" y="27"/>
                      <a:pt x="506" y="47"/>
                      <a:pt x="506" y="73"/>
                    </a:cubicBezTo>
                    <a:cubicBezTo>
                      <a:pt x="506" y="99"/>
                      <a:pt x="485" y="120"/>
                      <a:pt x="459" y="120"/>
                    </a:cubicBezTo>
                    <a:cubicBezTo>
                      <a:pt x="433" y="120"/>
                      <a:pt x="412" y="99"/>
                      <a:pt x="412" y="73"/>
                    </a:cubicBezTo>
                    <a:cubicBezTo>
                      <a:pt x="412" y="47"/>
                      <a:pt x="433" y="27"/>
                      <a:pt x="459" y="27"/>
                    </a:cubicBezTo>
                    <a:close/>
                    <a:moveTo>
                      <a:pt x="238" y="100"/>
                    </a:moveTo>
                    <a:cubicBezTo>
                      <a:pt x="209" y="122"/>
                      <a:pt x="180" y="145"/>
                      <a:pt x="151" y="167"/>
                    </a:cubicBezTo>
                    <a:cubicBezTo>
                      <a:pt x="142" y="175"/>
                      <a:pt x="135" y="184"/>
                      <a:pt x="129" y="192"/>
                    </a:cubicBezTo>
                    <a:cubicBezTo>
                      <a:pt x="124" y="201"/>
                      <a:pt x="122" y="216"/>
                      <a:pt x="129" y="227"/>
                    </a:cubicBezTo>
                    <a:cubicBezTo>
                      <a:pt x="138" y="237"/>
                      <a:pt x="148" y="237"/>
                      <a:pt x="159" y="237"/>
                    </a:cubicBezTo>
                    <a:cubicBezTo>
                      <a:pt x="168" y="236"/>
                      <a:pt x="177" y="233"/>
                      <a:pt x="185" y="228"/>
                    </a:cubicBezTo>
                    <a:cubicBezTo>
                      <a:pt x="210" y="215"/>
                      <a:pt x="243" y="197"/>
                      <a:pt x="270" y="183"/>
                    </a:cubicBezTo>
                    <a:lnTo>
                      <a:pt x="306" y="190"/>
                    </a:lnTo>
                    <a:cubicBezTo>
                      <a:pt x="283" y="225"/>
                      <a:pt x="259" y="260"/>
                      <a:pt x="236" y="295"/>
                    </a:cubicBezTo>
                    <a:cubicBezTo>
                      <a:pt x="228" y="313"/>
                      <a:pt x="219" y="323"/>
                      <a:pt x="219" y="347"/>
                    </a:cubicBezTo>
                    <a:lnTo>
                      <a:pt x="169" y="420"/>
                    </a:lnTo>
                    <a:cubicBezTo>
                      <a:pt x="160" y="421"/>
                      <a:pt x="83" y="426"/>
                      <a:pt x="52" y="428"/>
                    </a:cubicBezTo>
                    <a:cubicBezTo>
                      <a:pt x="39" y="429"/>
                      <a:pt x="26" y="433"/>
                      <a:pt x="16" y="438"/>
                    </a:cubicBezTo>
                    <a:cubicBezTo>
                      <a:pt x="7" y="444"/>
                      <a:pt x="0" y="456"/>
                      <a:pt x="0" y="468"/>
                    </a:cubicBezTo>
                    <a:cubicBezTo>
                      <a:pt x="0" y="479"/>
                      <a:pt x="6" y="492"/>
                      <a:pt x="17" y="498"/>
                    </a:cubicBezTo>
                    <a:cubicBezTo>
                      <a:pt x="28" y="505"/>
                      <a:pt x="41" y="508"/>
                      <a:pt x="60" y="509"/>
                    </a:cubicBezTo>
                    <a:cubicBezTo>
                      <a:pt x="107" y="512"/>
                      <a:pt x="155" y="515"/>
                      <a:pt x="195" y="518"/>
                    </a:cubicBezTo>
                    <a:cubicBezTo>
                      <a:pt x="212" y="518"/>
                      <a:pt x="228" y="509"/>
                      <a:pt x="239" y="493"/>
                    </a:cubicBezTo>
                    <a:lnTo>
                      <a:pt x="239" y="493"/>
                    </a:lnTo>
                    <a:lnTo>
                      <a:pt x="288" y="423"/>
                    </a:lnTo>
                    <a:lnTo>
                      <a:pt x="354" y="467"/>
                    </a:lnTo>
                    <a:lnTo>
                      <a:pt x="311" y="575"/>
                    </a:lnTo>
                    <a:cubicBezTo>
                      <a:pt x="301" y="598"/>
                      <a:pt x="297" y="616"/>
                      <a:pt x="297" y="630"/>
                    </a:cubicBezTo>
                    <a:cubicBezTo>
                      <a:pt x="297" y="645"/>
                      <a:pt x="303" y="659"/>
                      <a:pt x="315" y="664"/>
                    </a:cubicBezTo>
                    <a:cubicBezTo>
                      <a:pt x="325" y="668"/>
                      <a:pt x="339" y="667"/>
                      <a:pt x="351" y="658"/>
                    </a:cubicBezTo>
                    <a:cubicBezTo>
                      <a:pt x="363" y="649"/>
                      <a:pt x="375" y="634"/>
                      <a:pt x="389" y="610"/>
                    </a:cubicBezTo>
                    <a:cubicBezTo>
                      <a:pt x="414" y="561"/>
                      <a:pt x="440" y="511"/>
                      <a:pt x="462" y="470"/>
                    </a:cubicBezTo>
                    <a:cubicBezTo>
                      <a:pt x="472" y="448"/>
                      <a:pt x="464" y="422"/>
                      <a:pt x="445" y="408"/>
                    </a:cubicBezTo>
                    <a:lnTo>
                      <a:pt x="363" y="353"/>
                    </a:lnTo>
                    <a:lnTo>
                      <a:pt x="409" y="278"/>
                    </a:lnTo>
                    <a:lnTo>
                      <a:pt x="424" y="315"/>
                    </a:lnTo>
                    <a:cubicBezTo>
                      <a:pt x="424" y="315"/>
                      <a:pt x="425" y="315"/>
                      <a:pt x="425" y="315"/>
                    </a:cubicBezTo>
                    <a:cubicBezTo>
                      <a:pt x="431" y="329"/>
                      <a:pt x="443" y="341"/>
                      <a:pt x="460" y="343"/>
                    </a:cubicBezTo>
                    <a:cubicBezTo>
                      <a:pt x="460" y="343"/>
                      <a:pt x="461" y="343"/>
                      <a:pt x="462" y="343"/>
                    </a:cubicBezTo>
                    <a:cubicBezTo>
                      <a:pt x="462" y="343"/>
                      <a:pt x="535" y="342"/>
                      <a:pt x="556" y="341"/>
                    </a:cubicBezTo>
                    <a:cubicBezTo>
                      <a:pt x="567" y="340"/>
                      <a:pt x="579" y="339"/>
                      <a:pt x="590" y="335"/>
                    </a:cubicBezTo>
                    <a:cubicBezTo>
                      <a:pt x="596" y="333"/>
                      <a:pt x="601" y="331"/>
                      <a:pt x="605" y="326"/>
                    </a:cubicBezTo>
                    <a:cubicBezTo>
                      <a:pt x="610" y="322"/>
                      <a:pt x="614" y="315"/>
                      <a:pt x="614" y="308"/>
                    </a:cubicBezTo>
                    <a:cubicBezTo>
                      <a:pt x="615" y="294"/>
                      <a:pt x="605" y="281"/>
                      <a:pt x="595" y="276"/>
                    </a:cubicBezTo>
                    <a:cubicBezTo>
                      <a:pt x="584" y="272"/>
                      <a:pt x="573" y="271"/>
                      <a:pt x="564" y="271"/>
                    </a:cubicBezTo>
                    <a:lnTo>
                      <a:pt x="497" y="265"/>
                    </a:lnTo>
                    <a:lnTo>
                      <a:pt x="457" y="172"/>
                    </a:lnTo>
                    <a:cubicBezTo>
                      <a:pt x="454" y="167"/>
                      <a:pt x="450" y="164"/>
                      <a:pt x="447" y="160"/>
                    </a:cubicBezTo>
                    <a:cubicBezTo>
                      <a:pt x="422" y="144"/>
                      <a:pt x="401" y="127"/>
                      <a:pt x="377" y="117"/>
                    </a:cubicBezTo>
                    <a:cubicBezTo>
                      <a:pt x="342" y="109"/>
                      <a:pt x="307" y="101"/>
                      <a:pt x="272" y="94"/>
                    </a:cubicBezTo>
                    <a:cubicBezTo>
                      <a:pt x="259" y="91"/>
                      <a:pt x="247" y="95"/>
                      <a:pt x="238" y="100"/>
                    </a:cubicBezTo>
                    <a:close/>
                    <a:moveTo>
                      <a:pt x="266" y="120"/>
                    </a:moveTo>
                    <a:lnTo>
                      <a:pt x="371" y="143"/>
                    </a:lnTo>
                    <a:cubicBezTo>
                      <a:pt x="375" y="143"/>
                      <a:pt x="377" y="145"/>
                      <a:pt x="380" y="147"/>
                    </a:cubicBezTo>
                    <a:lnTo>
                      <a:pt x="431" y="182"/>
                    </a:lnTo>
                    <a:cubicBezTo>
                      <a:pt x="432" y="188"/>
                      <a:pt x="429" y="193"/>
                      <a:pt x="428" y="199"/>
                    </a:cubicBezTo>
                    <a:cubicBezTo>
                      <a:pt x="427" y="199"/>
                      <a:pt x="427" y="199"/>
                      <a:pt x="427" y="199"/>
                    </a:cubicBezTo>
                    <a:lnTo>
                      <a:pt x="334" y="349"/>
                    </a:lnTo>
                    <a:cubicBezTo>
                      <a:pt x="330" y="355"/>
                      <a:pt x="332" y="363"/>
                      <a:pt x="337" y="367"/>
                    </a:cubicBezTo>
                    <a:lnTo>
                      <a:pt x="429" y="430"/>
                    </a:lnTo>
                    <a:cubicBezTo>
                      <a:pt x="439" y="437"/>
                      <a:pt x="442" y="448"/>
                      <a:pt x="437" y="459"/>
                    </a:cubicBezTo>
                    <a:lnTo>
                      <a:pt x="365" y="597"/>
                    </a:lnTo>
                    <a:cubicBezTo>
                      <a:pt x="353" y="620"/>
                      <a:pt x="342" y="631"/>
                      <a:pt x="336" y="636"/>
                    </a:cubicBezTo>
                    <a:cubicBezTo>
                      <a:pt x="329" y="641"/>
                      <a:pt x="328" y="640"/>
                      <a:pt x="326" y="639"/>
                    </a:cubicBezTo>
                    <a:cubicBezTo>
                      <a:pt x="325" y="639"/>
                      <a:pt x="324" y="639"/>
                      <a:pt x="324" y="630"/>
                    </a:cubicBezTo>
                    <a:cubicBezTo>
                      <a:pt x="324" y="621"/>
                      <a:pt x="327" y="606"/>
                      <a:pt x="335" y="586"/>
                    </a:cubicBezTo>
                    <a:lnTo>
                      <a:pt x="335" y="586"/>
                    </a:lnTo>
                    <a:lnTo>
                      <a:pt x="383" y="467"/>
                    </a:lnTo>
                    <a:cubicBezTo>
                      <a:pt x="386" y="461"/>
                      <a:pt x="384" y="455"/>
                      <a:pt x="378" y="451"/>
                    </a:cubicBezTo>
                    <a:lnTo>
                      <a:pt x="265" y="376"/>
                    </a:lnTo>
                    <a:cubicBezTo>
                      <a:pt x="250" y="364"/>
                      <a:pt x="246" y="354"/>
                      <a:pt x="246" y="345"/>
                    </a:cubicBezTo>
                    <a:cubicBezTo>
                      <a:pt x="246" y="336"/>
                      <a:pt x="250" y="323"/>
                      <a:pt x="259" y="308"/>
                    </a:cubicBezTo>
                    <a:lnTo>
                      <a:pt x="339" y="189"/>
                    </a:lnTo>
                    <a:cubicBezTo>
                      <a:pt x="345" y="181"/>
                      <a:pt x="340" y="171"/>
                      <a:pt x="331" y="169"/>
                    </a:cubicBezTo>
                    <a:lnTo>
                      <a:pt x="271" y="156"/>
                    </a:lnTo>
                    <a:cubicBezTo>
                      <a:pt x="268" y="155"/>
                      <a:pt x="265" y="155"/>
                      <a:pt x="262" y="157"/>
                    </a:cubicBezTo>
                    <a:lnTo>
                      <a:pt x="171" y="205"/>
                    </a:lnTo>
                    <a:cubicBezTo>
                      <a:pt x="167" y="208"/>
                      <a:pt x="160" y="209"/>
                      <a:pt x="155" y="211"/>
                    </a:cubicBezTo>
                    <a:cubicBezTo>
                      <a:pt x="149" y="213"/>
                      <a:pt x="152" y="205"/>
                      <a:pt x="152" y="205"/>
                    </a:cubicBezTo>
                    <a:cubicBezTo>
                      <a:pt x="155" y="200"/>
                      <a:pt x="161" y="194"/>
                      <a:pt x="167" y="188"/>
                    </a:cubicBezTo>
                    <a:lnTo>
                      <a:pt x="253" y="122"/>
                    </a:lnTo>
                    <a:cubicBezTo>
                      <a:pt x="257" y="119"/>
                      <a:pt x="262" y="119"/>
                      <a:pt x="266" y="120"/>
                    </a:cubicBezTo>
                    <a:close/>
                    <a:moveTo>
                      <a:pt x="447" y="217"/>
                    </a:moveTo>
                    <a:lnTo>
                      <a:pt x="476" y="283"/>
                    </a:lnTo>
                    <a:cubicBezTo>
                      <a:pt x="478" y="287"/>
                      <a:pt x="482" y="290"/>
                      <a:pt x="487" y="291"/>
                    </a:cubicBezTo>
                    <a:lnTo>
                      <a:pt x="562" y="297"/>
                    </a:lnTo>
                    <a:cubicBezTo>
                      <a:pt x="569" y="297"/>
                      <a:pt x="577" y="299"/>
                      <a:pt x="584" y="301"/>
                    </a:cubicBezTo>
                    <a:cubicBezTo>
                      <a:pt x="588" y="302"/>
                      <a:pt x="587" y="301"/>
                      <a:pt x="587" y="307"/>
                    </a:cubicBezTo>
                    <a:cubicBezTo>
                      <a:pt x="587" y="307"/>
                      <a:pt x="585" y="309"/>
                      <a:pt x="581" y="310"/>
                    </a:cubicBezTo>
                    <a:cubicBezTo>
                      <a:pt x="575" y="312"/>
                      <a:pt x="565" y="313"/>
                      <a:pt x="555" y="314"/>
                    </a:cubicBezTo>
                    <a:cubicBezTo>
                      <a:pt x="536" y="315"/>
                      <a:pt x="465" y="316"/>
                      <a:pt x="463" y="317"/>
                    </a:cubicBezTo>
                    <a:cubicBezTo>
                      <a:pt x="459" y="316"/>
                      <a:pt x="451" y="310"/>
                      <a:pt x="449" y="304"/>
                    </a:cubicBezTo>
                    <a:lnTo>
                      <a:pt x="427" y="251"/>
                    </a:lnTo>
                    <a:lnTo>
                      <a:pt x="447" y="217"/>
                    </a:lnTo>
                    <a:close/>
                    <a:moveTo>
                      <a:pt x="230" y="378"/>
                    </a:moveTo>
                    <a:cubicBezTo>
                      <a:pt x="235" y="384"/>
                      <a:pt x="240" y="391"/>
                      <a:pt x="248" y="397"/>
                    </a:cubicBezTo>
                    <a:cubicBezTo>
                      <a:pt x="248" y="397"/>
                      <a:pt x="248" y="397"/>
                      <a:pt x="249" y="398"/>
                    </a:cubicBezTo>
                    <a:lnTo>
                      <a:pt x="266" y="409"/>
                    </a:lnTo>
                    <a:lnTo>
                      <a:pt x="217" y="478"/>
                    </a:lnTo>
                    <a:cubicBezTo>
                      <a:pt x="211" y="487"/>
                      <a:pt x="200" y="492"/>
                      <a:pt x="195" y="491"/>
                    </a:cubicBezTo>
                    <a:cubicBezTo>
                      <a:pt x="151" y="488"/>
                      <a:pt x="107" y="486"/>
                      <a:pt x="62" y="482"/>
                    </a:cubicBezTo>
                    <a:cubicBezTo>
                      <a:pt x="51" y="482"/>
                      <a:pt x="41" y="479"/>
                      <a:pt x="31" y="475"/>
                    </a:cubicBezTo>
                    <a:cubicBezTo>
                      <a:pt x="26" y="473"/>
                      <a:pt x="26" y="472"/>
                      <a:pt x="26" y="468"/>
                    </a:cubicBezTo>
                    <a:cubicBezTo>
                      <a:pt x="26" y="464"/>
                      <a:pt x="27" y="463"/>
                      <a:pt x="31" y="460"/>
                    </a:cubicBezTo>
                    <a:cubicBezTo>
                      <a:pt x="35" y="457"/>
                      <a:pt x="43" y="455"/>
                      <a:pt x="54" y="454"/>
                    </a:cubicBezTo>
                    <a:cubicBezTo>
                      <a:pt x="86" y="452"/>
                      <a:pt x="177" y="446"/>
                      <a:pt x="177" y="446"/>
                    </a:cubicBezTo>
                    <a:cubicBezTo>
                      <a:pt x="181" y="446"/>
                      <a:pt x="184" y="444"/>
                      <a:pt x="187" y="440"/>
                    </a:cubicBezTo>
                    <a:lnTo>
                      <a:pt x="230" y="37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45" name="Tab Label"/>
              <p:cNvSpPr txBox="1"/>
              <p:nvPr/>
            </p:nvSpPr>
            <p:spPr>
              <a:xfrm>
                <a:off x="11093603" y="5279257"/>
                <a:ext cx="323166"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err="1" smtClean="0">
                    <a:solidFill>
                      <a:schemeClr val="bg1">
                        <a:lumMod val="85000"/>
                      </a:schemeClr>
                    </a:solidFill>
                    <a:latin typeface="Segoe UI" panose="020B0502040204020203" pitchFamily="34" charset="0"/>
                    <a:cs typeface="Segoe UI" panose="020B0502040204020203" pitchFamily="34" charset="0"/>
                  </a:rPr>
                  <a:t>Fokus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346" name="Arrow Down"/>
              <p:cNvSpPr>
                <a:spLocks noChangeAspect="1"/>
              </p:cNvSpPr>
              <p:nvPr/>
            </p:nvSpPr>
            <p:spPr bwMode="auto">
              <a:xfrm rot="18900000">
                <a:off x="11291071" y="6107402"/>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65513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95233" y="971991"/>
            <a:ext cx="2541588" cy="5318125"/>
            <a:chOff x="615949" y="939555"/>
            <a:chExt cx="2541588" cy="5318125"/>
          </a:xfrm>
        </p:grpSpPr>
        <p:grpSp>
          <p:nvGrpSpPr>
            <p:cNvPr id="5" name="iPhone"/>
            <p:cNvGrpSpPr>
              <a:grpSpLocks noChangeAspect="1"/>
            </p:cNvGrpSpPr>
            <p:nvPr/>
          </p:nvGrpSpPr>
          <p:grpSpPr>
            <a:xfrm>
              <a:off x="615949" y="939555"/>
              <a:ext cx="2541588" cy="5318125"/>
              <a:chOff x="4819650" y="766763"/>
              <a:chExt cx="2541588" cy="5318125"/>
            </a:xfrm>
          </p:grpSpPr>
          <p:sp>
            <p:nvSpPr>
              <p:cNvPr id="70"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1"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2"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3"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4"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5"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6" name="Group 5"/>
            <p:cNvGrpSpPr/>
            <p:nvPr/>
          </p:nvGrpSpPr>
          <p:grpSpPr>
            <a:xfrm>
              <a:off x="743961" y="1552330"/>
              <a:ext cx="2287064" cy="3832829"/>
              <a:chOff x="4460180" y="1469745"/>
              <a:chExt cx="2287064" cy="3832829"/>
            </a:xfrm>
          </p:grpSpPr>
          <p:grpSp>
            <p:nvGrpSpPr>
              <p:cNvPr id="47" name="Contacts"/>
              <p:cNvGrpSpPr/>
              <p:nvPr/>
            </p:nvGrpSpPr>
            <p:grpSpPr>
              <a:xfrm>
                <a:off x="4460180" y="1469745"/>
                <a:ext cx="2287064" cy="3832829"/>
                <a:chOff x="594622" y="1261242"/>
                <a:chExt cx="2287064" cy="3832829"/>
              </a:xfrm>
            </p:grpSpPr>
            <p:cxnSp>
              <p:nvCxnSpPr>
                <p:cNvPr id="49" name="Divider"/>
                <p:cNvCxnSpPr/>
                <p:nvPr/>
              </p:nvCxnSpPr>
              <p:spPr>
                <a:xfrm>
                  <a:off x="595686" y="172558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nvGrpSpPr>
                <p:cNvPr id="50" name="Search Bar"/>
                <p:cNvGrpSpPr/>
                <p:nvPr/>
              </p:nvGrpSpPr>
              <p:grpSpPr>
                <a:xfrm>
                  <a:off x="595686" y="1724801"/>
                  <a:ext cx="2286000" cy="307181"/>
                  <a:chOff x="595313" y="1822450"/>
                  <a:chExt cx="2286000" cy="307181"/>
                </a:xfrm>
              </p:grpSpPr>
              <p:sp>
                <p:nvSpPr>
                  <p:cNvPr id="67" name="Search Bar Background"/>
                  <p:cNvSpPr>
                    <a:spLocks noChangeArrowheads="1"/>
                  </p:cNvSpPr>
                  <p:nvPr/>
                </p:nvSpPr>
                <p:spPr bwMode="auto">
                  <a:xfrm>
                    <a:off x="595313" y="1822450"/>
                    <a:ext cx="2286000" cy="307181"/>
                  </a:xfrm>
                  <a:prstGeom prst="rect">
                    <a:avLst/>
                  </a:prstGeom>
                  <a:solidFill>
                    <a:srgbClr val="C9C9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8" name="Textbox"/>
                  <p:cNvSpPr>
                    <a:spLocks/>
                  </p:cNvSpPr>
                  <p:nvPr/>
                </p:nvSpPr>
                <p:spPr bwMode="auto">
                  <a:xfrm>
                    <a:off x="651669" y="1876028"/>
                    <a:ext cx="2173288" cy="200025"/>
                  </a:xfrm>
                  <a:custGeom>
                    <a:avLst/>
                    <a:gdLst>
                      <a:gd name="T0" fmla="*/ 2803 w 2850"/>
                      <a:gd name="T1" fmla="*/ 263 h 263"/>
                      <a:gd name="T2" fmla="*/ 47 w 2850"/>
                      <a:gd name="T3" fmla="*/ 263 h 263"/>
                      <a:gd name="T4" fmla="*/ 0 w 2850"/>
                      <a:gd name="T5" fmla="*/ 216 h 263"/>
                      <a:gd name="T6" fmla="*/ 0 w 2850"/>
                      <a:gd name="T7" fmla="*/ 47 h 263"/>
                      <a:gd name="T8" fmla="*/ 47 w 2850"/>
                      <a:gd name="T9" fmla="*/ 0 h 263"/>
                      <a:gd name="T10" fmla="*/ 2803 w 2850"/>
                      <a:gd name="T11" fmla="*/ 0 h 263"/>
                      <a:gd name="T12" fmla="*/ 2850 w 2850"/>
                      <a:gd name="T13" fmla="*/ 47 h 263"/>
                      <a:gd name="T14" fmla="*/ 2850 w 2850"/>
                      <a:gd name="T15" fmla="*/ 216 h 263"/>
                      <a:gd name="T16" fmla="*/ 2803 w 2850"/>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63">
                        <a:moveTo>
                          <a:pt x="2803" y="263"/>
                        </a:moveTo>
                        <a:lnTo>
                          <a:pt x="47" y="263"/>
                        </a:lnTo>
                        <a:cubicBezTo>
                          <a:pt x="21" y="263"/>
                          <a:pt x="0" y="242"/>
                          <a:pt x="0" y="216"/>
                        </a:cubicBezTo>
                        <a:lnTo>
                          <a:pt x="0" y="47"/>
                        </a:lnTo>
                        <a:cubicBezTo>
                          <a:pt x="0" y="21"/>
                          <a:pt x="21" y="0"/>
                          <a:pt x="47" y="0"/>
                        </a:cubicBezTo>
                        <a:lnTo>
                          <a:pt x="2803" y="0"/>
                        </a:lnTo>
                        <a:cubicBezTo>
                          <a:pt x="2829" y="0"/>
                          <a:pt x="2850" y="21"/>
                          <a:pt x="2850" y="47"/>
                        </a:cubicBezTo>
                        <a:lnTo>
                          <a:pt x="2850" y="216"/>
                        </a:lnTo>
                        <a:cubicBezTo>
                          <a:pt x="2850" y="242"/>
                          <a:pt x="2829" y="263"/>
                          <a:pt x="2803"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9144" rIns="9144" bIns="9144"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848484"/>
                        </a:solidFill>
                        <a:latin typeface="Segoe UI" panose="020B0502040204020203" pitchFamily="34" charset="0"/>
                        <a:cs typeface="Segoe UI" panose="020B0502040204020203" pitchFamily="34" charset="0"/>
                      </a:rPr>
                      <a:t>     Search</a:t>
                    </a:r>
                    <a:endParaRPr lang="en-US" sz="900" dirty="0">
                      <a:solidFill>
                        <a:srgbClr val="848484"/>
                      </a:solidFill>
                      <a:latin typeface="Segoe UI" panose="020B0502040204020203" pitchFamily="34" charset="0"/>
                      <a:cs typeface="Segoe UI" panose="020B0502040204020203" pitchFamily="34" charset="0"/>
                    </a:endParaRPr>
                  </a:p>
                </p:txBody>
              </p:sp>
              <p:sp>
                <p:nvSpPr>
                  <p:cNvPr id="69" name="Search Icon"/>
                  <p:cNvSpPr>
                    <a:spLocks noEditPoints="1"/>
                  </p:cNvSpPr>
                  <p:nvPr/>
                </p:nvSpPr>
                <p:spPr bwMode="auto">
                  <a:xfrm>
                    <a:off x="1506538" y="1930796"/>
                    <a:ext cx="93663" cy="90488"/>
                  </a:xfrm>
                  <a:custGeom>
                    <a:avLst/>
                    <a:gdLst>
                      <a:gd name="T0" fmla="*/ 8 w 121"/>
                      <a:gd name="T1" fmla="*/ 47 h 120"/>
                      <a:gd name="T2" fmla="*/ 46 w 121"/>
                      <a:gd name="T3" fmla="*/ 8 h 120"/>
                      <a:gd name="T4" fmla="*/ 84 w 121"/>
                      <a:gd name="T5" fmla="*/ 47 h 120"/>
                      <a:gd name="T6" fmla="*/ 46 w 121"/>
                      <a:gd name="T7" fmla="*/ 85 h 120"/>
                      <a:gd name="T8" fmla="*/ 8 w 121"/>
                      <a:gd name="T9" fmla="*/ 47 h 120"/>
                      <a:gd name="T10" fmla="*/ 121 w 121"/>
                      <a:gd name="T11" fmla="*/ 112 h 120"/>
                      <a:gd name="T12" fmla="*/ 83 w 121"/>
                      <a:gd name="T13" fmla="*/ 74 h 120"/>
                      <a:gd name="T14" fmla="*/ 92 w 121"/>
                      <a:gd name="T15" fmla="*/ 46 h 120"/>
                      <a:gd name="T16" fmla="*/ 46 w 121"/>
                      <a:gd name="T17" fmla="*/ 0 h 120"/>
                      <a:gd name="T18" fmla="*/ 0 w 121"/>
                      <a:gd name="T19" fmla="*/ 46 h 120"/>
                      <a:gd name="T20" fmla="*/ 46 w 121"/>
                      <a:gd name="T21" fmla="*/ 93 h 120"/>
                      <a:gd name="T22" fmla="*/ 74 w 121"/>
                      <a:gd name="T23" fmla="*/ 83 h 120"/>
                      <a:gd name="T24" fmla="*/ 111 w 121"/>
                      <a:gd name="T25" fmla="*/ 120 h 120"/>
                      <a:gd name="T26" fmla="*/ 121 w 121"/>
                      <a:gd name="T2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0">
                        <a:moveTo>
                          <a:pt x="8" y="47"/>
                        </a:moveTo>
                        <a:cubicBezTo>
                          <a:pt x="8" y="26"/>
                          <a:pt x="25" y="8"/>
                          <a:pt x="46" y="8"/>
                        </a:cubicBezTo>
                        <a:cubicBezTo>
                          <a:pt x="67" y="8"/>
                          <a:pt x="84" y="26"/>
                          <a:pt x="84" y="47"/>
                        </a:cubicBezTo>
                        <a:cubicBezTo>
                          <a:pt x="84" y="67"/>
                          <a:pt x="67" y="85"/>
                          <a:pt x="46" y="85"/>
                        </a:cubicBezTo>
                        <a:cubicBezTo>
                          <a:pt x="25" y="85"/>
                          <a:pt x="8" y="67"/>
                          <a:pt x="8" y="47"/>
                        </a:cubicBezTo>
                        <a:moveTo>
                          <a:pt x="121" y="112"/>
                        </a:moveTo>
                        <a:lnTo>
                          <a:pt x="83" y="74"/>
                        </a:lnTo>
                        <a:cubicBezTo>
                          <a:pt x="89" y="66"/>
                          <a:pt x="92" y="57"/>
                          <a:pt x="92" y="46"/>
                        </a:cubicBezTo>
                        <a:cubicBezTo>
                          <a:pt x="92" y="21"/>
                          <a:pt x="72" y="0"/>
                          <a:pt x="46" y="0"/>
                        </a:cubicBezTo>
                        <a:cubicBezTo>
                          <a:pt x="21" y="0"/>
                          <a:pt x="0" y="21"/>
                          <a:pt x="0" y="46"/>
                        </a:cubicBezTo>
                        <a:cubicBezTo>
                          <a:pt x="0" y="72"/>
                          <a:pt x="21" y="93"/>
                          <a:pt x="46" y="93"/>
                        </a:cubicBezTo>
                        <a:cubicBezTo>
                          <a:pt x="57" y="93"/>
                          <a:pt x="66" y="89"/>
                          <a:pt x="74" y="83"/>
                        </a:cubicBezTo>
                        <a:lnTo>
                          <a:pt x="111" y="120"/>
                        </a:lnTo>
                        <a:lnTo>
                          <a:pt x="121" y="112"/>
                        </a:lnTo>
                        <a:close/>
                      </a:path>
                    </a:pathLst>
                  </a:custGeom>
                  <a:solidFill>
                    <a:srgbClr val="8E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51" name="Navigation Bar"/>
                <p:cNvGrpSpPr/>
                <p:nvPr/>
              </p:nvGrpSpPr>
              <p:grpSpPr>
                <a:xfrm>
                  <a:off x="594622" y="1273950"/>
                  <a:ext cx="2286000" cy="464344"/>
                  <a:chOff x="594622" y="1273950"/>
                  <a:chExt cx="2286000" cy="464344"/>
                </a:xfrm>
              </p:grpSpPr>
              <p:sp>
                <p:nvSpPr>
                  <p:cNvPr id="65" name="Navigation Bar Background"/>
                  <p:cNvSpPr>
                    <a:spLocks noChangeArrowheads="1"/>
                  </p:cNvSpPr>
                  <p:nvPr/>
                </p:nvSpPr>
                <p:spPr bwMode="auto">
                  <a:xfrm>
                    <a:off x="594622" y="1273950"/>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Artists</a:t>
                    </a:r>
                    <a:endParaRPr lang="en-US" sz="1050" dirty="0">
                      <a:solidFill>
                        <a:srgbClr val="007AFF"/>
                      </a:solidFill>
                      <a:latin typeface="Segoe UI" panose="020B0502040204020203" pitchFamily="34" charset="0"/>
                      <a:cs typeface="Segoe UI" panose="020B0502040204020203" pitchFamily="34" charset="0"/>
                    </a:endParaRPr>
                  </a:p>
                </p:txBody>
              </p:sp>
              <p:sp>
                <p:nvSpPr>
                  <p:cNvPr id="66" name="Back Button"/>
                  <p:cNvSpPr txBox="1"/>
                  <p:nvPr/>
                </p:nvSpPr>
                <p:spPr>
                  <a:xfrm>
                    <a:off x="795467" y="1450027"/>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007AFF"/>
                        </a:solidFill>
                        <a:latin typeface="Segoe UI" panose="020B0502040204020203" pitchFamily="34" charset="0"/>
                        <a:cs typeface="Segoe UI" panose="020B0502040204020203" pitchFamily="34" charset="0"/>
                      </a:rPr>
                      <a:t>Back</a:t>
                    </a:r>
                    <a:endParaRPr lang="en-US" sz="1050" dirty="0">
                      <a:solidFill>
                        <a:srgbClr val="007AFF"/>
                      </a:solidFill>
                      <a:latin typeface="Segoe UI" panose="020B0502040204020203" pitchFamily="34" charset="0"/>
                      <a:cs typeface="Segoe UI" panose="020B0502040204020203" pitchFamily="34" charset="0"/>
                    </a:endParaRPr>
                  </a:p>
                </p:txBody>
              </p:sp>
            </p:grpSp>
            <p:grpSp>
              <p:nvGrpSpPr>
                <p:cNvPr id="52" name="Status Bar"/>
                <p:cNvGrpSpPr>
                  <a:grpSpLocks noChangeAspect="1"/>
                </p:cNvGrpSpPr>
                <p:nvPr/>
              </p:nvGrpSpPr>
              <p:grpSpPr>
                <a:xfrm>
                  <a:off x="595686" y="1261242"/>
                  <a:ext cx="2286000" cy="142875"/>
                  <a:chOff x="4826000" y="1124744"/>
                  <a:chExt cx="2286000" cy="142875"/>
                </a:xfrm>
              </p:grpSpPr>
              <p:sp>
                <p:nvSpPr>
                  <p:cNvPr id="59"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60"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1"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2"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3"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64"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53" name="Contact Names"/>
                <p:cNvGrpSpPr/>
                <p:nvPr/>
              </p:nvGrpSpPr>
              <p:grpSpPr>
                <a:xfrm>
                  <a:off x="595686" y="2031196"/>
                  <a:ext cx="2189252" cy="1966751"/>
                  <a:chOff x="595686" y="2031196"/>
                  <a:chExt cx="2189252" cy="1966751"/>
                </a:xfrm>
              </p:grpSpPr>
              <p:sp>
                <p:nvSpPr>
                  <p:cNvPr id="55" name="Contact Name"/>
                  <p:cNvSpPr txBox="1"/>
                  <p:nvPr/>
                </p:nvSpPr>
                <p:spPr>
                  <a:xfrm>
                    <a:off x="1097838" y="2296205"/>
                    <a:ext cx="920124"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Ethan </a:t>
                    </a:r>
                    <a:r>
                      <a:rPr lang="en-US" sz="1200" b="1" noProof="1" smtClean="0">
                        <a:solidFill>
                          <a:srgbClr val="000000"/>
                        </a:solidFill>
                        <a:latin typeface="Segoe UI" panose="020B0502040204020203" pitchFamily="34" charset="0"/>
                        <a:cs typeface="Segoe UI" panose="020B0502040204020203" pitchFamily="34" charset="0"/>
                      </a:rPr>
                      <a:t>Adams</a:t>
                    </a:r>
                  </a:p>
                </p:txBody>
              </p:sp>
              <p:sp>
                <p:nvSpPr>
                  <p:cNvPr id="56" name="Letter"/>
                  <p:cNvSpPr/>
                  <p:nvPr/>
                </p:nvSpPr>
                <p:spPr>
                  <a:xfrm>
                    <a:off x="595686" y="2031196"/>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A</a:t>
                    </a:r>
                  </a:p>
                </p:txBody>
              </p:sp>
              <p:sp>
                <p:nvSpPr>
                  <p:cNvPr id="57" name="Letter"/>
                  <p:cNvSpPr/>
                  <p:nvPr/>
                </p:nvSpPr>
                <p:spPr>
                  <a:xfrm>
                    <a:off x="598640" y="3861800"/>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B</a:t>
                    </a:r>
                  </a:p>
                </p:txBody>
              </p:sp>
              <p:cxnSp>
                <p:nvCxnSpPr>
                  <p:cNvPr id="58" name="Line"/>
                  <p:cNvCxnSpPr/>
                  <p:nvPr/>
                </p:nvCxnSpPr>
                <p:spPr>
                  <a:xfrm>
                    <a:off x="665186" y="259692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sp>
              <p:nvSpPr>
                <p:cNvPr id="54" name="Alphabet"/>
                <p:cNvSpPr txBox="1"/>
                <p:nvPr/>
              </p:nvSpPr>
              <p:spPr>
                <a:xfrm>
                  <a:off x="2803138" y="2393332"/>
                  <a:ext cx="78548" cy="2700739"/>
                </a:xfrm>
                <a:prstGeom prst="rect">
                  <a:avLst/>
                </a:prstGeom>
                <a:noFill/>
              </p:spPr>
              <p:txBody>
                <a:bodyPr wrap="none" lIns="0" tIns="0" rIns="0" bIns="0"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noProof="1" smtClean="0">
                      <a:solidFill>
                        <a:srgbClr val="5BA9FF"/>
                      </a:solidFill>
                      <a:latin typeface="Segoe UI" panose="020B0502040204020203" pitchFamily="34" charset="0"/>
                      <a:cs typeface="Segoe UI" panose="020B0502040204020203" pitchFamily="34" charset="0"/>
                    </a:rPr>
                    <a:t>A</a:t>
                  </a:r>
                </a:p>
                <a:p>
                  <a:pPr algn="ctr"/>
                  <a:r>
                    <a:rPr lang="en-US" sz="650" noProof="1" smtClean="0">
                      <a:solidFill>
                        <a:srgbClr val="5BA9FF"/>
                      </a:solidFill>
                      <a:latin typeface="Segoe UI" panose="020B0502040204020203" pitchFamily="34" charset="0"/>
                      <a:cs typeface="Segoe UI" panose="020B0502040204020203" pitchFamily="34" charset="0"/>
                    </a:rPr>
                    <a:t>B</a:t>
                  </a:r>
                </a:p>
                <a:p>
                  <a:pPr algn="ctr"/>
                  <a:r>
                    <a:rPr lang="en-US" sz="650" noProof="1" smtClean="0">
                      <a:solidFill>
                        <a:srgbClr val="5BA9FF"/>
                      </a:solidFill>
                      <a:latin typeface="Segoe UI" panose="020B0502040204020203" pitchFamily="34" charset="0"/>
                      <a:cs typeface="Segoe UI" panose="020B0502040204020203" pitchFamily="34" charset="0"/>
                    </a:rPr>
                    <a:t>C</a:t>
                  </a:r>
                </a:p>
                <a:p>
                  <a:pPr algn="ctr"/>
                  <a:r>
                    <a:rPr lang="en-US" sz="650" noProof="1" smtClean="0">
                      <a:solidFill>
                        <a:srgbClr val="5BA9FF"/>
                      </a:solidFill>
                      <a:latin typeface="Segoe UI" panose="020B0502040204020203" pitchFamily="34" charset="0"/>
                      <a:cs typeface="Segoe UI" panose="020B0502040204020203" pitchFamily="34" charset="0"/>
                    </a:rPr>
                    <a:t>D</a:t>
                  </a:r>
                </a:p>
                <a:p>
                  <a:pPr algn="ctr"/>
                  <a:r>
                    <a:rPr lang="en-US" sz="650" noProof="1" smtClean="0">
                      <a:solidFill>
                        <a:srgbClr val="5BA9FF"/>
                      </a:solidFill>
                      <a:latin typeface="Segoe UI" panose="020B0502040204020203" pitchFamily="34" charset="0"/>
                      <a:cs typeface="Segoe UI" panose="020B0502040204020203" pitchFamily="34" charset="0"/>
                    </a:rPr>
                    <a:t>E</a:t>
                  </a:r>
                </a:p>
                <a:p>
                  <a:pPr algn="ctr"/>
                  <a:r>
                    <a:rPr lang="en-US" sz="650" noProof="1" smtClean="0">
                      <a:solidFill>
                        <a:srgbClr val="5BA9FF"/>
                      </a:solidFill>
                      <a:latin typeface="Segoe UI" panose="020B0502040204020203" pitchFamily="34" charset="0"/>
                      <a:cs typeface="Segoe UI" panose="020B0502040204020203" pitchFamily="34" charset="0"/>
                    </a:rPr>
                    <a:t>F</a:t>
                  </a:r>
                </a:p>
                <a:p>
                  <a:pPr algn="ctr"/>
                  <a:r>
                    <a:rPr lang="en-US" sz="650" noProof="1" smtClean="0">
                      <a:solidFill>
                        <a:srgbClr val="5BA9FF"/>
                      </a:solidFill>
                      <a:latin typeface="Segoe UI" panose="020B0502040204020203" pitchFamily="34" charset="0"/>
                      <a:cs typeface="Segoe UI" panose="020B0502040204020203" pitchFamily="34" charset="0"/>
                    </a:rPr>
                    <a:t>G</a:t>
                  </a:r>
                </a:p>
                <a:p>
                  <a:pPr algn="ctr"/>
                  <a:r>
                    <a:rPr lang="en-US" sz="650" noProof="1" smtClean="0">
                      <a:solidFill>
                        <a:srgbClr val="5BA9FF"/>
                      </a:solidFill>
                      <a:latin typeface="Segoe UI" panose="020B0502040204020203" pitchFamily="34" charset="0"/>
                      <a:cs typeface="Segoe UI" panose="020B0502040204020203" pitchFamily="34" charset="0"/>
                    </a:rPr>
                    <a:t>H</a:t>
                  </a:r>
                </a:p>
                <a:p>
                  <a:pPr algn="ctr"/>
                  <a:r>
                    <a:rPr lang="en-US" sz="650" noProof="1" smtClean="0">
                      <a:solidFill>
                        <a:srgbClr val="5BA9FF"/>
                      </a:solidFill>
                      <a:latin typeface="Segoe UI" panose="020B0502040204020203" pitchFamily="34" charset="0"/>
                      <a:cs typeface="Segoe UI" panose="020B0502040204020203" pitchFamily="34" charset="0"/>
                    </a:rPr>
                    <a:t>I</a:t>
                  </a:r>
                </a:p>
                <a:p>
                  <a:pPr algn="ctr"/>
                  <a:r>
                    <a:rPr lang="en-US" sz="650" noProof="1" smtClean="0">
                      <a:solidFill>
                        <a:srgbClr val="5BA9FF"/>
                      </a:solidFill>
                      <a:latin typeface="Segoe UI" panose="020B0502040204020203" pitchFamily="34" charset="0"/>
                      <a:cs typeface="Segoe UI" panose="020B0502040204020203" pitchFamily="34" charset="0"/>
                    </a:rPr>
                    <a:t>J</a:t>
                  </a:r>
                </a:p>
                <a:p>
                  <a:pPr algn="ctr"/>
                  <a:r>
                    <a:rPr lang="en-US" sz="650" noProof="1" smtClean="0">
                      <a:solidFill>
                        <a:srgbClr val="5BA9FF"/>
                      </a:solidFill>
                      <a:latin typeface="Segoe UI" panose="020B0502040204020203" pitchFamily="34" charset="0"/>
                      <a:cs typeface="Segoe UI" panose="020B0502040204020203" pitchFamily="34" charset="0"/>
                    </a:rPr>
                    <a:t>K</a:t>
                  </a:r>
                </a:p>
                <a:p>
                  <a:pPr algn="ctr"/>
                  <a:r>
                    <a:rPr lang="en-US" sz="650" noProof="1" smtClean="0">
                      <a:solidFill>
                        <a:srgbClr val="5BA9FF"/>
                      </a:solidFill>
                      <a:latin typeface="Segoe UI" panose="020B0502040204020203" pitchFamily="34" charset="0"/>
                      <a:cs typeface="Segoe UI" panose="020B0502040204020203" pitchFamily="34" charset="0"/>
                    </a:rPr>
                    <a:t>L</a:t>
                  </a:r>
                </a:p>
                <a:p>
                  <a:pPr algn="ctr"/>
                  <a:r>
                    <a:rPr lang="en-US" sz="650" noProof="1" smtClean="0">
                      <a:solidFill>
                        <a:srgbClr val="5BA9FF"/>
                      </a:solidFill>
                      <a:latin typeface="Segoe UI" panose="020B0502040204020203" pitchFamily="34" charset="0"/>
                      <a:cs typeface="Segoe UI" panose="020B0502040204020203" pitchFamily="34" charset="0"/>
                    </a:rPr>
                    <a:t>M</a:t>
                  </a:r>
                </a:p>
                <a:p>
                  <a:pPr algn="ctr"/>
                  <a:r>
                    <a:rPr lang="en-US" sz="650" noProof="1" smtClean="0">
                      <a:solidFill>
                        <a:srgbClr val="5BA9FF"/>
                      </a:solidFill>
                      <a:latin typeface="Segoe UI" panose="020B0502040204020203" pitchFamily="34" charset="0"/>
                      <a:cs typeface="Segoe UI" panose="020B0502040204020203" pitchFamily="34" charset="0"/>
                    </a:rPr>
                    <a:t>N</a:t>
                  </a:r>
                </a:p>
                <a:p>
                  <a:pPr algn="ctr"/>
                  <a:r>
                    <a:rPr lang="en-US" sz="650" noProof="1" smtClean="0">
                      <a:solidFill>
                        <a:srgbClr val="5BA9FF"/>
                      </a:solidFill>
                      <a:latin typeface="Segoe UI" panose="020B0502040204020203" pitchFamily="34" charset="0"/>
                      <a:cs typeface="Segoe UI" panose="020B0502040204020203" pitchFamily="34" charset="0"/>
                    </a:rPr>
                    <a:t>O</a:t>
                  </a:r>
                </a:p>
                <a:p>
                  <a:pPr algn="ctr"/>
                  <a:r>
                    <a:rPr lang="en-US" sz="650" noProof="1" smtClean="0">
                      <a:solidFill>
                        <a:srgbClr val="5BA9FF"/>
                      </a:solidFill>
                      <a:latin typeface="Segoe UI" panose="020B0502040204020203" pitchFamily="34" charset="0"/>
                      <a:cs typeface="Segoe UI" panose="020B0502040204020203" pitchFamily="34" charset="0"/>
                    </a:rPr>
                    <a:t>P</a:t>
                  </a:r>
                </a:p>
                <a:p>
                  <a:pPr algn="ctr"/>
                  <a:r>
                    <a:rPr lang="en-US" sz="650" noProof="1" smtClean="0">
                      <a:solidFill>
                        <a:srgbClr val="5BA9FF"/>
                      </a:solidFill>
                      <a:latin typeface="Segoe UI" panose="020B0502040204020203" pitchFamily="34" charset="0"/>
                      <a:cs typeface="Segoe UI" panose="020B0502040204020203" pitchFamily="34" charset="0"/>
                    </a:rPr>
                    <a:t>Q</a:t>
                  </a:r>
                </a:p>
                <a:p>
                  <a:pPr algn="ctr"/>
                  <a:r>
                    <a:rPr lang="en-US" sz="650" noProof="1" smtClean="0">
                      <a:solidFill>
                        <a:srgbClr val="5BA9FF"/>
                      </a:solidFill>
                      <a:latin typeface="Segoe UI" panose="020B0502040204020203" pitchFamily="34" charset="0"/>
                      <a:cs typeface="Segoe UI" panose="020B0502040204020203" pitchFamily="34" charset="0"/>
                    </a:rPr>
                    <a:t>R</a:t>
                  </a:r>
                </a:p>
                <a:p>
                  <a:pPr algn="ctr"/>
                  <a:r>
                    <a:rPr lang="en-US" sz="650" noProof="1" smtClean="0">
                      <a:solidFill>
                        <a:srgbClr val="5BA9FF"/>
                      </a:solidFill>
                      <a:latin typeface="Segoe UI" panose="020B0502040204020203" pitchFamily="34" charset="0"/>
                      <a:cs typeface="Segoe UI" panose="020B0502040204020203" pitchFamily="34" charset="0"/>
                    </a:rPr>
                    <a:t>S</a:t>
                  </a:r>
                </a:p>
                <a:p>
                  <a:pPr algn="ctr"/>
                  <a:r>
                    <a:rPr lang="en-US" sz="650" noProof="1" smtClean="0">
                      <a:solidFill>
                        <a:srgbClr val="5BA9FF"/>
                      </a:solidFill>
                      <a:latin typeface="Segoe UI" panose="020B0502040204020203" pitchFamily="34" charset="0"/>
                      <a:cs typeface="Segoe UI" panose="020B0502040204020203" pitchFamily="34" charset="0"/>
                    </a:rPr>
                    <a:t>T</a:t>
                  </a:r>
                </a:p>
                <a:p>
                  <a:pPr algn="ctr"/>
                  <a:r>
                    <a:rPr lang="en-US" sz="650" noProof="1" smtClean="0">
                      <a:solidFill>
                        <a:srgbClr val="5BA9FF"/>
                      </a:solidFill>
                      <a:latin typeface="Segoe UI" panose="020B0502040204020203" pitchFamily="34" charset="0"/>
                      <a:cs typeface="Segoe UI" panose="020B0502040204020203" pitchFamily="34" charset="0"/>
                    </a:rPr>
                    <a:t>U</a:t>
                  </a:r>
                </a:p>
                <a:p>
                  <a:pPr algn="ctr"/>
                  <a:r>
                    <a:rPr lang="en-US" sz="650" noProof="1" smtClean="0">
                      <a:solidFill>
                        <a:srgbClr val="5BA9FF"/>
                      </a:solidFill>
                      <a:latin typeface="Segoe UI" panose="020B0502040204020203" pitchFamily="34" charset="0"/>
                      <a:cs typeface="Segoe UI" panose="020B0502040204020203" pitchFamily="34" charset="0"/>
                    </a:rPr>
                    <a:t>V</a:t>
                  </a:r>
                </a:p>
                <a:p>
                  <a:pPr algn="ctr"/>
                  <a:r>
                    <a:rPr lang="en-US" sz="650" noProof="1" smtClean="0">
                      <a:solidFill>
                        <a:srgbClr val="5BA9FF"/>
                      </a:solidFill>
                      <a:latin typeface="Segoe UI" panose="020B0502040204020203" pitchFamily="34" charset="0"/>
                      <a:cs typeface="Segoe UI" panose="020B0502040204020203" pitchFamily="34" charset="0"/>
                    </a:rPr>
                    <a:t>W</a:t>
                  </a:r>
                </a:p>
                <a:p>
                  <a:pPr algn="ctr"/>
                  <a:r>
                    <a:rPr lang="en-US" sz="650" noProof="1" smtClean="0">
                      <a:solidFill>
                        <a:srgbClr val="5BA9FF"/>
                      </a:solidFill>
                      <a:latin typeface="Segoe UI" panose="020B0502040204020203" pitchFamily="34" charset="0"/>
                      <a:cs typeface="Segoe UI" panose="020B0502040204020203" pitchFamily="34" charset="0"/>
                    </a:rPr>
                    <a:t>X</a:t>
                  </a:r>
                </a:p>
                <a:p>
                  <a:pPr algn="ctr"/>
                  <a:r>
                    <a:rPr lang="en-US" sz="650" noProof="1" smtClean="0">
                      <a:solidFill>
                        <a:srgbClr val="5BA9FF"/>
                      </a:solidFill>
                      <a:latin typeface="Segoe UI" panose="020B0502040204020203" pitchFamily="34" charset="0"/>
                      <a:cs typeface="Segoe UI" panose="020B0502040204020203" pitchFamily="34" charset="0"/>
                    </a:rPr>
                    <a:t>Y</a:t>
                  </a:r>
                </a:p>
                <a:p>
                  <a:pPr algn="ctr"/>
                  <a:r>
                    <a:rPr lang="en-US" sz="650" noProof="1" smtClean="0">
                      <a:solidFill>
                        <a:srgbClr val="5BA9FF"/>
                      </a:solidFill>
                      <a:latin typeface="Segoe UI" panose="020B0502040204020203" pitchFamily="34" charset="0"/>
                      <a:cs typeface="Segoe UI" panose="020B0502040204020203" pitchFamily="34" charset="0"/>
                    </a:rPr>
                    <a:t>Z</a:t>
                  </a:r>
                </a:p>
                <a:p>
                  <a:pPr algn="ctr"/>
                  <a:r>
                    <a:rPr lang="en-US" sz="650" noProof="1" smtClean="0">
                      <a:solidFill>
                        <a:srgbClr val="5BA9FF"/>
                      </a:solidFill>
                      <a:latin typeface="Segoe UI" panose="020B0502040204020203" pitchFamily="34" charset="0"/>
                      <a:cs typeface="Segoe UI" panose="020B0502040204020203" pitchFamily="34" charset="0"/>
                    </a:rPr>
                    <a:t>#</a:t>
                  </a:r>
                </a:p>
              </p:txBody>
            </p:sp>
          </p:grpSp>
          <p:sp>
            <p:nvSpPr>
              <p:cNvPr id="48" name="Back Arrow"/>
              <p:cNvSpPr>
                <a:spLocks noChangeAspect="1"/>
              </p:cNvSpPr>
              <p:nvPr/>
            </p:nvSpPr>
            <p:spPr bwMode="auto">
              <a:xfrm>
                <a:off x="4542043" y="1723850"/>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8" name="Contact Name"/>
            <p:cNvSpPr txBox="1"/>
            <p:nvPr/>
          </p:nvSpPr>
          <p:spPr>
            <a:xfrm>
              <a:off x="1250000" y="3006997"/>
              <a:ext cx="1050993"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Tracy </a:t>
              </a:r>
              <a:r>
                <a:rPr lang="en-US" sz="1200" b="1" noProof="1" smtClean="0">
                  <a:solidFill>
                    <a:srgbClr val="000000"/>
                  </a:solidFill>
                  <a:latin typeface="Segoe UI" panose="020B0502040204020203" pitchFamily="34" charset="0"/>
                  <a:cs typeface="Segoe UI" panose="020B0502040204020203" pitchFamily="34" charset="0"/>
                </a:rPr>
                <a:t>Abraham</a:t>
              </a:r>
            </a:p>
          </p:txBody>
        </p:sp>
        <p:cxnSp>
          <p:nvCxnSpPr>
            <p:cNvPr id="9" name="Line"/>
            <p:cNvCxnSpPr/>
            <p:nvPr/>
          </p:nvCxnSpPr>
          <p:spPr>
            <a:xfrm>
              <a:off x="817348" y="3307713"/>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sp>
          <p:nvSpPr>
            <p:cNvPr id="11" name="Contact Name"/>
            <p:cNvSpPr txBox="1"/>
            <p:nvPr/>
          </p:nvSpPr>
          <p:spPr>
            <a:xfrm>
              <a:off x="1251566" y="3434681"/>
              <a:ext cx="947375"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Dick </a:t>
              </a:r>
              <a:r>
                <a:rPr lang="en-US" sz="1200" b="1" noProof="1" smtClean="0">
                  <a:solidFill>
                    <a:srgbClr val="000000"/>
                  </a:solidFill>
                  <a:latin typeface="Segoe UI" panose="020B0502040204020203" pitchFamily="34" charset="0"/>
                  <a:cs typeface="Segoe UI" panose="020B0502040204020203" pitchFamily="34" charset="0"/>
                </a:rPr>
                <a:t>Acheson</a:t>
              </a:r>
            </a:p>
          </p:txBody>
        </p:sp>
        <p:cxnSp>
          <p:nvCxnSpPr>
            <p:cNvPr id="12" name="Line"/>
            <p:cNvCxnSpPr/>
            <p:nvPr/>
          </p:nvCxnSpPr>
          <p:spPr>
            <a:xfrm>
              <a:off x="818914" y="3735397"/>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sp>
          <p:nvSpPr>
            <p:cNvPr id="14" name="Contact Name"/>
            <p:cNvSpPr txBox="1"/>
            <p:nvPr/>
          </p:nvSpPr>
          <p:spPr>
            <a:xfrm>
              <a:off x="1250000" y="3855344"/>
              <a:ext cx="804707"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Jimmy </a:t>
              </a:r>
              <a:r>
                <a:rPr lang="en-US" sz="1200" b="1" noProof="1" smtClean="0">
                  <a:solidFill>
                    <a:srgbClr val="000000"/>
                  </a:solidFill>
                  <a:latin typeface="Segoe UI" panose="020B0502040204020203" pitchFamily="34" charset="0"/>
                  <a:cs typeface="Segoe UI" panose="020B0502040204020203" pitchFamily="34" charset="0"/>
                </a:rPr>
                <a:t>Abel</a:t>
              </a:r>
            </a:p>
          </p:txBody>
        </p:sp>
        <p:cxnSp>
          <p:nvCxnSpPr>
            <p:cNvPr id="15" name="Line"/>
            <p:cNvCxnSpPr/>
            <p:nvPr/>
          </p:nvCxnSpPr>
          <p:spPr>
            <a:xfrm>
              <a:off x="817348" y="4156060"/>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sp>
          <p:nvSpPr>
            <p:cNvPr id="17" name="Contact Name"/>
            <p:cNvSpPr txBox="1"/>
            <p:nvPr/>
          </p:nvSpPr>
          <p:spPr>
            <a:xfrm>
              <a:off x="1250000" y="4400521"/>
              <a:ext cx="1147622"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Sarah </a:t>
              </a:r>
              <a:r>
                <a:rPr lang="en-US" sz="1200" b="1" noProof="1" smtClean="0">
                  <a:solidFill>
                    <a:srgbClr val="000000"/>
                  </a:solidFill>
                  <a:latin typeface="Segoe UI" panose="020B0502040204020203" pitchFamily="34" charset="0"/>
                  <a:cs typeface="Segoe UI" panose="020B0502040204020203" pitchFamily="34" charset="0"/>
                </a:rPr>
                <a:t>Bernhardt</a:t>
              </a:r>
            </a:p>
          </p:txBody>
        </p:sp>
        <p:cxnSp>
          <p:nvCxnSpPr>
            <p:cNvPr id="18" name="Line"/>
            <p:cNvCxnSpPr/>
            <p:nvPr/>
          </p:nvCxnSpPr>
          <p:spPr>
            <a:xfrm>
              <a:off x="817348" y="4701237"/>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sp>
          <p:nvSpPr>
            <p:cNvPr id="20" name="Contact Name"/>
            <p:cNvSpPr txBox="1"/>
            <p:nvPr/>
          </p:nvSpPr>
          <p:spPr>
            <a:xfrm>
              <a:off x="1250000" y="4821005"/>
              <a:ext cx="925574"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Garth </a:t>
              </a:r>
              <a:r>
                <a:rPr lang="en-US" sz="1200" b="1" noProof="1" smtClean="0">
                  <a:solidFill>
                    <a:srgbClr val="000000"/>
                  </a:solidFill>
                  <a:latin typeface="Segoe UI" panose="020B0502040204020203" pitchFamily="34" charset="0"/>
                  <a:cs typeface="Segoe UI" panose="020B0502040204020203" pitchFamily="34" charset="0"/>
                </a:rPr>
                <a:t>Brooks</a:t>
              </a:r>
            </a:p>
          </p:txBody>
        </p:sp>
        <p:cxnSp>
          <p:nvCxnSpPr>
            <p:cNvPr id="21" name="Line"/>
            <p:cNvCxnSpPr/>
            <p:nvPr/>
          </p:nvCxnSpPr>
          <p:spPr>
            <a:xfrm>
              <a:off x="817348" y="512172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16285" y="4758596"/>
              <a:ext cx="295823" cy="296863"/>
              <a:chOff x="5941350" y="4749805"/>
              <a:chExt cx="364830" cy="366112"/>
            </a:xfrm>
          </p:grpSpPr>
          <p:sp>
            <p:nvSpPr>
              <p:cNvPr id="29"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30" name="Straight Connector 29"/>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23" name="Contact Name"/>
            <p:cNvSpPr txBox="1"/>
            <p:nvPr/>
          </p:nvSpPr>
          <p:spPr>
            <a:xfrm>
              <a:off x="1250000" y="5247720"/>
              <a:ext cx="989053"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John </a:t>
              </a:r>
              <a:r>
                <a:rPr lang="en-US" sz="1200" b="1" noProof="1" smtClean="0">
                  <a:solidFill>
                    <a:srgbClr val="000000"/>
                  </a:solidFill>
                  <a:latin typeface="Segoe UI" panose="020B0502040204020203" pitchFamily="34" charset="0"/>
                  <a:cs typeface="Segoe UI" panose="020B0502040204020203" pitchFamily="34" charset="0"/>
                </a:rPr>
                <a:t>Benedict</a:t>
              </a:r>
            </a:p>
          </p:txBody>
        </p:sp>
        <p:cxnSp>
          <p:nvCxnSpPr>
            <p:cNvPr id="24" name="Line"/>
            <p:cNvCxnSpPr/>
            <p:nvPr/>
          </p:nvCxnSpPr>
          <p:spPr>
            <a:xfrm>
              <a:off x="817348" y="554843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8124962" y="977056"/>
            <a:ext cx="2541588" cy="5318125"/>
            <a:chOff x="8124962" y="977056"/>
            <a:chExt cx="2541588" cy="5318125"/>
          </a:xfrm>
        </p:grpSpPr>
        <p:sp>
          <p:nvSpPr>
            <p:cNvPr id="77" name="Case"/>
            <p:cNvSpPr>
              <a:spLocks/>
            </p:cNvSpPr>
            <p:nvPr/>
          </p:nvSpPr>
          <p:spPr bwMode="auto">
            <a:xfrm>
              <a:off x="8124962" y="977056"/>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8" name="Camera"/>
            <p:cNvSpPr>
              <a:spLocks noChangeAspect="1" noChangeArrowheads="1"/>
            </p:cNvSpPr>
            <p:nvPr/>
          </p:nvSpPr>
          <p:spPr bwMode="auto">
            <a:xfrm>
              <a:off x="8939350" y="1237406"/>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9" name="Speaker"/>
            <p:cNvSpPr>
              <a:spLocks/>
            </p:cNvSpPr>
            <p:nvPr/>
          </p:nvSpPr>
          <p:spPr bwMode="auto">
            <a:xfrm>
              <a:off x="9185412" y="1258044"/>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0" name="Home Button Outer"/>
            <p:cNvSpPr>
              <a:spLocks noChangeAspect="1" noChangeArrowheads="1"/>
            </p:cNvSpPr>
            <p:nvPr/>
          </p:nvSpPr>
          <p:spPr bwMode="auto">
            <a:xfrm>
              <a:off x="9190175" y="5769719"/>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1" name="Home Button Inner"/>
            <p:cNvSpPr>
              <a:spLocks noChangeAspect="1" noChangeArrowheads="1"/>
            </p:cNvSpPr>
            <p:nvPr/>
          </p:nvSpPr>
          <p:spPr bwMode="auto">
            <a:xfrm>
              <a:off x="9212400" y="5791944"/>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2" name="Screen"/>
            <p:cNvSpPr>
              <a:spLocks noChangeArrowheads="1"/>
            </p:cNvSpPr>
            <p:nvPr/>
          </p:nvSpPr>
          <p:spPr bwMode="auto">
            <a:xfrm>
              <a:off x="8252756" y="1593006"/>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67" name="Group 166"/>
          <p:cNvGrpSpPr/>
          <p:nvPr/>
        </p:nvGrpSpPr>
        <p:grpSpPr>
          <a:xfrm>
            <a:off x="8250548" y="2051797"/>
            <a:ext cx="2287104" cy="1243537"/>
            <a:chOff x="8250548" y="2051797"/>
            <a:chExt cx="2287104" cy="1243537"/>
          </a:xfrm>
        </p:grpSpPr>
        <p:sp>
          <p:nvSpPr>
            <p:cNvPr id="84" name="Cell"/>
            <p:cNvSpPr>
              <a:spLocks noChangeArrowheads="1"/>
            </p:cNvSpPr>
            <p:nvPr/>
          </p:nvSpPr>
          <p:spPr bwMode="auto">
            <a:xfrm>
              <a:off x="8250548" y="2051797"/>
              <a:ext cx="2287101" cy="1243537"/>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85" name="Straight Connector 84"/>
            <p:cNvCxnSpPr/>
            <p:nvPr/>
          </p:nvCxnSpPr>
          <p:spPr>
            <a:xfrm>
              <a:off x="8250616" y="2056127"/>
              <a:ext cx="2274770" cy="1226077"/>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86" name="Straight Connector 85"/>
            <p:cNvCxnSpPr/>
            <p:nvPr/>
          </p:nvCxnSpPr>
          <p:spPr>
            <a:xfrm flipH="1">
              <a:off x="8253808" y="2056034"/>
              <a:ext cx="2283844" cy="1226171"/>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166" name="Group 165"/>
          <p:cNvGrpSpPr/>
          <p:nvPr/>
        </p:nvGrpSpPr>
        <p:grpSpPr>
          <a:xfrm>
            <a:off x="8251652" y="1593007"/>
            <a:ext cx="2286000" cy="464344"/>
            <a:chOff x="8251652" y="1593007"/>
            <a:chExt cx="2286000" cy="464344"/>
          </a:xfrm>
        </p:grpSpPr>
        <p:sp>
          <p:nvSpPr>
            <p:cNvPr id="88" name="Navigation Bar Background"/>
            <p:cNvSpPr>
              <a:spLocks noChangeArrowheads="1"/>
            </p:cNvSpPr>
            <p:nvPr/>
          </p:nvSpPr>
          <p:spPr bwMode="auto">
            <a:xfrm>
              <a:off x="8251652" y="1593007"/>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Ethan Adams</a:t>
              </a:r>
              <a:endParaRPr lang="en-US" sz="1050" dirty="0">
                <a:solidFill>
                  <a:srgbClr val="007AFF"/>
                </a:solidFill>
                <a:latin typeface="Segoe UI" panose="020B0502040204020203" pitchFamily="34" charset="0"/>
                <a:cs typeface="Segoe UI" panose="020B0502040204020203" pitchFamily="34" charset="0"/>
              </a:endParaRPr>
            </a:p>
          </p:txBody>
        </p:sp>
        <p:sp>
          <p:nvSpPr>
            <p:cNvPr id="89" name="Back Arrow"/>
            <p:cNvSpPr>
              <a:spLocks noChangeAspect="1"/>
            </p:cNvSpPr>
            <p:nvPr/>
          </p:nvSpPr>
          <p:spPr bwMode="auto">
            <a:xfrm>
              <a:off x="8311977" y="1818433"/>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cxnSp>
          <p:nvCxnSpPr>
            <p:cNvPr id="90" name="Divider"/>
            <p:cNvCxnSpPr/>
            <p:nvPr/>
          </p:nvCxnSpPr>
          <p:spPr>
            <a:xfrm>
              <a:off x="8251652" y="2057351"/>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91" name="Back Button"/>
            <p:cNvSpPr txBox="1"/>
            <p:nvPr/>
          </p:nvSpPr>
          <p:spPr>
            <a:xfrm>
              <a:off x="8399927" y="1769266"/>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007AFF"/>
                  </a:solidFill>
                  <a:latin typeface="Segoe UI" panose="020B0502040204020203" pitchFamily="34" charset="0"/>
                  <a:cs typeface="Segoe UI" panose="020B0502040204020203" pitchFamily="34" charset="0"/>
                </a:rPr>
                <a:t>Back</a:t>
              </a:r>
              <a:endParaRPr lang="en-US" sz="1050" dirty="0">
                <a:solidFill>
                  <a:srgbClr val="007AFF"/>
                </a:solidFill>
                <a:latin typeface="Segoe UI" panose="020B0502040204020203" pitchFamily="34" charset="0"/>
                <a:cs typeface="Segoe UI" panose="020B0502040204020203" pitchFamily="34" charset="0"/>
              </a:endParaRPr>
            </a:p>
          </p:txBody>
        </p:sp>
      </p:grpSp>
      <p:grpSp>
        <p:nvGrpSpPr>
          <p:cNvPr id="165" name="Group 164"/>
          <p:cNvGrpSpPr/>
          <p:nvPr/>
        </p:nvGrpSpPr>
        <p:grpSpPr>
          <a:xfrm>
            <a:off x="8253859" y="1593006"/>
            <a:ext cx="2286000" cy="142875"/>
            <a:chOff x="8253859" y="1593006"/>
            <a:chExt cx="2286000" cy="142875"/>
          </a:xfrm>
        </p:grpSpPr>
        <p:sp>
          <p:nvSpPr>
            <p:cNvPr id="93" name="Status Bar Background"/>
            <p:cNvSpPr>
              <a:spLocks noChangeArrowheads="1"/>
            </p:cNvSpPr>
            <p:nvPr/>
          </p:nvSpPr>
          <p:spPr bwMode="auto">
            <a:xfrm>
              <a:off x="8253859" y="1593006"/>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94" name="WLAN Strength"/>
            <p:cNvSpPr>
              <a:spLocks noChangeAspect="1" noEditPoints="1"/>
            </p:cNvSpPr>
            <p:nvPr/>
          </p:nvSpPr>
          <p:spPr bwMode="auto">
            <a:xfrm>
              <a:off x="8885684" y="1631899"/>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5" name="Battery"/>
            <p:cNvSpPr>
              <a:spLocks noChangeAspect="1" noEditPoints="1"/>
            </p:cNvSpPr>
            <p:nvPr/>
          </p:nvSpPr>
          <p:spPr bwMode="auto">
            <a:xfrm>
              <a:off x="10325547" y="1630312"/>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6" name="Signal Strength"/>
            <p:cNvSpPr>
              <a:spLocks noChangeAspect="1" noEditPoints="1"/>
            </p:cNvSpPr>
            <p:nvPr/>
          </p:nvSpPr>
          <p:spPr bwMode="auto">
            <a:xfrm>
              <a:off x="8299897" y="1644599"/>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7" name="Carrier Label"/>
            <p:cNvSpPr txBox="1"/>
            <p:nvPr/>
          </p:nvSpPr>
          <p:spPr>
            <a:xfrm>
              <a:off x="8571361" y="1610582"/>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98" name="Battery Label"/>
            <p:cNvSpPr txBox="1"/>
            <p:nvPr/>
          </p:nvSpPr>
          <p:spPr>
            <a:xfrm>
              <a:off x="10075048" y="1610582"/>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164" name="Group 163"/>
          <p:cNvGrpSpPr/>
          <p:nvPr/>
        </p:nvGrpSpPr>
        <p:grpSpPr>
          <a:xfrm>
            <a:off x="8299896" y="4198460"/>
            <a:ext cx="2200275" cy="213050"/>
            <a:chOff x="8299896" y="4198460"/>
            <a:chExt cx="2200275" cy="213050"/>
          </a:xfrm>
        </p:grpSpPr>
        <p:sp>
          <p:nvSpPr>
            <p:cNvPr id="100" name="Segment"/>
            <p:cNvSpPr/>
            <p:nvPr/>
          </p:nvSpPr>
          <p:spPr>
            <a:xfrm rot="5400000">
              <a:off x="10029374" y="3940713"/>
              <a:ext cx="213049" cy="728545"/>
            </a:xfrm>
            <a:prstGeom prst="round2SameRect">
              <a:avLst>
                <a:gd name="adj1" fmla="val 10566"/>
                <a:gd name="adj2" fmla="val 0"/>
              </a:avLst>
            </a:prstGeom>
            <a:solidFill>
              <a:srgbClr val="FFFFFF"/>
            </a:solidFill>
            <a:ln w="6350">
              <a:solidFill>
                <a:srgbClr val="007AFF"/>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rgbClr val="007AFF"/>
                  </a:solidFill>
                  <a:latin typeface="Segoe UI" panose="020B0502040204020203" pitchFamily="34" charset="0"/>
                  <a:cs typeface="Segoe UI" panose="020B0502040204020203" pitchFamily="34" charset="0"/>
                </a:rPr>
                <a:t>Singles</a:t>
              </a:r>
              <a:endParaRPr lang="en-US" sz="800" dirty="0">
                <a:solidFill>
                  <a:srgbClr val="007AFF"/>
                </a:solidFill>
                <a:latin typeface="Segoe UI" panose="020B0502040204020203" pitchFamily="34" charset="0"/>
                <a:cs typeface="Segoe UI" panose="020B0502040204020203" pitchFamily="34" charset="0"/>
              </a:endParaRPr>
            </a:p>
          </p:txBody>
        </p:sp>
        <p:sp>
          <p:nvSpPr>
            <p:cNvPr id="101" name="Segment"/>
            <p:cNvSpPr>
              <a:spLocks/>
            </p:cNvSpPr>
            <p:nvPr/>
          </p:nvSpPr>
          <p:spPr bwMode="auto">
            <a:xfrm>
              <a:off x="9028442" y="4198460"/>
              <a:ext cx="743185" cy="213049"/>
            </a:xfrm>
            <a:prstGeom prst="rect">
              <a:avLst/>
            </a:prstGeom>
            <a:solidFill>
              <a:srgbClr val="FFFFFF"/>
            </a:solidFill>
            <a:ln w="6350" cap="flat" cmpd="sng" algn="ctr">
              <a:solidFill>
                <a:srgbClr val="007AFF"/>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rgbClr val="007AFF"/>
                  </a:solidFill>
                  <a:latin typeface="Segoe UI" panose="020B0502040204020203" pitchFamily="34" charset="0"/>
                  <a:cs typeface="Segoe UI" panose="020B0502040204020203" pitchFamily="34" charset="0"/>
                </a:rPr>
                <a:t>Songs</a:t>
              </a:r>
              <a:endParaRPr lang="en-US" sz="800" dirty="0">
                <a:solidFill>
                  <a:srgbClr val="007AFF"/>
                </a:solidFill>
                <a:latin typeface="Segoe UI" panose="020B0502040204020203" pitchFamily="34" charset="0"/>
                <a:cs typeface="Segoe UI" panose="020B0502040204020203" pitchFamily="34" charset="0"/>
              </a:endParaRPr>
            </a:p>
          </p:txBody>
        </p:sp>
        <p:sp>
          <p:nvSpPr>
            <p:cNvPr id="102" name="Segment"/>
            <p:cNvSpPr/>
            <p:nvPr/>
          </p:nvSpPr>
          <p:spPr>
            <a:xfrm rot="5400000">
              <a:off x="8557644" y="3940713"/>
              <a:ext cx="213049" cy="728545"/>
            </a:xfrm>
            <a:prstGeom prst="round2SameRect">
              <a:avLst>
                <a:gd name="adj1" fmla="val 0"/>
                <a:gd name="adj2" fmla="val 12122"/>
              </a:avLst>
            </a:prstGeom>
            <a:solidFill>
              <a:srgbClr val="007AFF"/>
            </a:solidFill>
            <a:ln w="6350">
              <a:solidFill>
                <a:srgbClr val="007AFF"/>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rgbClr val="FFFFFF"/>
                  </a:solidFill>
                  <a:latin typeface="Segoe UI" panose="020B0502040204020203" pitchFamily="34" charset="0"/>
                  <a:cs typeface="Segoe UI" panose="020B0502040204020203" pitchFamily="34" charset="0"/>
                </a:rPr>
                <a:t>Albums</a:t>
              </a:r>
              <a:endParaRPr lang="en-US" sz="800" dirty="0">
                <a:solidFill>
                  <a:srgbClr val="FFFFFF"/>
                </a:solidFill>
                <a:latin typeface="Segoe UI" panose="020B0502040204020203" pitchFamily="34" charset="0"/>
                <a:cs typeface="Segoe UI" panose="020B0502040204020203" pitchFamily="34" charset="0"/>
              </a:endParaRPr>
            </a:p>
          </p:txBody>
        </p:sp>
      </p:grpSp>
      <p:graphicFrame>
        <p:nvGraphicFramePr>
          <p:cNvPr id="103" name="Table 102"/>
          <p:cNvGraphicFramePr>
            <a:graphicFrameLocks noGrp="1"/>
          </p:cNvGraphicFramePr>
          <p:nvPr>
            <p:extLst>
              <p:ext uri="{D42A27DB-BD31-4B8C-83A1-F6EECF244321}">
                <p14:modId xmlns:p14="http://schemas.microsoft.com/office/powerpoint/2010/main" val="3626258276"/>
              </p:ext>
            </p:extLst>
          </p:nvPr>
        </p:nvGraphicFramePr>
        <p:xfrm>
          <a:off x="8305627" y="4485503"/>
          <a:ext cx="2200275" cy="1021080"/>
        </p:xfrm>
        <a:graphic>
          <a:graphicData uri="http://schemas.openxmlformats.org/drawingml/2006/table">
            <a:tbl>
              <a:tblPr>
                <a:tableStyleId>{2D5ABB26-0587-4C30-8999-92F81FD0307C}</a:tableStyleId>
              </a:tblPr>
              <a:tblGrid>
                <a:gridCol w="2200275">
                  <a:extLst>
                    <a:ext uri="{9D8B030D-6E8A-4147-A177-3AD203B41FA5}">
                      <a16:colId xmlns:a16="http://schemas.microsoft.com/office/drawing/2014/main" val="20000"/>
                    </a:ext>
                  </a:extLst>
                </a:gridCol>
              </a:tblGrid>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a:t>
                      </a:r>
                      <a:r>
                        <a:rPr lang="en-US" sz="1000" baseline="0" dirty="0" smtClean="0">
                          <a:solidFill>
                            <a:srgbClr val="000000"/>
                          </a:solidFill>
                          <a:latin typeface="Segoe UI" panose="020B0502040204020203" pitchFamily="34" charset="0"/>
                          <a:cs typeface="Segoe UI" panose="020B0502040204020203" pitchFamily="34" charset="0"/>
                        </a:rPr>
                        <a:t> 1</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a:noFill/>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2</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a:t>
                      </a:r>
                      <a:r>
                        <a:rPr lang="en-US" sz="1000" baseline="0" dirty="0" smtClean="0">
                          <a:solidFill>
                            <a:srgbClr val="000000"/>
                          </a:solidFill>
                          <a:latin typeface="Segoe UI" panose="020B0502040204020203" pitchFamily="34" charset="0"/>
                          <a:cs typeface="Segoe UI" panose="020B0502040204020203" pitchFamily="34" charset="0"/>
                        </a:rPr>
                        <a:t>3</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4</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grpSp>
        <p:nvGrpSpPr>
          <p:cNvPr id="163" name="Group 162"/>
          <p:cNvGrpSpPr/>
          <p:nvPr/>
        </p:nvGrpSpPr>
        <p:grpSpPr>
          <a:xfrm>
            <a:off x="8335913" y="4527922"/>
            <a:ext cx="171451" cy="173038"/>
            <a:chOff x="8335913" y="4527922"/>
            <a:chExt cx="171451" cy="173038"/>
          </a:xfrm>
        </p:grpSpPr>
        <p:sp>
          <p:nvSpPr>
            <p:cNvPr id="105" name="Oval 104"/>
            <p:cNvSpPr/>
            <p:nvPr/>
          </p:nvSpPr>
          <p:spPr>
            <a:xfrm>
              <a:off x="8335913" y="4527922"/>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Isosceles Triangle 105"/>
            <p:cNvSpPr/>
            <p:nvPr/>
          </p:nvSpPr>
          <p:spPr>
            <a:xfrm rot="5400000">
              <a:off x="8392397" y="4580304"/>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2" name="Group 161"/>
          <p:cNvGrpSpPr/>
          <p:nvPr/>
        </p:nvGrpSpPr>
        <p:grpSpPr>
          <a:xfrm>
            <a:off x="8335913" y="4782401"/>
            <a:ext cx="171451" cy="173038"/>
            <a:chOff x="8335913" y="4782401"/>
            <a:chExt cx="171451" cy="173038"/>
          </a:xfrm>
        </p:grpSpPr>
        <p:sp>
          <p:nvSpPr>
            <p:cNvPr id="108" name="Oval 107"/>
            <p:cNvSpPr/>
            <p:nvPr/>
          </p:nvSpPr>
          <p:spPr>
            <a:xfrm>
              <a:off x="8335913" y="4782401"/>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Isosceles Triangle 108"/>
            <p:cNvSpPr/>
            <p:nvPr/>
          </p:nvSpPr>
          <p:spPr>
            <a:xfrm rot="5400000">
              <a:off x="8392397" y="4834783"/>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1" name="Group 160"/>
          <p:cNvGrpSpPr/>
          <p:nvPr/>
        </p:nvGrpSpPr>
        <p:grpSpPr>
          <a:xfrm>
            <a:off x="8335912" y="5036880"/>
            <a:ext cx="171451" cy="173038"/>
            <a:chOff x="8335912" y="5036880"/>
            <a:chExt cx="171451" cy="173038"/>
          </a:xfrm>
        </p:grpSpPr>
        <p:sp>
          <p:nvSpPr>
            <p:cNvPr id="111" name="Oval 110"/>
            <p:cNvSpPr/>
            <p:nvPr/>
          </p:nvSpPr>
          <p:spPr>
            <a:xfrm>
              <a:off x="8335912" y="5036880"/>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Isosceles Triangle 111"/>
            <p:cNvSpPr/>
            <p:nvPr/>
          </p:nvSpPr>
          <p:spPr>
            <a:xfrm rot="5400000">
              <a:off x="8392396" y="5089262"/>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3" name="Rectangle 112"/>
          <p:cNvSpPr/>
          <p:nvPr/>
        </p:nvSpPr>
        <p:spPr>
          <a:xfrm>
            <a:off x="8251099" y="3292062"/>
            <a:ext cx="2287101" cy="393701"/>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8335912" y="5291359"/>
            <a:ext cx="171451" cy="173038"/>
            <a:chOff x="8335912" y="5291359"/>
            <a:chExt cx="171451" cy="173038"/>
          </a:xfrm>
        </p:grpSpPr>
        <p:sp>
          <p:nvSpPr>
            <p:cNvPr id="115" name="Oval 114"/>
            <p:cNvSpPr/>
            <p:nvPr/>
          </p:nvSpPr>
          <p:spPr>
            <a:xfrm>
              <a:off x="8335912" y="5291359"/>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Isosceles Triangle 115"/>
            <p:cNvSpPr/>
            <p:nvPr/>
          </p:nvSpPr>
          <p:spPr>
            <a:xfrm rot="5400000">
              <a:off x="8392396" y="5343741"/>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7" name="Text Field"/>
          <p:cNvSpPr/>
          <p:nvPr/>
        </p:nvSpPr>
        <p:spPr>
          <a:xfrm>
            <a:off x="8775333" y="3794369"/>
            <a:ext cx="1238632" cy="300705"/>
          </a:xfrm>
          <a:prstGeom prst="roundRect">
            <a:avLst/>
          </a:prstGeom>
          <a:solidFill>
            <a:srgbClr val="FFFFFF"/>
          </a:solidFill>
          <a:ln w="3175">
            <a:solidFill>
              <a:srgbClr val="E7261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9144" rIns="45720" bIns="914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E72617"/>
                </a:solidFill>
                <a:latin typeface="Segoe UI" panose="020B0502040204020203" pitchFamily="34" charset="0"/>
                <a:cs typeface="Segoe UI" panose="020B0502040204020203" pitchFamily="34" charset="0"/>
              </a:rPr>
              <a:t> </a:t>
            </a:r>
            <a:r>
              <a:rPr lang="en-US" sz="1100" dirty="0" smtClean="0">
                <a:solidFill>
                  <a:srgbClr val="E72617"/>
                </a:solidFill>
                <a:latin typeface="Segoe UI" panose="020B0502040204020203" pitchFamily="34" charset="0"/>
                <a:cs typeface="Segoe UI" panose="020B0502040204020203" pitchFamily="34" charset="0"/>
              </a:rPr>
              <a:t>       Ethan Adams</a:t>
            </a:r>
          </a:p>
        </p:txBody>
      </p:sp>
      <p:grpSp>
        <p:nvGrpSpPr>
          <p:cNvPr id="159" name="Group 158"/>
          <p:cNvGrpSpPr/>
          <p:nvPr/>
        </p:nvGrpSpPr>
        <p:grpSpPr>
          <a:xfrm>
            <a:off x="8844088" y="3838594"/>
            <a:ext cx="207841" cy="214547"/>
            <a:chOff x="8844088" y="3838594"/>
            <a:chExt cx="207841" cy="214547"/>
          </a:xfrm>
        </p:grpSpPr>
        <p:sp>
          <p:nvSpPr>
            <p:cNvPr id="119" name="Oval 118"/>
            <p:cNvSpPr/>
            <p:nvPr/>
          </p:nvSpPr>
          <p:spPr>
            <a:xfrm>
              <a:off x="8844088" y="3838594"/>
              <a:ext cx="207841" cy="214547"/>
            </a:xfrm>
            <a:prstGeom prst="ellipse">
              <a:avLst/>
            </a:prstGeom>
            <a:solidFill>
              <a:srgbClr val="FFFFFF"/>
            </a:solidFill>
            <a:ln w="6350">
              <a:solidFill>
                <a:srgbClr val="E7261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Isosceles Triangle 119"/>
            <p:cNvSpPr/>
            <p:nvPr/>
          </p:nvSpPr>
          <p:spPr>
            <a:xfrm rot="5400000">
              <a:off x="8919503" y="3913483"/>
              <a:ext cx="93269" cy="75184"/>
            </a:xfrm>
            <a:prstGeom prst="triangle">
              <a:avLst/>
            </a:prstGeom>
            <a:solidFill>
              <a:srgbClr val="E72617"/>
            </a:solidFill>
            <a:ln>
              <a:solidFill>
                <a:srgbClr val="E7261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37" name="Group 136"/>
          <p:cNvGrpSpPr/>
          <p:nvPr/>
        </p:nvGrpSpPr>
        <p:grpSpPr>
          <a:xfrm>
            <a:off x="2949729" y="5297825"/>
            <a:ext cx="720455" cy="707846"/>
            <a:chOff x="6611306" y="5538523"/>
            <a:chExt cx="720455" cy="707846"/>
          </a:xfrm>
        </p:grpSpPr>
        <p:sp>
          <p:nvSpPr>
            <p:cNvPr id="138" name="Pie 137"/>
            <p:cNvSpPr/>
            <p:nvPr/>
          </p:nvSpPr>
          <p:spPr>
            <a:xfrm>
              <a:off x="6611306" y="5538523"/>
              <a:ext cx="720455" cy="707846"/>
            </a:xfrm>
            <a:prstGeom prst="pie">
              <a:avLst>
                <a:gd name="adj1" fmla="val 10790988"/>
                <a:gd name="adj2" fmla="val 16175710"/>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58" name="Group 157"/>
          <p:cNvGrpSpPr/>
          <p:nvPr/>
        </p:nvGrpSpPr>
        <p:grpSpPr>
          <a:xfrm>
            <a:off x="10180229" y="5303739"/>
            <a:ext cx="720455" cy="707846"/>
            <a:chOff x="10180229" y="5303739"/>
            <a:chExt cx="720455" cy="707846"/>
          </a:xfrm>
        </p:grpSpPr>
        <p:sp>
          <p:nvSpPr>
            <p:cNvPr id="141" name="Pie 140"/>
            <p:cNvSpPr/>
            <p:nvPr/>
          </p:nvSpPr>
          <p:spPr>
            <a:xfrm>
              <a:off x="10180229" y="5303739"/>
              <a:ext cx="720455" cy="707846"/>
            </a:xfrm>
            <a:prstGeom prst="pie">
              <a:avLst>
                <a:gd name="adj1" fmla="val 10790988"/>
                <a:gd name="adj2" fmla="val 16175710"/>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Down"/>
            <p:cNvSpPr>
              <a:spLocks noChangeAspect="1"/>
            </p:cNvSpPr>
            <p:nvPr/>
          </p:nvSpPr>
          <p:spPr bwMode="auto">
            <a:xfrm rot="8100000">
              <a:off x="10384775" y="5480106"/>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143" name="TextBox 142"/>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0443" y="2059208"/>
            <a:ext cx="2287205" cy="1229596"/>
          </a:xfrm>
          <a:prstGeom prst="rect">
            <a:avLst/>
          </a:prstGeom>
        </p:spPr>
      </p:pic>
      <p:pic>
        <p:nvPicPr>
          <p:cNvPr id="146" name="Picture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6650" y="3342205"/>
            <a:ext cx="504000" cy="290416"/>
          </a:xfrm>
          <a:prstGeom prst="rect">
            <a:avLst/>
          </a:prstGeom>
        </p:spPr>
      </p:pic>
      <p:pic>
        <p:nvPicPr>
          <p:cNvPr id="148" name="Picture 1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7610" y="3343772"/>
            <a:ext cx="504000" cy="290416"/>
          </a:xfrm>
          <a:prstGeom prst="rect">
            <a:avLst/>
          </a:prstGeom>
        </p:spPr>
      </p:pic>
      <p:pic>
        <p:nvPicPr>
          <p:cNvPr id="149" name="Picture 1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7130" y="3340638"/>
            <a:ext cx="504000" cy="290416"/>
          </a:xfrm>
          <a:prstGeom prst="rect">
            <a:avLst/>
          </a:prstGeom>
        </p:spPr>
      </p:pic>
      <p:pic>
        <p:nvPicPr>
          <p:cNvPr id="150" name="Picture 1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96171" y="3345340"/>
            <a:ext cx="504000" cy="290416"/>
          </a:xfrm>
          <a:prstGeom prst="rect">
            <a:avLst/>
          </a:prstGeom>
        </p:spPr>
      </p:pic>
      <p:pic>
        <p:nvPicPr>
          <p:cNvPr id="151" name="Picture 1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724" y="2548483"/>
            <a:ext cx="295200" cy="295200"/>
          </a:xfrm>
          <a:prstGeom prst="rect">
            <a:avLst/>
          </a:prstGeom>
        </p:spPr>
      </p:pic>
      <p:pic>
        <p:nvPicPr>
          <p:cNvPr id="152" name="Picture 1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3809" y="2986996"/>
            <a:ext cx="295200" cy="295200"/>
          </a:xfrm>
          <a:prstGeom prst="rect">
            <a:avLst/>
          </a:prstGeom>
        </p:spPr>
      </p:pic>
      <p:pic>
        <p:nvPicPr>
          <p:cNvPr id="153" name="Picture 1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3809" y="3410868"/>
            <a:ext cx="295200" cy="295200"/>
          </a:xfrm>
          <a:prstGeom prst="rect">
            <a:avLst/>
          </a:prstGeom>
        </p:spPr>
      </p:pic>
      <p:pic>
        <p:nvPicPr>
          <p:cNvPr id="154" name="Picture 15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93809" y="4381493"/>
            <a:ext cx="295200" cy="295200"/>
          </a:xfrm>
          <a:prstGeom prst="rect">
            <a:avLst/>
          </a:prstGeom>
        </p:spPr>
      </p:pic>
      <p:pic>
        <p:nvPicPr>
          <p:cNvPr id="155" name="Picture 154"/>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1093068" y="4789821"/>
            <a:ext cx="295200" cy="295200"/>
          </a:xfrm>
          <a:prstGeom prst="rect">
            <a:avLst/>
          </a:prstGeom>
        </p:spPr>
      </p:pic>
      <p:pic>
        <p:nvPicPr>
          <p:cNvPr id="156" name="Picture 15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93068" y="5216535"/>
            <a:ext cx="295200" cy="295200"/>
          </a:xfrm>
          <a:prstGeom prst="rect">
            <a:avLst/>
          </a:prstGeom>
        </p:spPr>
      </p:pic>
      <p:pic>
        <p:nvPicPr>
          <p:cNvPr id="157" name="Picture 1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3068" y="3829515"/>
            <a:ext cx="295200" cy="295200"/>
          </a:xfrm>
          <a:prstGeom prst="rect">
            <a:avLst/>
          </a:prstGeom>
        </p:spPr>
      </p:pic>
    </p:spTree>
    <p:extLst>
      <p:ext uri="{BB962C8B-B14F-4D97-AF65-F5344CB8AC3E}">
        <p14:creationId xmlns:p14="http://schemas.microsoft.com/office/powerpoint/2010/main" val="42046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lang="en-US" sz="2000" noProof="0" dirty="0" smtClean="0">
                <a:solidFill>
                  <a:schemeClr val="bg1">
                    <a:lumMod val="75000"/>
                  </a:schemeClr>
                </a:solidFill>
                <a:latin typeface="Franklin Gothic Demi Cond" panose="020B0706030402020204" pitchFamily="34" charset="0"/>
              </a:rPr>
              <a:t>FOKUS</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60637" y="923022"/>
            <a:ext cx="2712162" cy="5318125"/>
            <a:chOff x="3573079" y="995292"/>
            <a:chExt cx="2712162" cy="5318125"/>
          </a:xfrm>
        </p:grpSpPr>
        <p:grpSp>
          <p:nvGrpSpPr>
            <p:cNvPr id="5" name="Group 4"/>
            <p:cNvGrpSpPr/>
            <p:nvPr/>
          </p:nvGrpSpPr>
          <p:grpSpPr>
            <a:xfrm>
              <a:off x="3573079" y="995292"/>
              <a:ext cx="2541588" cy="5318125"/>
              <a:chOff x="639879" y="900074"/>
              <a:chExt cx="2541588" cy="5318125"/>
            </a:xfrm>
          </p:grpSpPr>
          <p:grpSp>
            <p:nvGrpSpPr>
              <p:cNvPr id="9" name="iPhone"/>
              <p:cNvGrpSpPr>
                <a:grpSpLocks noChangeAspect="1"/>
              </p:cNvGrpSpPr>
              <p:nvPr/>
            </p:nvGrpSpPr>
            <p:grpSpPr>
              <a:xfrm>
                <a:off x="639879" y="900074"/>
                <a:ext cx="2541588" cy="5318125"/>
                <a:chOff x="4819650" y="766763"/>
                <a:chExt cx="2541588" cy="5318125"/>
              </a:xfrm>
            </p:grpSpPr>
            <p:sp>
              <p:nvSpPr>
                <p:cNvPr id="36"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9"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0"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1"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7" name="Status Bar"/>
              <p:cNvGrpSpPr>
                <a:grpSpLocks noChangeAspect="1"/>
              </p:cNvGrpSpPr>
              <p:nvPr/>
            </p:nvGrpSpPr>
            <p:grpSpPr>
              <a:xfrm>
                <a:off x="769938" y="1511297"/>
                <a:ext cx="2286000" cy="142875"/>
                <a:chOff x="4826000" y="1124744"/>
                <a:chExt cx="2286000" cy="142875"/>
              </a:xfrm>
            </p:grpSpPr>
            <p:sp>
              <p:nvSpPr>
                <p:cNvPr id="28"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29"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3"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13" name="Group 12"/>
              <p:cNvGrpSpPr/>
              <p:nvPr/>
            </p:nvGrpSpPr>
            <p:grpSpPr>
              <a:xfrm>
                <a:off x="1676319" y="4997533"/>
                <a:ext cx="468787" cy="468821"/>
                <a:chOff x="5081739" y="1950142"/>
                <a:chExt cx="468787" cy="468821"/>
              </a:xfrm>
            </p:grpSpPr>
            <p:sp>
              <p:nvSpPr>
                <p:cNvPr id="19" name="Oval 18"/>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preferRelativeResize="0">
                  <a:picLocks/>
                </p:cNvPicPr>
                <p:nvPr>
                  <p:custDataLst>
                    <p:custData r:id="rId2"/>
                  </p:custDataLst>
                </p:nvPr>
              </p:nvPicPr>
              <p:blipFill>
                <a:blip r:embed="rId4">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grpSp>
        <p:grpSp>
          <p:nvGrpSpPr>
            <p:cNvPr id="6" name="Group 5"/>
            <p:cNvGrpSpPr/>
            <p:nvPr/>
          </p:nvGrpSpPr>
          <p:grpSpPr>
            <a:xfrm>
              <a:off x="5695591" y="5374560"/>
              <a:ext cx="589650" cy="592388"/>
              <a:chOff x="6615186" y="5544217"/>
              <a:chExt cx="720455" cy="707846"/>
            </a:xfrm>
          </p:grpSpPr>
          <p:sp>
            <p:nvSpPr>
              <p:cNvPr id="7" name="Pie 6"/>
              <p:cNvSpPr/>
              <p:nvPr/>
            </p:nvSpPr>
            <p:spPr>
              <a:xfrm>
                <a:off x="6615186" y="5544217"/>
                <a:ext cx="720455" cy="707846"/>
              </a:xfrm>
              <a:prstGeom prst="pie">
                <a:avLst>
                  <a:gd name="adj1" fmla="val 10790988"/>
                  <a:gd name="adj2" fmla="val 16175710"/>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8"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42" name="TextBox 41"/>
          <p:cNvSpPr txBox="1"/>
          <p:nvPr/>
        </p:nvSpPr>
        <p:spPr>
          <a:xfrm>
            <a:off x="1092556" y="2288343"/>
            <a:ext cx="2031244" cy="646331"/>
          </a:xfrm>
          <a:prstGeom prst="rect">
            <a:avLst/>
          </a:prstGeom>
          <a:noFill/>
        </p:spPr>
        <p:txBody>
          <a:bodyPr wrap="square" rtlCol="0">
            <a:spAutoFit/>
          </a:bodyPr>
          <a:lstStyle/>
          <a:p>
            <a:pPr algn="ctr"/>
            <a:r>
              <a:rPr lang="en-CA" dirty="0" smtClean="0">
                <a:solidFill>
                  <a:schemeClr val="accent4">
                    <a:lumMod val="40000"/>
                    <a:lumOff val="60000"/>
                  </a:schemeClr>
                </a:solidFill>
                <a:latin typeface="Segoe UI" panose="020B0502040204020203" pitchFamily="34" charset="0"/>
                <a:cs typeface="Segoe UI" panose="020B0502040204020203" pitchFamily="34" charset="0"/>
              </a:rPr>
              <a:t>Good Morning Denise!</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43" name="TextBox 42"/>
          <p:cNvSpPr txBox="1"/>
          <p:nvPr/>
        </p:nvSpPr>
        <p:spPr>
          <a:xfrm>
            <a:off x="1156590" y="3256806"/>
            <a:ext cx="1993159" cy="369332"/>
          </a:xfrm>
          <a:prstGeom prst="rect">
            <a:avLst/>
          </a:prstGeom>
          <a:noFill/>
        </p:spPr>
        <p:txBody>
          <a:bodyPr wrap="square" rtlCol="0">
            <a:spAutoFit/>
          </a:bodyPr>
          <a:lstStyle/>
          <a:p>
            <a:pPr algn="ctr"/>
            <a:r>
              <a:rPr lang="en-CA" dirty="0" smtClean="0">
                <a:solidFill>
                  <a:schemeClr val="accent4">
                    <a:lumMod val="40000"/>
                    <a:lumOff val="60000"/>
                  </a:schemeClr>
                </a:solidFill>
                <a:latin typeface="Segoe UI" panose="020B0502040204020203" pitchFamily="34" charset="0"/>
                <a:cs typeface="Segoe UI" panose="020B0502040204020203" pitchFamily="34" charset="0"/>
              </a:rPr>
              <a:t>Today is leg day!</a:t>
            </a:r>
            <a:endParaRPr lang="en-US" dirty="0">
              <a:solidFill>
                <a:schemeClr val="accent4">
                  <a:lumMod val="40000"/>
                  <a:lumOff val="60000"/>
                </a:schemeClr>
              </a:solidFill>
              <a:latin typeface="Segoe UI" panose="020B0502040204020203" pitchFamily="34" charset="0"/>
              <a:cs typeface="Segoe UI" panose="020B0502040204020203" pitchFamily="34" charset="0"/>
            </a:endParaRPr>
          </a:p>
        </p:txBody>
      </p:sp>
      <p:sp>
        <p:nvSpPr>
          <p:cNvPr id="45" name="TextBox 2"/>
          <p:cNvSpPr txBox="1"/>
          <p:nvPr/>
        </p:nvSpPr>
        <p:spPr>
          <a:xfrm>
            <a:off x="1612038" y="4607374"/>
            <a:ext cx="1063048"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smtClean="0">
                <a:solidFill>
                  <a:schemeClr val="bg1">
                    <a:lumMod val="95000"/>
                  </a:schemeClr>
                </a:solidFill>
                <a:latin typeface="Segoe UI" panose="020B0502040204020203" pitchFamily="34" charset="0"/>
                <a:cs typeface="Segoe UI" panose="020B0502040204020203" pitchFamily="34" charset="0"/>
              </a:rPr>
              <a:t>Press play to begin</a:t>
            </a:r>
          </a:p>
        </p:txBody>
      </p:sp>
      <p:grpSp>
        <p:nvGrpSpPr>
          <p:cNvPr id="46" name="Group 45"/>
          <p:cNvGrpSpPr/>
          <p:nvPr/>
        </p:nvGrpSpPr>
        <p:grpSpPr>
          <a:xfrm>
            <a:off x="4133532" y="967075"/>
            <a:ext cx="2712162" cy="5318125"/>
            <a:chOff x="3573079" y="995292"/>
            <a:chExt cx="2712162" cy="5318125"/>
          </a:xfrm>
        </p:grpSpPr>
        <p:grpSp>
          <p:nvGrpSpPr>
            <p:cNvPr id="47" name="Group 46"/>
            <p:cNvGrpSpPr/>
            <p:nvPr/>
          </p:nvGrpSpPr>
          <p:grpSpPr>
            <a:xfrm>
              <a:off x="3573079" y="995292"/>
              <a:ext cx="2541588" cy="5318125"/>
              <a:chOff x="639879" y="900074"/>
              <a:chExt cx="2541588" cy="5318125"/>
            </a:xfrm>
          </p:grpSpPr>
          <p:grpSp>
            <p:nvGrpSpPr>
              <p:cNvPr id="51" name="iPhone"/>
              <p:cNvGrpSpPr>
                <a:grpSpLocks noChangeAspect="1"/>
              </p:cNvGrpSpPr>
              <p:nvPr/>
            </p:nvGrpSpPr>
            <p:grpSpPr>
              <a:xfrm>
                <a:off x="639879" y="900074"/>
                <a:ext cx="2541588" cy="5318125"/>
                <a:chOff x="4819650" y="766763"/>
                <a:chExt cx="2541588" cy="5318125"/>
              </a:xfrm>
            </p:grpSpPr>
            <p:sp>
              <p:nvSpPr>
                <p:cNvPr id="67"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8"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9"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0"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1"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2"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58" name="Status Bar"/>
              <p:cNvGrpSpPr>
                <a:grpSpLocks noChangeAspect="1"/>
              </p:cNvGrpSpPr>
              <p:nvPr/>
            </p:nvGrpSpPr>
            <p:grpSpPr>
              <a:xfrm>
                <a:off x="769938" y="1511297"/>
                <a:ext cx="2286000" cy="142875"/>
                <a:chOff x="4826000" y="1124744"/>
                <a:chExt cx="2286000" cy="142875"/>
              </a:xfrm>
            </p:grpSpPr>
            <p:sp>
              <p:nvSpPr>
                <p:cNvPr id="59"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60"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1"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2"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3"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64"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sp>
            <p:nvSpPr>
              <p:cNvPr id="55" name="Oval 54"/>
              <p:cNvSpPr/>
              <p:nvPr/>
            </p:nvSpPr>
            <p:spPr>
              <a:xfrm>
                <a:off x="1684992" y="4997533"/>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5695591" y="5374560"/>
              <a:ext cx="589650" cy="592388"/>
              <a:chOff x="6615186" y="5544217"/>
              <a:chExt cx="720455" cy="707846"/>
            </a:xfrm>
          </p:grpSpPr>
          <p:sp>
            <p:nvSpPr>
              <p:cNvPr id="49" name="Pie 48"/>
              <p:cNvSpPr/>
              <p:nvPr/>
            </p:nvSpPr>
            <p:spPr>
              <a:xfrm>
                <a:off x="6615186" y="5544217"/>
                <a:ext cx="720455" cy="707846"/>
              </a:xfrm>
              <a:prstGeom prst="pie">
                <a:avLst>
                  <a:gd name="adj1" fmla="val 10790988"/>
                  <a:gd name="adj2" fmla="val 16175710"/>
                </a:avLst>
              </a:prstGeom>
              <a:solidFill>
                <a:schemeClr val="bg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50"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pic>
        <p:nvPicPr>
          <p:cNvPr id="76" name="Picture 75"/>
          <p:cNvPicPr preferRelativeResize="0">
            <a:picLocks/>
          </p:cNvPicPr>
          <p:nvPr>
            <p:custDataLst>
              <p:custData r:id="rId1"/>
            </p:custDataLst>
          </p:nvPr>
        </p:nvPicPr>
        <p:blipFill>
          <a:blip r:embed="rId5">
            <a:extLst>
              <a:ext uri="{28A0092B-C50C-407E-A947-70E740481C1C}">
                <a14:useLocalDpi xmlns:a14="http://schemas.microsoft.com/office/drawing/2010/main" val="0"/>
              </a:ext>
            </a:extLst>
          </a:blip>
          <a:stretch>
            <a:fillRect/>
          </a:stretch>
        </p:blipFill>
        <p:spPr>
          <a:xfrm>
            <a:off x="5210923" y="5088665"/>
            <a:ext cx="395248" cy="392970"/>
          </a:xfrm>
          <a:prstGeom prst="rect">
            <a:avLst/>
          </a:prstGeom>
        </p:spPr>
      </p:pic>
      <p:sp>
        <p:nvSpPr>
          <p:cNvPr id="77" name="TextBox 76"/>
          <p:cNvSpPr txBox="1"/>
          <p:nvPr/>
        </p:nvSpPr>
        <p:spPr>
          <a:xfrm>
            <a:off x="4656328" y="2225613"/>
            <a:ext cx="1495995" cy="276999"/>
          </a:xfrm>
          <a:prstGeom prst="rect">
            <a:avLst/>
          </a:prstGeom>
          <a:noFill/>
        </p:spPr>
        <p:txBody>
          <a:bodyPr wrap="square" rtlCol="0">
            <a:spAutoFit/>
          </a:bodyPr>
          <a:lstStyle/>
          <a:p>
            <a:pPr algn="ctr"/>
            <a:r>
              <a:rPr lang="en-US" sz="1200" dirty="0" smtClean="0">
                <a:solidFill>
                  <a:schemeClr val="bg1"/>
                </a:solidFill>
              </a:rPr>
              <a:t>Notifications are off</a:t>
            </a:r>
            <a:endParaRPr lang="en-US" sz="1200" dirty="0">
              <a:solidFill>
                <a:schemeClr val="bg1"/>
              </a:solidFill>
            </a:endParaRPr>
          </a:p>
        </p:txBody>
      </p:sp>
    </p:spTree>
    <p:extLst>
      <p:ext uri="{BB962C8B-B14F-4D97-AF65-F5344CB8AC3E}">
        <p14:creationId xmlns:p14="http://schemas.microsoft.com/office/powerpoint/2010/main" val="216613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71000"/>
                <a:lumOff val="29000"/>
              </a:schemeClr>
            </a:gs>
            <a:gs pos="100000">
              <a:schemeClr val="tx1">
                <a:lumMod val="85000"/>
                <a:lumOff val="1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131407" y="2631366"/>
            <a:ext cx="7788846" cy="1015663"/>
          </a:xfrm>
          <a:prstGeom prst="rect">
            <a:avLst/>
          </a:prstGeom>
          <a:noFill/>
        </p:spPr>
        <p:txBody>
          <a:bodyPr wrap="square" rtlCol="0">
            <a:spAutoFit/>
          </a:bodyPr>
          <a:lstStyle/>
          <a:p>
            <a:pPr algn="ctr"/>
            <a:r>
              <a:rPr lang="en-US" sz="6000" dirty="0" smtClean="0">
                <a:solidFill>
                  <a:schemeClr val="bg1">
                    <a:lumMod val="95000"/>
                  </a:schemeClr>
                </a:solidFill>
                <a:latin typeface="Segoe UI Light" panose="020B0502040204020203" pitchFamily="34" charset="0"/>
                <a:cs typeface="Segoe UI Light" panose="020B0502040204020203" pitchFamily="34" charset="0"/>
              </a:rPr>
              <a:t>ONE MORE THING</a:t>
            </a:r>
            <a:endParaRPr lang="en-US" sz="6000" dirty="0">
              <a:solidFill>
                <a:schemeClr val="bg1">
                  <a:lumMod val="9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7476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71000"/>
                <a:lumOff val="29000"/>
              </a:schemeClr>
            </a:gs>
            <a:gs pos="100000">
              <a:schemeClr val="tx1">
                <a:lumMod val="85000"/>
                <a:lumOff val="1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795404" y="1080870"/>
            <a:ext cx="5166360" cy="1077218"/>
          </a:xfrm>
          <a:prstGeom prst="rect">
            <a:avLst/>
          </a:prstGeom>
          <a:noFill/>
        </p:spPr>
        <p:txBody>
          <a:bodyPr wrap="square" rtlCol="0">
            <a:spAutoFit/>
          </a:bodyPr>
          <a:lstStyle/>
          <a:p>
            <a:r>
              <a:rPr lang="en-US" sz="3200" i="1" dirty="0" smtClean="0">
                <a:solidFill>
                  <a:schemeClr val="bg1">
                    <a:lumMod val="95000"/>
                  </a:schemeClr>
                </a:solidFill>
                <a:latin typeface="Garamond" panose="02020404030301010803" pitchFamily="18" charset="0"/>
              </a:rPr>
              <a:t>“Spend </a:t>
            </a:r>
            <a:r>
              <a:rPr lang="en-US" sz="3200" i="1" dirty="0" smtClean="0">
                <a:solidFill>
                  <a:schemeClr val="accent2">
                    <a:lumMod val="75000"/>
                  </a:schemeClr>
                </a:solidFill>
                <a:latin typeface="Garamond" panose="02020404030301010803" pitchFamily="18" charset="0"/>
              </a:rPr>
              <a:t>less</a:t>
            </a:r>
            <a:r>
              <a:rPr lang="en-US" sz="3200" i="1" dirty="0" smtClean="0">
                <a:solidFill>
                  <a:schemeClr val="bg1">
                    <a:lumMod val="95000"/>
                  </a:schemeClr>
                </a:solidFill>
                <a:latin typeface="Garamond" panose="02020404030301010803" pitchFamily="18" charset="0"/>
              </a:rPr>
              <a:t> time on the phone and more time exercising”</a:t>
            </a:r>
            <a:endParaRPr lang="en-US" sz="3200" i="1" dirty="0">
              <a:solidFill>
                <a:schemeClr val="bg1">
                  <a:lumMod val="95000"/>
                </a:schemeClr>
              </a:solidFill>
              <a:latin typeface="Garamond" panose="02020404030301010803" pitchFamily="18" charset="0"/>
            </a:endParaRPr>
          </a:p>
        </p:txBody>
      </p:sp>
      <p:sp>
        <p:nvSpPr>
          <p:cNvPr id="4" name="TextBox 3"/>
          <p:cNvSpPr txBox="1"/>
          <p:nvPr/>
        </p:nvSpPr>
        <p:spPr>
          <a:xfrm>
            <a:off x="2730555" y="3509403"/>
            <a:ext cx="5166360" cy="584775"/>
          </a:xfrm>
          <a:prstGeom prst="rect">
            <a:avLst/>
          </a:prstGeom>
          <a:noFill/>
        </p:spPr>
        <p:txBody>
          <a:bodyPr wrap="square" rtlCol="0">
            <a:spAutoFit/>
          </a:bodyPr>
          <a:lstStyle/>
          <a:p>
            <a:r>
              <a:rPr lang="en-US" sz="3200" i="1" dirty="0" smtClean="0">
                <a:solidFill>
                  <a:schemeClr val="bg1">
                    <a:lumMod val="95000"/>
                  </a:schemeClr>
                </a:solidFill>
                <a:latin typeface="Garamond" panose="02020404030301010803" pitchFamily="18" charset="0"/>
              </a:rPr>
              <a:t>“Use without seeing the screen”</a:t>
            </a:r>
            <a:endParaRPr lang="en-US" sz="3200" i="1" dirty="0">
              <a:solidFill>
                <a:schemeClr val="bg1">
                  <a:lumMod val="95000"/>
                </a:schemeClr>
              </a:solidFill>
              <a:latin typeface="Garamond" panose="02020404030301010803" pitchFamily="18" charset="0"/>
            </a:endParaRPr>
          </a:p>
        </p:txBody>
      </p:sp>
      <p:sp>
        <p:nvSpPr>
          <p:cNvPr id="5" name="TextBox 4"/>
          <p:cNvSpPr txBox="1"/>
          <p:nvPr/>
        </p:nvSpPr>
        <p:spPr>
          <a:xfrm>
            <a:off x="6691859" y="1425141"/>
            <a:ext cx="5166360" cy="584775"/>
          </a:xfrm>
          <a:prstGeom prst="rect">
            <a:avLst/>
          </a:prstGeom>
          <a:noFill/>
        </p:spPr>
        <p:txBody>
          <a:bodyPr wrap="square" rtlCol="0">
            <a:spAutoFit/>
          </a:bodyPr>
          <a:lstStyle/>
          <a:p>
            <a:r>
              <a:rPr lang="en-US" sz="3200" i="1" dirty="0" smtClean="0">
                <a:solidFill>
                  <a:schemeClr val="bg1">
                    <a:lumMod val="95000"/>
                  </a:schemeClr>
                </a:solidFill>
                <a:latin typeface="Garamond" panose="02020404030301010803" pitchFamily="18" charset="0"/>
              </a:rPr>
              <a:t>“Interruptions from notifications”</a:t>
            </a:r>
            <a:endParaRPr lang="en-US" sz="3200" i="1" dirty="0">
              <a:solidFill>
                <a:schemeClr val="bg1">
                  <a:lumMod val="95000"/>
                </a:schemeClr>
              </a:solidFill>
              <a:latin typeface="Garamond" panose="02020404030301010803" pitchFamily="18" charset="0"/>
            </a:endParaRPr>
          </a:p>
        </p:txBody>
      </p:sp>
      <p:sp>
        <p:nvSpPr>
          <p:cNvPr id="6" name="TextBox 5"/>
          <p:cNvSpPr txBox="1"/>
          <p:nvPr/>
        </p:nvSpPr>
        <p:spPr>
          <a:xfrm>
            <a:off x="5751145" y="5008890"/>
            <a:ext cx="5166360" cy="1077218"/>
          </a:xfrm>
          <a:prstGeom prst="rect">
            <a:avLst/>
          </a:prstGeom>
          <a:noFill/>
        </p:spPr>
        <p:txBody>
          <a:bodyPr wrap="square" rtlCol="0">
            <a:spAutoFit/>
          </a:bodyPr>
          <a:lstStyle/>
          <a:p>
            <a:r>
              <a:rPr lang="en-US" sz="3200" i="1" dirty="0" smtClean="0">
                <a:solidFill>
                  <a:schemeClr val="bg1">
                    <a:lumMod val="95000"/>
                  </a:schemeClr>
                </a:solidFill>
                <a:latin typeface="Garamond" panose="02020404030301010803" pitchFamily="18" charset="0"/>
              </a:rPr>
              <a:t>“Looking through lists and lists to find what I want”</a:t>
            </a:r>
            <a:endParaRPr lang="en-US" sz="3200" i="1" dirty="0">
              <a:solidFill>
                <a:schemeClr val="bg1">
                  <a:lumMod val="95000"/>
                </a:schemeClr>
              </a:solidFill>
              <a:latin typeface="Garamond" panose="02020404030301010803" pitchFamily="18" charset="0"/>
            </a:endParaRPr>
          </a:p>
        </p:txBody>
      </p:sp>
    </p:spTree>
    <p:extLst>
      <p:ext uri="{BB962C8B-B14F-4D97-AF65-F5344CB8AC3E}">
        <p14:creationId xmlns:p14="http://schemas.microsoft.com/office/powerpoint/2010/main" val="171583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59317" y="933182"/>
            <a:ext cx="2541588" cy="5318125"/>
            <a:chOff x="639879" y="900074"/>
            <a:chExt cx="2541588" cy="5318125"/>
          </a:xfrm>
        </p:grpSpPr>
        <p:grpSp>
          <p:nvGrpSpPr>
            <p:cNvPr id="9" name="iPhone"/>
            <p:cNvGrpSpPr>
              <a:grpSpLocks noChangeAspect="1"/>
            </p:cNvGrpSpPr>
            <p:nvPr/>
          </p:nvGrpSpPr>
          <p:grpSpPr>
            <a:xfrm>
              <a:off x="639879" y="900074"/>
              <a:ext cx="2541588" cy="5318125"/>
              <a:chOff x="4819650" y="766763"/>
              <a:chExt cx="2541588" cy="5318125"/>
            </a:xfrm>
          </p:grpSpPr>
          <p:sp>
            <p:nvSpPr>
              <p:cNvPr id="36"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9"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0"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1"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0" name="Group 9"/>
            <p:cNvGrpSpPr/>
            <p:nvPr/>
          </p:nvGrpSpPr>
          <p:grpSpPr>
            <a:xfrm>
              <a:off x="767731" y="1511297"/>
              <a:ext cx="2288207" cy="464345"/>
              <a:chOff x="5037932" y="3127590"/>
              <a:chExt cx="2288207" cy="464345"/>
            </a:xfrm>
          </p:grpSpPr>
          <p:grpSp>
            <p:nvGrpSpPr>
              <p:cNvPr id="26" name="Navigation Bar"/>
              <p:cNvGrpSpPr/>
              <p:nvPr/>
            </p:nvGrpSpPr>
            <p:grpSpPr>
              <a:xfrm>
                <a:off x="5037932" y="3127591"/>
                <a:ext cx="2286000" cy="464344"/>
                <a:chOff x="1116013" y="2305049"/>
                <a:chExt cx="2286000" cy="464344"/>
              </a:xfrm>
            </p:grpSpPr>
            <p:sp>
              <p:nvSpPr>
                <p:cNvPr id="34"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35"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27" name="Status Bar"/>
              <p:cNvGrpSpPr>
                <a:grpSpLocks noChangeAspect="1"/>
              </p:cNvGrpSpPr>
              <p:nvPr/>
            </p:nvGrpSpPr>
            <p:grpSpPr>
              <a:xfrm>
                <a:off x="5040139" y="3127590"/>
                <a:ext cx="2286000" cy="142875"/>
                <a:chOff x="4826000" y="1124744"/>
                <a:chExt cx="2286000" cy="142875"/>
              </a:xfrm>
            </p:grpSpPr>
            <p:sp>
              <p:nvSpPr>
                <p:cNvPr id="28"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29"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3"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12" name="Group 11"/>
            <p:cNvGrpSpPr/>
            <p:nvPr/>
          </p:nvGrpSpPr>
          <p:grpSpPr>
            <a:xfrm>
              <a:off x="866800" y="4735502"/>
              <a:ext cx="2085645" cy="115888"/>
              <a:chOff x="4084733" y="3131343"/>
              <a:chExt cx="2085645" cy="115888"/>
            </a:xfrm>
          </p:grpSpPr>
          <p:grpSp>
            <p:nvGrpSpPr>
              <p:cNvPr id="21" name="Slider"/>
              <p:cNvGrpSpPr/>
              <p:nvPr/>
            </p:nvGrpSpPr>
            <p:grpSpPr>
              <a:xfrm>
                <a:off x="4329225" y="3131343"/>
                <a:ext cx="1565275" cy="115888"/>
                <a:chOff x="2235200" y="3111500"/>
                <a:chExt cx="1565275" cy="115888"/>
              </a:xfrm>
            </p:grpSpPr>
            <p:sp>
              <p:nvSpPr>
                <p:cNvPr id="24"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5"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22"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23"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sp>
          <p:nvSpPr>
            <p:cNvPr id="16"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17"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18" name="Picture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grpSp>
        <p:nvGrpSpPr>
          <p:cNvPr id="44" name="Group 43"/>
          <p:cNvGrpSpPr/>
          <p:nvPr/>
        </p:nvGrpSpPr>
        <p:grpSpPr>
          <a:xfrm>
            <a:off x="3300161" y="915452"/>
            <a:ext cx="2541588" cy="5318125"/>
            <a:chOff x="639879" y="900074"/>
            <a:chExt cx="2541588" cy="5318125"/>
          </a:xfrm>
        </p:grpSpPr>
        <p:grpSp>
          <p:nvGrpSpPr>
            <p:cNvPr id="48" name="iPhone"/>
            <p:cNvGrpSpPr>
              <a:grpSpLocks noChangeAspect="1"/>
            </p:cNvGrpSpPr>
            <p:nvPr/>
          </p:nvGrpSpPr>
          <p:grpSpPr>
            <a:xfrm>
              <a:off x="639879" y="900074"/>
              <a:ext cx="2541588" cy="5318125"/>
              <a:chOff x="4819650" y="766763"/>
              <a:chExt cx="2541588" cy="5318125"/>
            </a:xfrm>
          </p:grpSpPr>
          <p:sp>
            <p:nvSpPr>
              <p:cNvPr id="75"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6"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7"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8"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9"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0"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49" name="Group 48"/>
            <p:cNvGrpSpPr/>
            <p:nvPr/>
          </p:nvGrpSpPr>
          <p:grpSpPr>
            <a:xfrm>
              <a:off x="767731" y="1511297"/>
              <a:ext cx="2288207" cy="464345"/>
              <a:chOff x="5037932" y="3127590"/>
              <a:chExt cx="2288207" cy="464345"/>
            </a:xfrm>
          </p:grpSpPr>
          <p:grpSp>
            <p:nvGrpSpPr>
              <p:cNvPr id="65" name="Navigation Bar"/>
              <p:cNvGrpSpPr/>
              <p:nvPr/>
            </p:nvGrpSpPr>
            <p:grpSpPr>
              <a:xfrm>
                <a:off x="5037932" y="3127591"/>
                <a:ext cx="2286000" cy="464344"/>
                <a:chOff x="1116013" y="2305049"/>
                <a:chExt cx="2286000" cy="464344"/>
              </a:xfrm>
            </p:grpSpPr>
            <p:sp>
              <p:nvSpPr>
                <p:cNvPr id="73"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74"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66" name="Status Bar"/>
              <p:cNvGrpSpPr>
                <a:grpSpLocks noChangeAspect="1"/>
              </p:cNvGrpSpPr>
              <p:nvPr/>
            </p:nvGrpSpPr>
            <p:grpSpPr>
              <a:xfrm>
                <a:off x="5040139" y="3127590"/>
                <a:ext cx="2286000" cy="142875"/>
                <a:chOff x="4826000" y="1124744"/>
                <a:chExt cx="2286000" cy="142875"/>
              </a:xfrm>
            </p:grpSpPr>
            <p:sp>
              <p:nvSpPr>
                <p:cNvPr id="67"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68"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9"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0"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1"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72"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51" name="Group 50"/>
            <p:cNvGrpSpPr/>
            <p:nvPr/>
          </p:nvGrpSpPr>
          <p:grpSpPr>
            <a:xfrm>
              <a:off x="866800" y="4735502"/>
              <a:ext cx="2085645" cy="115888"/>
              <a:chOff x="4084733" y="3131343"/>
              <a:chExt cx="2085645" cy="115888"/>
            </a:xfrm>
          </p:grpSpPr>
          <p:grpSp>
            <p:nvGrpSpPr>
              <p:cNvPr id="60" name="Slider"/>
              <p:cNvGrpSpPr/>
              <p:nvPr/>
            </p:nvGrpSpPr>
            <p:grpSpPr>
              <a:xfrm>
                <a:off x="4329225" y="3131343"/>
                <a:ext cx="1565275" cy="115888"/>
                <a:chOff x="2235200" y="3111500"/>
                <a:chExt cx="1565275" cy="115888"/>
              </a:xfrm>
            </p:grpSpPr>
            <p:sp>
              <p:nvSpPr>
                <p:cNvPr id="63"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4"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61"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62"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sp>
          <p:nvSpPr>
            <p:cNvPr id="55"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56"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57" name="Picture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grpSp>
        <p:nvGrpSpPr>
          <p:cNvPr id="81" name="Group 80"/>
          <p:cNvGrpSpPr/>
          <p:nvPr/>
        </p:nvGrpSpPr>
        <p:grpSpPr>
          <a:xfrm>
            <a:off x="6439125" y="915452"/>
            <a:ext cx="2541588" cy="5318125"/>
            <a:chOff x="639879" y="900074"/>
            <a:chExt cx="2541588" cy="5318125"/>
          </a:xfrm>
        </p:grpSpPr>
        <p:grpSp>
          <p:nvGrpSpPr>
            <p:cNvPr id="82" name="iPhone"/>
            <p:cNvGrpSpPr>
              <a:grpSpLocks noChangeAspect="1"/>
            </p:cNvGrpSpPr>
            <p:nvPr/>
          </p:nvGrpSpPr>
          <p:grpSpPr>
            <a:xfrm>
              <a:off x="639879" y="900074"/>
              <a:ext cx="2541588" cy="5318125"/>
              <a:chOff x="4819650" y="766763"/>
              <a:chExt cx="2541588" cy="5318125"/>
            </a:xfrm>
          </p:grpSpPr>
          <p:sp>
            <p:nvSpPr>
              <p:cNvPr id="107"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8"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9"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0"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1"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2"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83" name="Group 82"/>
            <p:cNvGrpSpPr/>
            <p:nvPr/>
          </p:nvGrpSpPr>
          <p:grpSpPr>
            <a:xfrm>
              <a:off x="767731" y="1511297"/>
              <a:ext cx="2288207" cy="464345"/>
              <a:chOff x="5037932" y="3127590"/>
              <a:chExt cx="2288207" cy="464345"/>
            </a:xfrm>
          </p:grpSpPr>
          <p:grpSp>
            <p:nvGrpSpPr>
              <p:cNvPr id="97" name="Navigation Bar"/>
              <p:cNvGrpSpPr/>
              <p:nvPr/>
            </p:nvGrpSpPr>
            <p:grpSpPr>
              <a:xfrm>
                <a:off x="5037932" y="3127591"/>
                <a:ext cx="2286000" cy="464344"/>
                <a:chOff x="1116013" y="2305049"/>
                <a:chExt cx="2286000" cy="464344"/>
              </a:xfrm>
            </p:grpSpPr>
            <p:sp>
              <p:nvSpPr>
                <p:cNvPr id="105"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106"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98" name="Status Bar"/>
              <p:cNvGrpSpPr>
                <a:grpSpLocks noChangeAspect="1"/>
              </p:cNvGrpSpPr>
              <p:nvPr/>
            </p:nvGrpSpPr>
            <p:grpSpPr>
              <a:xfrm>
                <a:off x="5040139" y="3127590"/>
                <a:ext cx="2286000" cy="142875"/>
                <a:chOff x="4826000" y="1124744"/>
                <a:chExt cx="2286000" cy="142875"/>
              </a:xfrm>
            </p:grpSpPr>
            <p:sp>
              <p:nvSpPr>
                <p:cNvPr id="99"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00"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1"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2"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3"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04"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85" name="Group 84"/>
            <p:cNvGrpSpPr/>
            <p:nvPr/>
          </p:nvGrpSpPr>
          <p:grpSpPr>
            <a:xfrm>
              <a:off x="866800" y="4735502"/>
              <a:ext cx="2085645" cy="115888"/>
              <a:chOff x="4084733" y="3131343"/>
              <a:chExt cx="2085645" cy="115888"/>
            </a:xfrm>
          </p:grpSpPr>
          <p:grpSp>
            <p:nvGrpSpPr>
              <p:cNvPr id="92" name="Slider"/>
              <p:cNvGrpSpPr/>
              <p:nvPr/>
            </p:nvGrpSpPr>
            <p:grpSpPr>
              <a:xfrm>
                <a:off x="4329225" y="3131343"/>
                <a:ext cx="1565275" cy="115888"/>
                <a:chOff x="2235200" y="3111500"/>
                <a:chExt cx="1565275" cy="115888"/>
              </a:xfrm>
            </p:grpSpPr>
            <p:sp>
              <p:nvSpPr>
                <p:cNvPr id="95"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6"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93"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94"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sp>
          <p:nvSpPr>
            <p:cNvPr id="89"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90" name="TextBox 2"/>
            <p:cNvSpPr txBox="1"/>
            <p:nvPr/>
          </p:nvSpPr>
          <p:spPr>
            <a:xfrm>
              <a:off x="1652550" y="4264368"/>
              <a:ext cx="48276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err="1" smtClean="0">
                  <a:solidFill>
                    <a:schemeClr val="bg1">
                      <a:lumMod val="95000"/>
                    </a:schemeClr>
                  </a:solidFill>
                  <a:latin typeface="Segoe UI" panose="020B0502040204020203" pitchFamily="34" charset="0"/>
                  <a:cs typeface="Segoe UI" panose="020B0502040204020203" pitchFamily="34" charset="0"/>
                </a:rPr>
                <a:t>Vasoline</a:t>
              </a:r>
              <a:endParaRPr lang="en-US" sz="700" dirty="0" smtClean="0">
                <a:solidFill>
                  <a:schemeClr val="bg1">
                    <a:lumMod val="95000"/>
                  </a:schemeClr>
                </a:solidFill>
                <a:latin typeface="Segoe UI" panose="020B0502040204020203" pitchFamily="34" charset="0"/>
                <a:cs typeface="Segoe UI" panose="020B0502040204020203" pitchFamily="34" charset="0"/>
              </a:endParaRPr>
            </a:p>
          </p:txBody>
        </p:sp>
        <p:pic>
          <p:nvPicPr>
            <p:cNvPr id="91" name="Picture 9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grpSp>
        <p:nvGrpSpPr>
          <p:cNvPr id="118" name="Group 117"/>
          <p:cNvGrpSpPr/>
          <p:nvPr/>
        </p:nvGrpSpPr>
        <p:grpSpPr>
          <a:xfrm>
            <a:off x="9279969" y="897722"/>
            <a:ext cx="2541588" cy="5318125"/>
            <a:chOff x="639879" y="900074"/>
            <a:chExt cx="2541588" cy="5318125"/>
          </a:xfrm>
        </p:grpSpPr>
        <p:grpSp>
          <p:nvGrpSpPr>
            <p:cNvPr id="122" name="iPhone"/>
            <p:cNvGrpSpPr>
              <a:grpSpLocks noChangeAspect="1"/>
            </p:cNvGrpSpPr>
            <p:nvPr/>
          </p:nvGrpSpPr>
          <p:grpSpPr>
            <a:xfrm>
              <a:off x="639879" y="900074"/>
              <a:ext cx="2541588" cy="5318125"/>
              <a:chOff x="4819650" y="766763"/>
              <a:chExt cx="2541588" cy="5318125"/>
            </a:xfrm>
          </p:grpSpPr>
          <p:sp>
            <p:nvSpPr>
              <p:cNvPr id="149"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0"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1"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2"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3"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4"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23" name="Group 122"/>
            <p:cNvGrpSpPr/>
            <p:nvPr/>
          </p:nvGrpSpPr>
          <p:grpSpPr>
            <a:xfrm>
              <a:off x="767731" y="1511297"/>
              <a:ext cx="2288207" cy="464345"/>
              <a:chOff x="5037932" y="3127590"/>
              <a:chExt cx="2288207" cy="464345"/>
            </a:xfrm>
          </p:grpSpPr>
          <p:grpSp>
            <p:nvGrpSpPr>
              <p:cNvPr id="139" name="Navigation Bar"/>
              <p:cNvGrpSpPr/>
              <p:nvPr/>
            </p:nvGrpSpPr>
            <p:grpSpPr>
              <a:xfrm>
                <a:off x="5037932" y="3127591"/>
                <a:ext cx="2286000" cy="464344"/>
                <a:chOff x="1116013" y="2305049"/>
                <a:chExt cx="2286000" cy="464344"/>
              </a:xfrm>
            </p:grpSpPr>
            <p:sp>
              <p:nvSpPr>
                <p:cNvPr id="147"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148"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140" name="Status Bar"/>
              <p:cNvGrpSpPr>
                <a:grpSpLocks noChangeAspect="1"/>
              </p:cNvGrpSpPr>
              <p:nvPr/>
            </p:nvGrpSpPr>
            <p:grpSpPr>
              <a:xfrm>
                <a:off x="5040139" y="3127590"/>
                <a:ext cx="2286000" cy="142875"/>
                <a:chOff x="4826000" y="1124744"/>
                <a:chExt cx="2286000" cy="142875"/>
              </a:xfrm>
            </p:grpSpPr>
            <p:sp>
              <p:nvSpPr>
                <p:cNvPr id="141"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42"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3"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4"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5"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46"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125" name="Group 124"/>
            <p:cNvGrpSpPr/>
            <p:nvPr/>
          </p:nvGrpSpPr>
          <p:grpSpPr>
            <a:xfrm>
              <a:off x="866800" y="4735502"/>
              <a:ext cx="2085645" cy="115888"/>
              <a:chOff x="4084733" y="3131343"/>
              <a:chExt cx="2085645" cy="115888"/>
            </a:xfrm>
          </p:grpSpPr>
          <p:grpSp>
            <p:nvGrpSpPr>
              <p:cNvPr id="134" name="Slider"/>
              <p:cNvGrpSpPr/>
              <p:nvPr/>
            </p:nvGrpSpPr>
            <p:grpSpPr>
              <a:xfrm>
                <a:off x="4329225" y="3131343"/>
                <a:ext cx="1565275" cy="115888"/>
                <a:chOff x="2235200" y="3111500"/>
                <a:chExt cx="1565275" cy="115888"/>
              </a:xfrm>
            </p:grpSpPr>
            <p:sp>
              <p:nvSpPr>
                <p:cNvPr id="137"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38"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135"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136"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sp>
          <p:nvSpPr>
            <p:cNvPr id="129"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130" name="TextBox 2"/>
            <p:cNvSpPr txBox="1"/>
            <p:nvPr/>
          </p:nvSpPr>
          <p:spPr>
            <a:xfrm>
              <a:off x="1652550" y="4264368"/>
              <a:ext cx="48276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smtClean="0">
                  <a:solidFill>
                    <a:schemeClr val="bg1">
                      <a:lumMod val="95000"/>
                    </a:schemeClr>
                  </a:solidFill>
                  <a:latin typeface="Segoe UI" panose="020B0502040204020203" pitchFamily="34" charset="0"/>
                  <a:cs typeface="Segoe UI" panose="020B0502040204020203" pitchFamily="34" charset="0"/>
                </a:rPr>
                <a:t>Vasoline</a:t>
              </a:r>
              <a:endParaRPr lang="en-US" sz="700" dirty="0" smtClean="0">
                <a:solidFill>
                  <a:schemeClr val="bg1">
                    <a:lumMod val="95000"/>
                  </a:schemeClr>
                </a:solidFill>
                <a:latin typeface="Segoe UI" panose="020B0502040204020203" pitchFamily="34" charset="0"/>
                <a:cs typeface="Segoe UI" panose="020B0502040204020203" pitchFamily="34" charset="0"/>
              </a:endParaRPr>
            </a:p>
          </p:txBody>
        </p:sp>
        <p:pic>
          <p:nvPicPr>
            <p:cNvPr id="131" name="Picture 1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grpSp>
        <p:nvGrpSpPr>
          <p:cNvPr id="155" name="Group 154"/>
          <p:cNvGrpSpPr/>
          <p:nvPr/>
        </p:nvGrpSpPr>
        <p:grpSpPr>
          <a:xfrm>
            <a:off x="6567892" y="5016401"/>
            <a:ext cx="2582130" cy="873702"/>
            <a:chOff x="9941380" y="2813781"/>
            <a:chExt cx="2582130" cy="873702"/>
          </a:xfrm>
        </p:grpSpPr>
        <p:grpSp>
          <p:nvGrpSpPr>
            <p:cNvPr id="156" name="Group 155"/>
            <p:cNvGrpSpPr/>
            <p:nvPr/>
          </p:nvGrpSpPr>
          <p:grpSpPr>
            <a:xfrm>
              <a:off x="9941380" y="2813781"/>
              <a:ext cx="2286000" cy="704437"/>
              <a:chOff x="9941380" y="2829957"/>
              <a:chExt cx="2286000" cy="704437"/>
            </a:xfrm>
          </p:grpSpPr>
          <p:grpSp>
            <p:nvGrpSpPr>
              <p:cNvPr id="161" name="Group 160"/>
              <p:cNvGrpSpPr/>
              <p:nvPr/>
            </p:nvGrpSpPr>
            <p:grpSpPr>
              <a:xfrm>
                <a:off x="9941380" y="2829957"/>
                <a:ext cx="2286000" cy="704437"/>
                <a:chOff x="9979970" y="4032740"/>
                <a:chExt cx="2286000" cy="704437"/>
              </a:xfrm>
            </p:grpSpPr>
            <p:sp>
              <p:nvSpPr>
                <p:cNvPr id="163" name="Tab Bar Background"/>
                <p:cNvSpPr>
                  <a:spLocks noChangeArrowheads="1"/>
                </p:cNvSpPr>
                <p:nvPr/>
              </p:nvSpPr>
              <p:spPr bwMode="auto">
                <a:xfrm>
                  <a:off x="9979970" y="4256236"/>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64" name="Picture 163"/>
                <p:cNvPicPr preferRelativeResize="0">
                  <a:picLocks/>
                </p:cNvPicPr>
                <p:nvPr>
                  <p:custDataLst>
                    <p:custData r:id="rId14"/>
                  </p:custDataLst>
                </p:nvPr>
              </p:nvPicPr>
              <p:blipFill>
                <a:blip r:embed="rId18">
                  <a:extLst>
                    <a:ext uri="{28A0092B-C50C-407E-A947-70E740481C1C}">
                      <a14:useLocalDpi xmlns:a14="http://schemas.microsoft.com/office/drawing/2010/main" val="0"/>
                    </a:ext>
                  </a:extLst>
                </a:blip>
                <a:stretch>
                  <a:fillRect/>
                </a:stretch>
              </p:blipFill>
              <p:spPr>
                <a:xfrm>
                  <a:off x="11395665" y="4170494"/>
                  <a:ext cx="566683" cy="566683"/>
                </a:xfrm>
                <a:prstGeom prst="rect">
                  <a:avLst/>
                </a:prstGeom>
              </p:spPr>
            </p:pic>
            <p:pic>
              <p:nvPicPr>
                <p:cNvPr id="165" name="Picture 164"/>
                <p:cNvPicPr preferRelativeResize="0">
                  <a:picLocks/>
                </p:cNvPicPr>
                <p:nvPr>
                  <p:custDataLst>
                    <p:custData r:id="rId15"/>
                  </p:custDataLst>
                </p:nvPr>
              </p:nvPicPr>
              <p:blipFill>
                <a:blip r:embed="rId19">
                  <a:extLst>
                    <a:ext uri="{28A0092B-C50C-407E-A947-70E740481C1C}">
                      <a14:useLocalDpi xmlns:a14="http://schemas.microsoft.com/office/drawing/2010/main" val="0"/>
                    </a:ext>
                  </a:extLst>
                </a:blip>
                <a:stretch>
                  <a:fillRect/>
                </a:stretch>
              </p:blipFill>
              <p:spPr>
                <a:xfrm>
                  <a:off x="10238250" y="4170748"/>
                  <a:ext cx="635293" cy="537682"/>
                </a:xfrm>
                <a:prstGeom prst="rect">
                  <a:avLst/>
                </a:prstGeom>
              </p:spPr>
            </p:pic>
            <p:sp>
              <p:nvSpPr>
                <p:cNvPr id="166" name="Oval 165"/>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2" name="Picture 161"/>
              <p:cNvPicPr preferRelativeResize="0">
                <a:picLocks/>
              </p:cNvPicPr>
              <p:nvPr>
                <p:custDataLst>
                  <p:custData r:id="rId13"/>
                </p:custDataLst>
              </p:nvPr>
            </p:nvPicPr>
            <p:blipFill>
              <a:blip r:embed="rId20">
                <a:extLst>
                  <a:ext uri="{28A0092B-C50C-407E-A947-70E740481C1C}">
                    <a14:useLocalDpi xmlns:a14="http://schemas.microsoft.com/office/drawing/2010/main" val="0"/>
                  </a:ext>
                </a:extLst>
              </a:blip>
              <a:stretch>
                <a:fillRect/>
              </a:stretch>
            </p:blipFill>
            <p:spPr>
              <a:xfrm>
                <a:off x="10893910" y="2856904"/>
                <a:ext cx="395248" cy="392970"/>
              </a:xfrm>
              <a:prstGeom prst="rect">
                <a:avLst/>
              </a:prstGeom>
            </p:spPr>
          </p:pic>
        </p:grpSp>
        <p:sp>
          <p:nvSpPr>
            <p:cNvPr id="157" name="Pie 156"/>
            <p:cNvSpPr/>
            <p:nvPr/>
          </p:nvSpPr>
          <p:spPr>
            <a:xfrm>
              <a:off x="11933860" y="3095095"/>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167" name="Group 166"/>
          <p:cNvGrpSpPr/>
          <p:nvPr/>
        </p:nvGrpSpPr>
        <p:grpSpPr>
          <a:xfrm>
            <a:off x="587492" y="5033740"/>
            <a:ext cx="2582130" cy="873702"/>
            <a:chOff x="9941380" y="2813781"/>
            <a:chExt cx="2582130" cy="873702"/>
          </a:xfrm>
        </p:grpSpPr>
        <p:grpSp>
          <p:nvGrpSpPr>
            <p:cNvPr id="168" name="Group 167"/>
            <p:cNvGrpSpPr/>
            <p:nvPr/>
          </p:nvGrpSpPr>
          <p:grpSpPr>
            <a:xfrm>
              <a:off x="9941380" y="2813781"/>
              <a:ext cx="2286000" cy="704437"/>
              <a:chOff x="9941380" y="2829957"/>
              <a:chExt cx="2286000" cy="704437"/>
            </a:xfrm>
          </p:grpSpPr>
          <p:grpSp>
            <p:nvGrpSpPr>
              <p:cNvPr id="171" name="Group 170"/>
              <p:cNvGrpSpPr/>
              <p:nvPr/>
            </p:nvGrpSpPr>
            <p:grpSpPr>
              <a:xfrm>
                <a:off x="9941380" y="2829957"/>
                <a:ext cx="2286000" cy="704437"/>
                <a:chOff x="9979970" y="4032740"/>
                <a:chExt cx="2286000" cy="704437"/>
              </a:xfrm>
            </p:grpSpPr>
            <p:sp>
              <p:nvSpPr>
                <p:cNvPr id="173" name="Tab Bar Background"/>
                <p:cNvSpPr>
                  <a:spLocks noChangeArrowheads="1"/>
                </p:cNvSpPr>
                <p:nvPr/>
              </p:nvSpPr>
              <p:spPr bwMode="auto">
                <a:xfrm>
                  <a:off x="9979970" y="4256236"/>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74" name="Picture 173"/>
                <p:cNvPicPr preferRelativeResize="0">
                  <a:picLocks/>
                </p:cNvPicPr>
                <p:nvPr>
                  <p:custDataLst>
                    <p:custData r:id="rId11"/>
                  </p:custDataLst>
                </p:nvPr>
              </p:nvPicPr>
              <p:blipFill>
                <a:blip r:embed="rId18">
                  <a:extLst>
                    <a:ext uri="{28A0092B-C50C-407E-A947-70E740481C1C}">
                      <a14:useLocalDpi xmlns:a14="http://schemas.microsoft.com/office/drawing/2010/main" val="0"/>
                    </a:ext>
                  </a:extLst>
                </a:blip>
                <a:stretch>
                  <a:fillRect/>
                </a:stretch>
              </p:blipFill>
              <p:spPr>
                <a:xfrm>
                  <a:off x="11395665" y="4170494"/>
                  <a:ext cx="566683" cy="566683"/>
                </a:xfrm>
                <a:prstGeom prst="rect">
                  <a:avLst/>
                </a:prstGeom>
              </p:spPr>
            </p:pic>
            <p:pic>
              <p:nvPicPr>
                <p:cNvPr id="175" name="Picture 174"/>
                <p:cNvPicPr preferRelativeResize="0">
                  <a:picLocks/>
                </p:cNvPicPr>
                <p:nvPr>
                  <p:custDataLst>
                    <p:custData r:id="rId12"/>
                  </p:custDataLst>
                </p:nvPr>
              </p:nvPicPr>
              <p:blipFill>
                <a:blip r:embed="rId19">
                  <a:extLst>
                    <a:ext uri="{28A0092B-C50C-407E-A947-70E740481C1C}">
                      <a14:useLocalDpi xmlns:a14="http://schemas.microsoft.com/office/drawing/2010/main" val="0"/>
                    </a:ext>
                  </a:extLst>
                </a:blip>
                <a:stretch>
                  <a:fillRect/>
                </a:stretch>
              </p:blipFill>
              <p:spPr>
                <a:xfrm>
                  <a:off x="10238250" y="4170748"/>
                  <a:ext cx="635293" cy="537682"/>
                </a:xfrm>
                <a:prstGeom prst="rect">
                  <a:avLst/>
                </a:prstGeom>
              </p:spPr>
            </p:pic>
            <p:sp>
              <p:nvSpPr>
                <p:cNvPr id="176" name="Oval 175"/>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2" name="Picture 171"/>
              <p:cNvPicPr preferRelativeResize="0">
                <a:picLocks/>
              </p:cNvPicPr>
              <p:nvPr>
                <p:custDataLst>
                  <p:custData r:id="rId10"/>
                </p:custDataLst>
              </p:nvPr>
            </p:nvPicPr>
            <p:blipFill>
              <a:blip r:embed="rId20">
                <a:extLst>
                  <a:ext uri="{28A0092B-C50C-407E-A947-70E740481C1C}">
                    <a14:useLocalDpi xmlns:a14="http://schemas.microsoft.com/office/drawing/2010/main" val="0"/>
                  </a:ext>
                </a:extLst>
              </a:blip>
              <a:stretch>
                <a:fillRect/>
              </a:stretch>
            </p:blipFill>
            <p:spPr>
              <a:xfrm>
                <a:off x="10895498" y="2856904"/>
                <a:ext cx="395248" cy="392970"/>
              </a:xfrm>
              <a:prstGeom prst="rect">
                <a:avLst/>
              </a:prstGeom>
            </p:spPr>
          </p:pic>
        </p:grpSp>
        <p:sp>
          <p:nvSpPr>
            <p:cNvPr id="169" name="Pie 168"/>
            <p:cNvSpPr/>
            <p:nvPr/>
          </p:nvSpPr>
          <p:spPr>
            <a:xfrm>
              <a:off x="11933860" y="3095095"/>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177" name="Group 176"/>
          <p:cNvGrpSpPr/>
          <p:nvPr/>
        </p:nvGrpSpPr>
        <p:grpSpPr>
          <a:xfrm>
            <a:off x="9409351" y="5020258"/>
            <a:ext cx="2582413" cy="858076"/>
            <a:chOff x="9975329" y="4030402"/>
            <a:chExt cx="2582413" cy="858076"/>
          </a:xfrm>
        </p:grpSpPr>
        <p:sp>
          <p:nvSpPr>
            <p:cNvPr id="178" name="Tab Bar Background"/>
            <p:cNvSpPr>
              <a:spLocks noChangeArrowheads="1"/>
            </p:cNvSpPr>
            <p:nvPr/>
          </p:nvSpPr>
          <p:spPr bwMode="auto">
            <a:xfrm>
              <a:off x="9975329" y="4236684"/>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79" name="Picture 178"/>
            <p:cNvPicPr preferRelativeResize="0">
              <a:picLocks/>
            </p:cNvPicPr>
            <p:nvPr>
              <p:custDataLst>
                <p:custData r:id="rId7"/>
              </p:custDataLst>
            </p:nvPr>
          </p:nvPicPr>
          <p:blipFill>
            <a:blip r:embed="rId18">
              <a:extLst>
                <a:ext uri="{28A0092B-C50C-407E-A947-70E740481C1C}">
                  <a14:useLocalDpi xmlns:a14="http://schemas.microsoft.com/office/drawing/2010/main" val="0"/>
                </a:ext>
              </a:extLst>
            </a:blip>
            <a:stretch>
              <a:fillRect/>
            </a:stretch>
          </p:blipFill>
          <p:spPr>
            <a:xfrm>
              <a:off x="11395665" y="4148264"/>
              <a:ext cx="566683" cy="566683"/>
            </a:xfrm>
            <a:prstGeom prst="rect">
              <a:avLst/>
            </a:prstGeom>
          </p:spPr>
        </p:pic>
        <p:pic>
          <p:nvPicPr>
            <p:cNvPr id="180" name="Picture 179"/>
            <p:cNvPicPr preferRelativeResize="0">
              <a:picLocks/>
            </p:cNvPicPr>
            <p:nvPr>
              <p:custDataLst>
                <p:custData r:id="rId8"/>
              </p:custDataLst>
            </p:nvPr>
          </p:nvPicPr>
          <p:blipFill>
            <a:blip r:embed="rId19">
              <a:extLst>
                <a:ext uri="{28A0092B-C50C-407E-A947-70E740481C1C}">
                  <a14:useLocalDpi xmlns:a14="http://schemas.microsoft.com/office/drawing/2010/main" val="0"/>
                </a:ext>
              </a:extLst>
            </a:blip>
            <a:stretch>
              <a:fillRect/>
            </a:stretch>
          </p:blipFill>
          <p:spPr>
            <a:xfrm>
              <a:off x="10238250" y="4150104"/>
              <a:ext cx="635293" cy="537682"/>
            </a:xfrm>
            <a:prstGeom prst="rect">
              <a:avLst/>
            </a:prstGeom>
          </p:spPr>
        </p:pic>
        <p:sp>
          <p:nvSpPr>
            <p:cNvPr id="181" name="Oval 180"/>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2" name="Picture 181"/>
            <p:cNvPicPr preferRelativeResize="0">
              <a:picLocks/>
            </p:cNvPicPr>
            <p:nvPr>
              <p:custDataLst>
                <p:custData r:id="rId9"/>
              </p:custDataLst>
            </p:nvPr>
          </p:nvPicPr>
          <p:blipFill>
            <a:blip r:embed="rId2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0884099" y="4030402"/>
              <a:ext cx="468787" cy="468787"/>
            </a:xfrm>
            <a:prstGeom prst="rect">
              <a:avLst/>
            </a:prstGeom>
          </p:spPr>
        </p:pic>
        <p:sp>
          <p:nvSpPr>
            <p:cNvPr id="183" name="Pie 182"/>
            <p:cNvSpPr/>
            <p:nvPr/>
          </p:nvSpPr>
          <p:spPr>
            <a:xfrm>
              <a:off x="11968092" y="4296090"/>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185" name="Group 184"/>
          <p:cNvGrpSpPr/>
          <p:nvPr/>
        </p:nvGrpSpPr>
        <p:grpSpPr>
          <a:xfrm>
            <a:off x="3427950" y="5034200"/>
            <a:ext cx="2582413" cy="858076"/>
            <a:chOff x="9975329" y="4030402"/>
            <a:chExt cx="2582413" cy="858076"/>
          </a:xfrm>
        </p:grpSpPr>
        <p:sp>
          <p:nvSpPr>
            <p:cNvPr id="186" name="Tab Bar Background"/>
            <p:cNvSpPr>
              <a:spLocks noChangeArrowheads="1"/>
            </p:cNvSpPr>
            <p:nvPr/>
          </p:nvSpPr>
          <p:spPr bwMode="auto">
            <a:xfrm>
              <a:off x="9975329" y="4236684"/>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87" name="Picture 186"/>
            <p:cNvPicPr preferRelativeResize="0">
              <a:picLocks/>
            </p:cNvPicPr>
            <p:nvPr>
              <p:custDataLst>
                <p:custData r:id="rId4"/>
              </p:custDataLst>
            </p:nvPr>
          </p:nvPicPr>
          <p:blipFill>
            <a:blip r:embed="rId18">
              <a:extLst>
                <a:ext uri="{28A0092B-C50C-407E-A947-70E740481C1C}">
                  <a14:useLocalDpi xmlns:a14="http://schemas.microsoft.com/office/drawing/2010/main" val="0"/>
                </a:ext>
              </a:extLst>
            </a:blip>
            <a:stretch>
              <a:fillRect/>
            </a:stretch>
          </p:blipFill>
          <p:spPr>
            <a:xfrm>
              <a:off x="11395665" y="4148264"/>
              <a:ext cx="566683" cy="566683"/>
            </a:xfrm>
            <a:prstGeom prst="rect">
              <a:avLst/>
            </a:prstGeom>
          </p:spPr>
        </p:pic>
        <p:pic>
          <p:nvPicPr>
            <p:cNvPr id="188" name="Picture 187"/>
            <p:cNvPicPr preferRelativeResize="0">
              <a:picLocks/>
            </p:cNvPicPr>
            <p:nvPr>
              <p:custDataLst>
                <p:custData r:id="rId5"/>
              </p:custDataLst>
            </p:nvPr>
          </p:nvPicPr>
          <p:blipFill>
            <a:blip r:embed="rId19">
              <a:extLst>
                <a:ext uri="{28A0092B-C50C-407E-A947-70E740481C1C}">
                  <a14:useLocalDpi xmlns:a14="http://schemas.microsoft.com/office/drawing/2010/main" val="0"/>
                </a:ext>
              </a:extLst>
            </a:blip>
            <a:stretch>
              <a:fillRect/>
            </a:stretch>
          </p:blipFill>
          <p:spPr>
            <a:xfrm>
              <a:off x="10238250" y="4150104"/>
              <a:ext cx="635293" cy="537682"/>
            </a:xfrm>
            <a:prstGeom prst="rect">
              <a:avLst/>
            </a:prstGeom>
          </p:spPr>
        </p:pic>
        <p:sp>
          <p:nvSpPr>
            <p:cNvPr id="189" name="Oval 188"/>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0" name="Picture 189"/>
            <p:cNvPicPr preferRelativeResize="0">
              <a:picLocks/>
            </p:cNvPicPr>
            <p:nvPr>
              <p:custDataLst>
                <p:custData r:id="rId6"/>
              </p:custDataLst>
            </p:nvPr>
          </p:nvPicPr>
          <p:blipFill>
            <a:blip r:embed="rId2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0884099" y="4030402"/>
              <a:ext cx="468787" cy="468787"/>
            </a:xfrm>
            <a:prstGeom prst="rect">
              <a:avLst/>
            </a:prstGeom>
          </p:spPr>
        </p:pic>
        <p:sp>
          <p:nvSpPr>
            <p:cNvPr id="191" name="Pie 190"/>
            <p:cNvSpPr/>
            <p:nvPr/>
          </p:nvSpPr>
          <p:spPr>
            <a:xfrm>
              <a:off x="11968092" y="4296090"/>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158" name="Group 157"/>
          <p:cNvGrpSpPr/>
          <p:nvPr/>
        </p:nvGrpSpPr>
        <p:grpSpPr>
          <a:xfrm>
            <a:off x="459317" y="907782"/>
            <a:ext cx="2712162" cy="5318125"/>
            <a:chOff x="3573079" y="995292"/>
            <a:chExt cx="2712162" cy="5318125"/>
          </a:xfrm>
        </p:grpSpPr>
        <p:grpSp>
          <p:nvGrpSpPr>
            <p:cNvPr id="159" name="Group 158"/>
            <p:cNvGrpSpPr/>
            <p:nvPr/>
          </p:nvGrpSpPr>
          <p:grpSpPr>
            <a:xfrm>
              <a:off x="3573079" y="995292"/>
              <a:ext cx="2541588" cy="5318125"/>
              <a:chOff x="639879" y="900074"/>
              <a:chExt cx="2541588" cy="5318125"/>
            </a:xfrm>
          </p:grpSpPr>
          <p:grpSp>
            <p:nvGrpSpPr>
              <p:cNvPr id="194" name="iPhone"/>
              <p:cNvGrpSpPr>
                <a:grpSpLocks noChangeAspect="1"/>
              </p:cNvGrpSpPr>
              <p:nvPr/>
            </p:nvGrpSpPr>
            <p:grpSpPr>
              <a:xfrm>
                <a:off x="639879" y="900074"/>
                <a:ext cx="2541588" cy="5318125"/>
                <a:chOff x="4819650" y="766763"/>
                <a:chExt cx="2541588" cy="5318125"/>
              </a:xfrm>
            </p:grpSpPr>
            <p:sp>
              <p:nvSpPr>
                <p:cNvPr id="221"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2"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3"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4"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5"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6"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95" name="Group 194"/>
              <p:cNvGrpSpPr/>
              <p:nvPr/>
            </p:nvGrpSpPr>
            <p:grpSpPr>
              <a:xfrm>
                <a:off x="767731" y="1511297"/>
                <a:ext cx="2288207" cy="464345"/>
                <a:chOff x="5037932" y="3127590"/>
                <a:chExt cx="2288207" cy="464345"/>
              </a:xfrm>
            </p:grpSpPr>
            <p:grpSp>
              <p:nvGrpSpPr>
                <p:cNvPr id="211" name="Navigation Bar"/>
                <p:cNvGrpSpPr/>
                <p:nvPr/>
              </p:nvGrpSpPr>
              <p:grpSpPr>
                <a:xfrm>
                  <a:off x="5037932" y="3127591"/>
                  <a:ext cx="2286000" cy="464344"/>
                  <a:chOff x="1116013" y="2305049"/>
                  <a:chExt cx="2286000" cy="464344"/>
                </a:xfrm>
              </p:grpSpPr>
              <p:sp>
                <p:nvSpPr>
                  <p:cNvPr id="219"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220"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212" name="Status Bar"/>
                <p:cNvGrpSpPr>
                  <a:grpSpLocks noChangeAspect="1"/>
                </p:cNvGrpSpPr>
                <p:nvPr/>
              </p:nvGrpSpPr>
              <p:grpSpPr>
                <a:xfrm>
                  <a:off x="5040139" y="3127590"/>
                  <a:ext cx="2286000" cy="142875"/>
                  <a:chOff x="4826000" y="1124744"/>
                  <a:chExt cx="2286000" cy="142875"/>
                </a:xfrm>
              </p:grpSpPr>
              <p:sp>
                <p:nvSpPr>
                  <p:cNvPr id="213"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214"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15"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16"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17"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218"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196" name="Tab Bar Background"/>
              <p:cNvSpPr>
                <a:spLocks noChangeArrowheads="1"/>
              </p:cNvSpPr>
              <p:nvPr/>
            </p:nvSpPr>
            <p:spPr bwMode="auto">
              <a:xfrm>
                <a:off x="768880" y="5222601"/>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197" name="Group 196"/>
              <p:cNvGrpSpPr/>
              <p:nvPr/>
            </p:nvGrpSpPr>
            <p:grpSpPr>
              <a:xfrm>
                <a:off x="866800" y="4735502"/>
                <a:ext cx="2085645" cy="115888"/>
                <a:chOff x="4084733" y="3131343"/>
                <a:chExt cx="2085645" cy="115888"/>
              </a:xfrm>
            </p:grpSpPr>
            <p:grpSp>
              <p:nvGrpSpPr>
                <p:cNvPr id="206" name="Slider"/>
                <p:cNvGrpSpPr/>
                <p:nvPr/>
              </p:nvGrpSpPr>
              <p:grpSpPr>
                <a:xfrm>
                  <a:off x="4329225" y="3131343"/>
                  <a:ext cx="1565275" cy="115888"/>
                  <a:chOff x="2235200" y="3111500"/>
                  <a:chExt cx="1565275" cy="115888"/>
                </a:xfrm>
              </p:grpSpPr>
              <p:sp>
                <p:nvSpPr>
                  <p:cNvPr id="209"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10"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207"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208"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grpSp>
            <p:nvGrpSpPr>
              <p:cNvPr id="198" name="Group 197"/>
              <p:cNvGrpSpPr/>
              <p:nvPr/>
            </p:nvGrpSpPr>
            <p:grpSpPr>
              <a:xfrm>
                <a:off x="1676319" y="4997533"/>
                <a:ext cx="468787" cy="468821"/>
                <a:chOff x="5081739" y="1950142"/>
                <a:chExt cx="468787" cy="468821"/>
              </a:xfrm>
            </p:grpSpPr>
            <p:sp>
              <p:nvSpPr>
                <p:cNvPr id="204" name="Oval 203"/>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preferRelativeResize="0">
                  <a:picLocks/>
                </p:cNvPicPr>
                <p:nvPr>
                  <p:custDataLst>
                    <p:custData r:id="rId3"/>
                  </p:custDataLst>
                </p:nvPr>
              </p:nvPicPr>
              <p:blipFill>
                <a:blip r:embed="rId2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pic>
            <p:nvPicPr>
              <p:cNvPr id="199" name="Picture 198"/>
              <p:cNvPicPr preferRelativeResize="0">
                <a:picLocks/>
              </p:cNvPicPr>
              <p:nvPr>
                <p:custDataLst>
                  <p:custData r:id="rId1"/>
                </p:custDataLst>
              </p:nvPr>
            </p:nvPicPr>
            <p:blipFill>
              <a:blip r:embed="rId18">
                <a:extLst>
                  <a:ext uri="{28A0092B-C50C-407E-A947-70E740481C1C}">
                    <a14:useLocalDpi xmlns:a14="http://schemas.microsoft.com/office/drawing/2010/main" val="0"/>
                  </a:ext>
                </a:extLst>
              </a:blip>
              <a:stretch>
                <a:fillRect/>
              </a:stretch>
            </p:blipFill>
            <p:spPr>
              <a:xfrm>
                <a:off x="2166647" y="5115634"/>
                <a:ext cx="566683" cy="566683"/>
              </a:xfrm>
              <a:prstGeom prst="rect">
                <a:avLst/>
              </a:prstGeom>
            </p:spPr>
          </p:pic>
          <p:pic>
            <p:nvPicPr>
              <p:cNvPr id="200" name="Picture 199"/>
              <p:cNvPicPr preferRelativeResize="0">
                <a:picLocks/>
              </p:cNvPicPr>
              <p:nvPr>
                <p:custDataLst>
                  <p:custData r:id="rId2"/>
                </p:custDataLst>
              </p:nvPr>
            </p:nvPicPr>
            <p:blipFill>
              <a:blip r:embed="rId19">
                <a:extLst>
                  <a:ext uri="{28A0092B-C50C-407E-A947-70E740481C1C}">
                    <a14:useLocalDpi xmlns:a14="http://schemas.microsoft.com/office/drawing/2010/main" val="0"/>
                  </a:ext>
                </a:extLst>
              </a:blip>
              <a:stretch>
                <a:fillRect/>
              </a:stretch>
            </p:blipFill>
            <p:spPr>
              <a:xfrm>
                <a:off x="1021710" y="5130134"/>
                <a:ext cx="635293" cy="537682"/>
              </a:xfrm>
              <a:prstGeom prst="rect">
                <a:avLst/>
              </a:prstGeom>
            </p:spPr>
          </p:pic>
          <p:sp>
            <p:nvSpPr>
              <p:cNvPr id="201"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202"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203" name="Picture 20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193" name="Pie 192"/>
            <p:cNvSpPr/>
            <p:nvPr/>
          </p:nvSpPr>
          <p:spPr>
            <a:xfrm>
              <a:off x="5695591" y="5374560"/>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sp>
        <p:nvSpPr>
          <p:cNvPr id="227" name="Menu"/>
          <p:cNvSpPr>
            <a:spLocks noChangeAspect="1" noEditPoints="1"/>
          </p:cNvSpPr>
          <p:nvPr/>
        </p:nvSpPr>
        <p:spPr bwMode="auto">
          <a:xfrm>
            <a:off x="2721781" y="5443381"/>
            <a:ext cx="87332" cy="55653"/>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02" name="Menu"/>
          <p:cNvSpPr>
            <a:spLocks noChangeAspect="1" noEditPoints="1"/>
          </p:cNvSpPr>
          <p:nvPr/>
        </p:nvSpPr>
        <p:spPr bwMode="auto">
          <a:xfrm>
            <a:off x="5562068" y="5443381"/>
            <a:ext cx="87332" cy="55653"/>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03" name="Menu"/>
          <p:cNvSpPr>
            <a:spLocks noChangeAspect="1" noEditPoints="1"/>
          </p:cNvSpPr>
          <p:nvPr/>
        </p:nvSpPr>
        <p:spPr bwMode="auto">
          <a:xfrm>
            <a:off x="8708025" y="5439676"/>
            <a:ext cx="87332" cy="55653"/>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04" name="Menu"/>
          <p:cNvSpPr>
            <a:spLocks noChangeAspect="1" noEditPoints="1"/>
          </p:cNvSpPr>
          <p:nvPr/>
        </p:nvSpPr>
        <p:spPr bwMode="auto">
          <a:xfrm>
            <a:off x="11548869" y="5443381"/>
            <a:ext cx="87332" cy="55653"/>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738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59317" y="958602"/>
            <a:ext cx="2541588" cy="5318125"/>
            <a:chOff x="639879" y="900074"/>
            <a:chExt cx="2541588" cy="5318125"/>
          </a:xfrm>
        </p:grpSpPr>
        <p:grpSp>
          <p:nvGrpSpPr>
            <p:cNvPr id="9" name="iPhone"/>
            <p:cNvGrpSpPr>
              <a:grpSpLocks noChangeAspect="1"/>
            </p:cNvGrpSpPr>
            <p:nvPr/>
          </p:nvGrpSpPr>
          <p:grpSpPr>
            <a:xfrm>
              <a:off x="639879" y="900074"/>
              <a:ext cx="2541588" cy="5318125"/>
              <a:chOff x="4819650" y="766763"/>
              <a:chExt cx="2541588" cy="5318125"/>
            </a:xfrm>
          </p:grpSpPr>
          <p:sp>
            <p:nvSpPr>
              <p:cNvPr id="36"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9"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0"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1"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0" name="Group 9"/>
            <p:cNvGrpSpPr/>
            <p:nvPr/>
          </p:nvGrpSpPr>
          <p:grpSpPr>
            <a:xfrm>
              <a:off x="767731" y="1511297"/>
              <a:ext cx="2288207" cy="464345"/>
              <a:chOff x="5037932" y="3127590"/>
              <a:chExt cx="2288207" cy="464345"/>
            </a:xfrm>
          </p:grpSpPr>
          <p:grpSp>
            <p:nvGrpSpPr>
              <p:cNvPr id="26" name="Navigation Bar"/>
              <p:cNvGrpSpPr/>
              <p:nvPr/>
            </p:nvGrpSpPr>
            <p:grpSpPr>
              <a:xfrm>
                <a:off x="5037932" y="3127591"/>
                <a:ext cx="2286000" cy="464344"/>
                <a:chOff x="1116013" y="2305049"/>
                <a:chExt cx="2286000" cy="464344"/>
              </a:xfrm>
            </p:grpSpPr>
            <p:sp>
              <p:nvSpPr>
                <p:cNvPr id="34"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35"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27" name="Status Bar"/>
              <p:cNvGrpSpPr>
                <a:grpSpLocks noChangeAspect="1"/>
              </p:cNvGrpSpPr>
              <p:nvPr/>
            </p:nvGrpSpPr>
            <p:grpSpPr>
              <a:xfrm>
                <a:off x="5040139" y="3127590"/>
                <a:ext cx="2286000" cy="142875"/>
                <a:chOff x="4826000" y="1124744"/>
                <a:chExt cx="2286000" cy="142875"/>
              </a:xfrm>
            </p:grpSpPr>
            <p:sp>
              <p:nvSpPr>
                <p:cNvPr id="28"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29"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3"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12" name="Group 11"/>
            <p:cNvGrpSpPr/>
            <p:nvPr/>
          </p:nvGrpSpPr>
          <p:grpSpPr>
            <a:xfrm>
              <a:off x="866800" y="4735502"/>
              <a:ext cx="2085645" cy="115888"/>
              <a:chOff x="4084733" y="3131343"/>
              <a:chExt cx="2085645" cy="115888"/>
            </a:xfrm>
          </p:grpSpPr>
          <p:grpSp>
            <p:nvGrpSpPr>
              <p:cNvPr id="21" name="Slider"/>
              <p:cNvGrpSpPr/>
              <p:nvPr/>
            </p:nvGrpSpPr>
            <p:grpSpPr>
              <a:xfrm>
                <a:off x="4329225" y="3131343"/>
                <a:ext cx="1565275" cy="115888"/>
                <a:chOff x="2235200" y="3111500"/>
                <a:chExt cx="1565275" cy="115888"/>
              </a:xfrm>
            </p:grpSpPr>
            <p:sp>
              <p:nvSpPr>
                <p:cNvPr id="24"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5"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22"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23"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sp>
          <p:nvSpPr>
            <p:cNvPr id="16"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17" name="TextBox 2"/>
            <p:cNvSpPr txBox="1"/>
            <p:nvPr/>
          </p:nvSpPr>
          <p:spPr>
            <a:xfrm>
              <a:off x="1414503" y="4264368"/>
              <a:ext cx="960619" cy="181588"/>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Big Empty</a:t>
              </a:r>
            </a:p>
          </p:txBody>
        </p:sp>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grpSp>
        <p:nvGrpSpPr>
          <p:cNvPr id="44" name="Group 43"/>
          <p:cNvGrpSpPr/>
          <p:nvPr/>
        </p:nvGrpSpPr>
        <p:grpSpPr>
          <a:xfrm>
            <a:off x="3300161" y="915452"/>
            <a:ext cx="2541588" cy="5318125"/>
            <a:chOff x="639879" y="900074"/>
            <a:chExt cx="2541588" cy="5318125"/>
          </a:xfrm>
        </p:grpSpPr>
        <p:grpSp>
          <p:nvGrpSpPr>
            <p:cNvPr id="48" name="iPhone"/>
            <p:cNvGrpSpPr>
              <a:grpSpLocks noChangeAspect="1"/>
            </p:cNvGrpSpPr>
            <p:nvPr/>
          </p:nvGrpSpPr>
          <p:grpSpPr>
            <a:xfrm>
              <a:off x="639879" y="900074"/>
              <a:ext cx="2541588" cy="5318125"/>
              <a:chOff x="4819650" y="766763"/>
              <a:chExt cx="2541588" cy="5318125"/>
            </a:xfrm>
          </p:grpSpPr>
          <p:sp>
            <p:nvSpPr>
              <p:cNvPr id="75"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6"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7"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8"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9"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0"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49" name="Group 48"/>
            <p:cNvGrpSpPr/>
            <p:nvPr/>
          </p:nvGrpSpPr>
          <p:grpSpPr>
            <a:xfrm>
              <a:off x="767731" y="1511297"/>
              <a:ext cx="2288207" cy="464345"/>
              <a:chOff x="5037932" y="3127590"/>
              <a:chExt cx="2288207" cy="464345"/>
            </a:xfrm>
          </p:grpSpPr>
          <p:grpSp>
            <p:nvGrpSpPr>
              <p:cNvPr id="65" name="Navigation Bar"/>
              <p:cNvGrpSpPr/>
              <p:nvPr/>
            </p:nvGrpSpPr>
            <p:grpSpPr>
              <a:xfrm>
                <a:off x="5037932" y="3127591"/>
                <a:ext cx="2286000" cy="464344"/>
                <a:chOff x="1116013" y="2305049"/>
                <a:chExt cx="2286000" cy="464344"/>
              </a:xfrm>
            </p:grpSpPr>
            <p:sp>
              <p:nvSpPr>
                <p:cNvPr id="73"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74"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66" name="Status Bar"/>
              <p:cNvGrpSpPr>
                <a:grpSpLocks noChangeAspect="1"/>
              </p:cNvGrpSpPr>
              <p:nvPr/>
            </p:nvGrpSpPr>
            <p:grpSpPr>
              <a:xfrm>
                <a:off x="5040139" y="3127590"/>
                <a:ext cx="2286000" cy="142875"/>
                <a:chOff x="4826000" y="1124744"/>
                <a:chExt cx="2286000" cy="142875"/>
              </a:xfrm>
            </p:grpSpPr>
            <p:sp>
              <p:nvSpPr>
                <p:cNvPr id="67"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68"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9"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0"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1"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72"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51" name="Group 50"/>
            <p:cNvGrpSpPr/>
            <p:nvPr/>
          </p:nvGrpSpPr>
          <p:grpSpPr>
            <a:xfrm>
              <a:off x="866800" y="4735502"/>
              <a:ext cx="2085645" cy="115888"/>
              <a:chOff x="4084733" y="3131343"/>
              <a:chExt cx="2085645" cy="115888"/>
            </a:xfrm>
          </p:grpSpPr>
          <p:grpSp>
            <p:nvGrpSpPr>
              <p:cNvPr id="60" name="Slider"/>
              <p:cNvGrpSpPr/>
              <p:nvPr/>
            </p:nvGrpSpPr>
            <p:grpSpPr>
              <a:xfrm>
                <a:off x="4329225" y="3131343"/>
                <a:ext cx="1565275" cy="115888"/>
                <a:chOff x="2235200" y="3111500"/>
                <a:chExt cx="1565275" cy="115888"/>
              </a:xfrm>
            </p:grpSpPr>
            <p:sp>
              <p:nvSpPr>
                <p:cNvPr id="63"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4"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61"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62"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sp>
          <p:nvSpPr>
            <p:cNvPr id="55"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157" name="TextBox 2"/>
          <p:cNvSpPr txBox="1"/>
          <p:nvPr/>
        </p:nvSpPr>
        <p:spPr>
          <a:xfrm>
            <a:off x="4062045" y="4284305"/>
            <a:ext cx="960619" cy="181588"/>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Big Empty</a:t>
            </a:r>
          </a:p>
        </p:txBody>
      </p:sp>
      <p:grpSp>
        <p:nvGrpSpPr>
          <p:cNvPr id="84" name="Group 83"/>
          <p:cNvGrpSpPr/>
          <p:nvPr/>
        </p:nvGrpSpPr>
        <p:grpSpPr>
          <a:xfrm>
            <a:off x="7337039" y="402951"/>
            <a:ext cx="2288265" cy="4943476"/>
            <a:chOff x="767673" y="1160424"/>
            <a:chExt cx="2288265" cy="4943476"/>
          </a:xfrm>
        </p:grpSpPr>
        <p:grpSp>
          <p:nvGrpSpPr>
            <p:cNvPr id="88" name="iPhone"/>
            <p:cNvGrpSpPr>
              <a:grpSpLocks noChangeAspect="1"/>
            </p:cNvGrpSpPr>
            <p:nvPr/>
          </p:nvGrpSpPr>
          <p:grpSpPr>
            <a:xfrm>
              <a:off x="767673" y="1160424"/>
              <a:ext cx="2286000" cy="4943476"/>
              <a:chOff x="4947444" y="1027113"/>
              <a:chExt cx="2286000" cy="4943476"/>
            </a:xfrm>
          </p:grpSpPr>
          <p:sp>
            <p:nvSpPr>
              <p:cNvPr id="115"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6"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7"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8"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9"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89" name="Group 88"/>
            <p:cNvGrpSpPr/>
            <p:nvPr/>
          </p:nvGrpSpPr>
          <p:grpSpPr>
            <a:xfrm>
              <a:off x="767731" y="1511297"/>
              <a:ext cx="2288207" cy="464345"/>
              <a:chOff x="5037932" y="3127590"/>
              <a:chExt cx="2288207" cy="464345"/>
            </a:xfrm>
          </p:grpSpPr>
          <p:grpSp>
            <p:nvGrpSpPr>
              <p:cNvPr id="104" name="Navigation Bar"/>
              <p:cNvGrpSpPr/>
              <p:nvPr/>
            </p:nvGrpSpPr>
            <p:grpSpPr>
              <a:xfrm>
                <a:off x="5037932" y="3127591"/>
                <a:ext cx="2286000" cy="464344"/>
                <a:chOff x="1116013" y="2305049"/>
                <a:chExt cx="2286000" cy="464344"/>
              </a:xfrm>
            </p:grpSpPr>
            <p:sp>
              <p:nvSpPr>
                <p:cNvPr id="112"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113"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105" name="Status Bar"/>
              <p:cNvGrpSpPr>
                <a:grpSpLocks noChangeAspect="1"/>
              </p:cNvGrpSpPr>
              <p:nvPr/>
            </p:nvGrpSpPr>
            <p:grpSpPr>
              <a:xfrm>
                <a:off x="5040139" y="3127590"/>
                <a:ext cx="2286000" cy="142875"/>
                <a:chOff x="4826000" y="1124744"/>
                <a:chExt cx="2286000" cy="142875"/>
              </a:xfrm>
            </p:grpSpPr>
            <p:sp>
              <p:nvSpPr>
                <p:cNvPr id="106"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07"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8"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9"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0"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11"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91" name="Group 90"/>
            <p:cNvGrpSpPr/>
            <p:nvPr/>
          </p:nvGrpSpPr>
          <p:grpSpPr>
            <a:xfrm>
              <a:off x="866800" y="4735502"/>
              <a:ext cx="2085645" cy="115888"/>
              <a:chOff x="4084733" y="3131343"/>
              <a:chExt cx="2085645" cy="115888"/>
            </a:xfrm>
          </p:grpSpPr>
          <p:grpSp>
            <p:nvGrpSpPr>
              <p:cNvPr id="99" name="Slider"/>
              <p:cNvGrpSpPr/>
              <p:nvPr/>
            </p:nvGrpSpPr>
            <p:grpSpPr>
              <a:xfrm>
                <a:off x="4329225" y="3131343"/>
                <a:ext cx="1565275" cy="115888"/>
                <a:chOff x="2235200" y="3111500"/>
                <a:chExt cx="1565275" cy="115888"/>
              </a:xfrm>
            </p:grpSpPr>
            <p:sp>
              <p:nvSpPr>
                <p:cNvPr id="102"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3"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100"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101"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sp>
          <p:nvSpPr>
            <p:cNvPr id="95"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pic>
          <p:nvPicPr>
            <p:cNvPr id="96" name="Picture 9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120" name="TextBox 2"/>
          <p:cNvSpPr txBox="1"/>
          <p:nvPr/>
        </p:nvSpPr>
        <p:spPr>
          <a:xfrm>
            <a:off x="7995472" y="3357790"/>
            <a:ext cx="960619" cy="181588"/>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Big Empty</a:t>
            </a:r>
          </a:p>
        </p:txBody>
      </p:sp>
      <p:grpSp>
        <p:nvGrpSpPr>
          <p:cNvPr id="139" name="Group 138"/>
          <p:cNvGrpSpPr/>
          <p:nvPr/>
        </p:nvGrpSpPr>
        <p:grpSpPr>
          <a:xfrm>
            <a:off x="9975329" y="4030402"/>
            <a:ext cx="2582413" cy="858076"/>
            <a:chOff x="9975329" y="4030402"/>
            <a:chExt cx="2582413" cy="858076"/>
          </a:xfrm>
        </p:grpSpPr>
        <p:sp>
          <p:nvSpPr>
            <p:cNvPr id="121" name="Tab Bar Background"/>
            <p:cNvSpPr>
              <a:spLocks noChangeArrowheads="1"/>
            </p:cNvSpPr>
            <p:nvPr/>
          </p:nvSpPr>
          <p:spPr bwMode="auto">
            <a:xfrm>
              <a:off x="9975329" y="4236684"/>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23" name="Picture 122"/>
            <p:cNvPicPr preferRelativeResize="0">
              <a:picLocks/>
            </p:cNvPicPr>
            <p:nvPr>
              <p:custDataLst>
                <p:custData r:id="rId10"/>
              </p:custDataLst>
            </p:nvPr>
          </p:nvPicPr>
          <p:blipFill>
            <a:blip r:embed="rId16">
              <a:extLst>
                <a:ext uri="{28A0092B-C50C-407E-A947-70E740481C1C}">
                  <a14:useLocalDpi xmlns:a14="http://schemas.microsoft.com/office/drawing/2010/main" val="0"/>
                </a:ext>
              </a:extLst>
            </a:blip>
            <a:stretch>
              <a:fillRect/>
            </a:stretch>
          </p:blipFill>
          <p:spPr>
            <a:xfrm>
              <a:off x="11395665" y="4135565"/>
              <a:ext cx="566683" cy="566683"/>
            </a:xfrm>
            <a:prstGeom prst="rect">
              <a:avLst/>
            </a:prstGeom>
          </p:spPr>
        </p:pic>
        <p:pic>
          <p:nvPicPr>
            <p:cNvPr id="124" name="Picture 123"/>
            <p:cNvPicPr preferRelativeResize="0">
              <a:picLocks/>
            </p:cNvPicPr>
            <p:nvPr>
              <p:custDataLst>
                <p:custData r:id="rId11"/>
              </p:custDataLst>
            </p:nvPr>
          </p:nvPicPr>
          <p:blipFill>
            <a:blip r:embed="rId17">
              <a:extLst>
                <a:ext uri="{28A0092B-C50C-407E-A947-70E740481C1C}">
                  <a14:useLocalDpi xmlns:a14="http://schemas.microsoft.com/office/drawing/2010/main" val="0"/>
                </a:ext>
              </a:extLst>
            </a:blip>
            <a:stretch>
              <a:fillRect/>
            </a:stretch>
          </p:blipFill>
          <p:spPr>
            <a:xfrm>
              <a:off x="10238250" y="4137405"/>
              <a:ext cx="635293" cy="537682"/>
            </a:xfrm>
            <a:prstGeom prst="rect">
              <a:avLst/>
            </a:prstGeom>
          </p:spPr>
        </p:pic>
        <p:sp>
          <p:nvSpPr>
            <p:cNvPr id="127" name="Oval 126"/>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p:cNvPicPr preferRelativeResize="0">
              <a:picLocks/>
            </p:cNvPicPr>
            <p:nvPr>
              <p:custDataLst>
                <p:custData r:id="rId12"/>
              </p:custDataLst>
            </p:nvPr>
          </p:nvPicPr>
          <p:blipFill>
            <a:blip r:embed="rId18">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0884099" y="4030402"/>
              <a:ext cx="468787" cy="468787"/>
            </a:xfrm>
            <a:prstGeom prst="rect">
              <a:avLst/>
            </a:prstGeom>
          </p:spPr>
        </p:pic>
        <p:sp>
          <p:nvSpPr>
            <p:cNvPr id="125" name="Pie 124"/>
            <p:cNvSpPr/>
            <p:nvPr/>
          </p:nvSpPr>
          <p:spPr>
            <a:xfrm>
              <a:off x="11968092" y="4296090"/>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59" name="Arrow Down"/>
            <p:cNvSpPr>
              <a:spLocks noChangeAspect="1"/>
            </p:cNvSpPr>
            <p:nvPr/>
          </p:nvSpPr>
          <p:spPr bwMode="auto">
            <a:xfrm rot="8100000">
              <a:off x="12171664" y="4486106"/>
              <a:ext cx="66084" cy="9407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61" name="Group 160"/>
          <p:cNvGrpSpPr/>
          <p:nvPr/>
        </p:nvGrpSpPr>
        <p:grpSpPr>
          <a:xfrm>
            <a:off x="9941380" y="2813781"/>
            <a:ext cx="2582130" cy="873702"/>
            <a:chOff x="9941380" y="2813781"/>
            <a:chExt cx="2582130" cy="873702"/>
          </a:xfrm>
        </p:grpSpPr>
        <p:grpSp>
          <p:nvGrpSpPr>
            <p:cNvPr id="128" name="Group 127"/>
            <p:cNvGrpSpPr/>
            <p:nvPr/>
          </p:nvGrpSpPr>
          <p:grpSpPr>
            <a:xfrm>
              <a:off x="9941380" y="2813781"/>
              <a:ext cx="2286000" cy="691738"/>
              <a:chOff x="9941380" y="2829957"/>
              <a:chExt cx="2286000" cy="691738"/>
            </a:xfrm>
          </p:grpSpPr>
          <p:grpSp>
            <p:nvGrpSpPr>
              <p:cNvPr id="129" name="Group 128"/>
              <p:cNvGrpSpPr/>
              <p:nvPr/>
            </p:nvGrpSpPr>
            <p:grpSpPr>
              <a:xfrm>
                <a:off x="9941380" y="2829957"/>
                <a:ext cx="2286000" cy="691738"/>
                <a:chOff x="9979970" y="4032740"/>
                <a:chExt cx="2286000" cy="691738"/>
              </a:xfrm>
            </p:grpSpPr>
            <p:sp>
              <p:nvSpPr>
                <p:cNvPr id="130" name="Tab Bar Background"/>
                <p:cNvSpPr>
                  <a:spLocks noChangeArrowheads="1"/>
                </p:cNvSpPr>
                <p:nvPr/>
              </p:nvSpPr>
              <p:spPr bwMode="auto">
                <a:xfrm>
                  <a:off x="9979970" y="4256236"/>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31" name="Picture 130"/>
                <p:cNvPicPr preferRelativeResize="0">
                  <a:picLocks/>
                </p:cNvPicPr>
                <p:nvPr>
                  <p:custDataLst>
                    <p:custData r:id="rId8"/>
                  </p:custDataLst>
                </p:nvPr>
              </p:nvPicPr>
              <p:blipFill>
                <a:blip r:embed="rId16">
                  <a:extLst>
                    <a:ext uri="{28A0092B-C50C-407E-A947-70E740481C1C}">
                      <a14:useLocalDpi xmlns:a14="http://schemas.microsoft.com/office/drawing/2010/main" val="0"/>
                    </a:ext>
                  </a:extLst>
                </a:blip>
                <a:stretch>
                  <a:fillRect/>
                </a:stretch>
              </p:blipFill>
              <p:spPr>
                <a:xfrm>
                  <a:off x="11395665" y="4157795"/>
                  <a:ext cx="566683" cy="566683"/>
                </a:xfrm>
                <a:prstGeom prst="rect">
                  <a:avLst/>
                </a:prstGeom>
              </p:spPr>
            </p:pic>
            <p:pic>
              <p:nvPicPr>
                <p:cNvPr id="132" name="Picture 131"/>
                <p:cNvPicPr preferRelativeResize="0">
                  <a:picLocks/>
                </p:cNvPicPr>
                <p:nvPr>
                  <p:custDataLst>
                    <p:custData r:id="rId9"/>
                  </p:custDataLst>
                </p:nvPr>
              </p:nvPicPr>
              <p:blipFill>
                <a:blip r:embed="rId17">
                  <a:extLst>
                    <a:ext uri="{28A0092B-C50C-407E-A947-70E740481C1C}">
                      <a14:useLocalDpi xmlns:a14="http://schemas.microsoft.com/office/drawing/2010/main" val="0"/>
                    </a:ext>
                  </a:extLst>
                </a:blip>
                <a:stretch>
                  <a:fillRect/>
                </a:stretch>
              </p:blipFill>
              <p:spPr>
                <a:xfrm>
                  <a:off x="10238250" y="4158049"/>
                  <a:ext cx="635293" cy="537682"/>
                </a:xfrm>
                <a:prstGeom prst="rect">
                  <a:avLst/>
                </a:prstGeom>
              </p:spPr>
            </p:pic>
            <p:sp>
              <p:nvSpPr>
                <p:cNvPr id="133" name="Oval 132"/>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6" name="Picture 135"/>
              <p:cNvPicPr preferRelativeResize="0">
                <a:picLocks/>
              </p:cNvPicPr>
              <p:nvPr>
                <p:custDataLst>
                  <p:custData r:id="rId7"/>
                </p:custDataLst>
              </p:nvPr>
            </p:nvPicPr>
            <p:blipFill>
              <a:blip r:embed="rId19">
                <a:extLst>
                  <a:ext uri="{28A0092B-C50C-407E-A947-70E740481C1C}">
                    <a14:useLocalDpi xmlns:a14="http://schemas.microsoft.com/office/drawing/2010/main" val="0"/>
                  </a:ext>
                </a:extLst>
              </a:blip>
              <a:stretch>
                <a:fillRect/>
              </a:stretch>
            </p:blipFill>
            <p:spPr>
              <a:xfrm>
                <a:off x="10895024" y="2852671"/>
                <a:ext cx="395248" cy="392970"/>
              </a:xfrm>
              <a:prstGeom prst="rect">
                <a:avLst/>
              </a:prstGeom>
            </p:spPr>
          </p:pic>
        </p:grpSp>
        <p:sp>
          <p:nvSpPr>
            <p:cNvPr id="138" name="Pie 137"/>
            <p:cNvSpPr/>
            <p:nvPr/>
          </p:nvSpPr>
          <p:spPr>
            <a:xfrm>
              <a:off x="11933860" y="3095095"/>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60" name="Arrow Down"/>
            <p:cNvSpPr>
              <a:spLocks noChangeAspect="1"/>
            </p:cNvSpPr>
            <p:nvPr/>
          </p:nvSpPr>
          <p:spPr bwMode="auto">
            <a:xfrm rot="8100000">
              <a:off x="12137715" y="3286700"/>
              <a:ext cx="66084" cy="9407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85" name="Group 184"/>
          <p:cNvGrpSpPr/>
          <p:nvPr/>
        </p:nvGrpSpPr>
        <p:grpSpPr>
          <a:xfrm>
            <a:off x="586727" y="5058885"/>
            <a:ext cx="2582130" cy="873702"/>
            <a:chOff x="9941380" y="2813781"/>
            <a:chExt cx="2582130" cy="873702"/>
          </a:xfrm>
        </p:grpSpPr>
        <p:grpSp>
          <p:nvGrpSpPr>
            <p:cNvPr id="186" name="Group 185"/>
            <p:cNvGrpSpPr/>
            <p:nvPr/>
          </p:nvGrpSpPr>
          <p:grpSpPr>
            <a:xfrm>
              <a:off x="9941380" y="2813781"/>
              <a:ext cx="2286000" cy="704437"/>
              <a:chOff x="9941380" y="2829957"/>
              <a:chExt cx="2286000" cy="704437"/>
            </a:xfrm>
          </p:grpSpPr>
          <p:grpSp>
            <p:nvGrpSpPr>
              <p:cNvPr id="189" name="Group 188"/>
              <p:cNvGrpSpPr/>
              <p:nvPr/>
            </p:nvGrpSpPr>
            <p:grpSpPr>
              <a:xfrm>
                <a:off x="9941380" y="2829957"/>
                <a:ext cx="2286000" cy="704437"/>
                <a:chOff x="9979970" y="4032740"/>
                <a:chExt cx="2286000" cy="704437"/>
              </a:xfrm>
            </p:grpSpPr>
            <p:sp>
              <p:nvSpPr>
                <p:cNvPr id="191" name="Tab Bar Background"/>
                <p:cNvSpPr>
                  <a:spLocks noChangeArrowheads="1"/>
                </p:cNvSpPr>
                <p:nvPr/>
              </p:nvSpPr>
              <p:spPr bwMode="auto">
                <a:xfrm>
                  <a:off x="9979970" y="4256236"/>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92" name="Picture 191"/>
                <p:cNvPicPr preferRelativeResize="0">
                  <a:picLocks/>
                </p:cNvPicPr>
                <p:nvPr>
                  <p:custDataLst>
                    <p:custData r:id="rId5"/>
                  </p:custDataLst>
                </p:nvPr>
              </p:nvPicPr>
              <p:blipFill>
                <a:blip r:embed="rId16">
                  <a:extLst>
                    <a:ext uri="{28A0092B-C50C-407E-A947-70E740481C1C}">
                      <a14:useLocalDpi xmlns:a14="http://schemas.microsoft.com/office/drawing/2010/main" val="0"/>
                    </a:ext>
                  </a:extLst>
                </a:blip>
                <a:stretch>
                  <a:fillRect/>
                </a:stretch>
              </p:blipFill>
              <p:spPr>
                <a:xfrm>
                  <a:off x="11395665" y="4170494"/>
                  <a:ext cx="566683" cy="566683"/>
                </a:xfrm>
                <a:prstGeom prst="rect">
                  <a:avLst/>
                </a:prstGeom>
              </p:spPr>
            </p:pic>
            <p:pic>
              <p:nvPicPr>
                <p:cNvPr id="193" name="Picture 192"/>
                <p:cNvPicPr preferRelativeResize="0">
                  <a:picLocks/>
                </p:cNvPicPr>
                <p:nvPr>
                  <p:custDataLst>
                    <p:custData r:id="rId6"/>
                  </p:custDataLst>
                </p:nvPr>
              </p:nvPicPr>
              <p:blipFill>
                <a:blip r:embed="rId17">
                  <a:extLst>
                    <a:ext uri="{28A0092B-C50C-407E-A947-70E740481C1C}">
                      <a14:useLocalDpi xmlns:a14="http://schemas.microsoft.com/office/drawing/2010/main" val="0"/>
                    </a:ext>
                  </a:extLst>
                </a:blip>
                <a:stretch>
                  <a:fillRect/>
                </a:stretch>
              </p:blipFill>
              <p:spPr>
                <a:xfrm>
                  <a:off x="10238250" y="4170748"/>
                  <a:ext cx="635293" cy="537682"/>
                </a:xfrm>
                <a:prstGeom prst="rect">
                  <a:avLst/>
                </a:prstGeom>
              </p:spPr>
            </p:pic>
            <p:sp>
              <p:nvSpPr>
                <p:cNvPr id="194" name="Oval 193"/>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0" name="Picture 189"/>
              <p:cNvPicPr preferRelativeResize="0">
                <a:picLocks/>
              </p:cNvPicPr>
              <p:nvPr>
                <p:custDataLst>
                  <p:custData r:id="rId4"/>
                </p:custDataLst>
              </p:nvPr>
            </p:nvPicPr>
            <p:blipFill>
              <a:blip r:embed="rId19">
                <a:extLst>
                  <a:ext uri="{28A0092B-C50C-407E-A947-70E740481C1C}">
                    <a14:useLocalDpi xmlns:a14="http://schemas.microsoft.com/office/drawing/2010/main" val="0"/>
                  </a:ext>
                </a:extLst>
              </a:blip>
              <a:stretch>
                <a:fillRect/>
              </a:stretch>
            </p:blipFill>
            <p:spPr>
              <a:xfrm>
                <a:off x="10893910" y="2856904"/>
                <a:ext cx="395248" cy="392970"/>
              </a:xfrm>
              <a:prstGeom prst="rect">
                <a:avLst/>
              </a:prstGeom>
            </p:spPr>
          </p:pic>
        </p:grpSp>
        <p:sp>
          <p:nvSpPr>
            <p:cNvPr id="187" name="Pie 186"/>
            <p:cNvSpPr/>
            <p:nvPr/>
          </p:nvSpPr>
          <p:spPr>
            <a:xfrm>
              <a:off x="11933860" y="3095095"/>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195" name="Group 194"/>
          <p:cNvGrpSpPr/>
          <p:nvPr/>
        </p:nvGrpSpPr>
        <p:grpSpPr>
          <a:xfrm>
            <a:off x="3426742" y="5033754"/>
            <a:ext cx="2582413" cy="858076"/>
            <a:chOff x="9975329" y="4030402"/>
            <a:chExt cx="2582413" cy="858076"/>
          </a:xfrm>
        </p:grpSpPr>
        <p:sp>
          <p:nvSpPr>
            <p:cNvPr id="196" name="Tab Bar Background"/>
            <p:cNvSpPr>
              <a:spLocks noChangeArrowheads="1"/>
            </p:cNvSpPr>
            <p:nvPr/>
          </p:nvSpPr>
          <p:spPr bwMode="auto">
            <a:xfrm>
              <a:off x="9975329" y="4236684"/>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pic>
          <p:nvPicPr>
            <p:cNvPr id="197" name="Picture 196"/>
            <p:cNvPicPr preferRelativeResize="0">
              <a:picLocks/>
            </p:cNvPicPr>
            <p:nvPr>
              <p:custDataLst>
                <p:custData r:id="rId1"/>
              </p:custDataLst>
            </p:nvPr>
          </p:nvPicPr>
          <p:blipFill>
            <a:blip r:embed="rId16">
              <a:extLst>
                <a:ext uri="{28A0092B-C50C-407E-A947-70E740481C1C}">
                  <a14:useLocalDpi xmlns:a14="http://schemas.microsoft.com/office/drawing/2010/main" val="0"/>
                </a:ext>
              </a:extLst>
            </a:blip>
            <a:stretch>
              <a:fillRect/>
            </a:stretch>
          </p:blipFill>
          <p:spPr>
            <a:xfrm>
              <a:off x="11395665" y="4148264"/>
              <a:ext cx="566683" cy="566683"/>
            </a:xfrm>
            <a:prstGeom prst="rect">
              <a:avLst/>
            </a:prstGeom>
          </p:spPr>
        </p:pic>
        <p:pic>
          <p:nvPicPr>
            <p:cNvPr id="198" name="Picture 197"/>
            <p:cNvPicPr preferRelativeResize="0">
              <a:picLocks/>
            </p:cNvPicPr>
            <p:nvPr>
              <p:custDataLst>
                <p:custData r:id="rId2"/>
              </p:custDataLst>
            </p:nvPr>
          </p:nvPicPr>
          <p:blipFill>
            <a:blip r:embed="rId17">
              <a:extLst>
                <a:ext uri="{28A0092B-C50C-407E-A947-70E740481C1C}">
                  <a14:useLocalDpi xmlns:a14="http://schemas.microsoft.com/office/drawing/2010/main" val="0"/>
                </a:ext>
              </a:extLst>
            </a:blip>
            <a:stretch>
              <a:fillRect/>
            </a:stretch>
          </p:blipFill>
          <p:spPr>
            <a:xfrm>
              <a:off x="10238250" y="4150104"/>
              <a:ext cx="635293" cy="537682"/>
            </a:xfrm>
            <a:prstGeom prst="rect">
              <a:avLst/>
            </a:prstGeom>
          </p:spPr>
        </p:pic>
        <p:sp>
          <p:nvSpPr>
            <p:cNvPr id="199" name="Oval 198"/>
            <p:cNvSpPr/>
            <p:nvPr/>
          </p:nvSpPr>
          <p:spPr>
            <a:xfrm>
              <a:off x="10895024" y="4032740"/>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199"/>
            <p:cNvPicPr preferRelativeResize="0">
              <a:picLocks/>
            </p:cNvPicPr>
            <p:nvPr>
              <p:custDataLst>
                <p:custData r:id="rId3"/>
              </p:custDataLst>
            </p:nvPr>
          </p:nvPicPr>
          <p:blipFill>
            <a:blip r:embed="rId18">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0884099" y="4030402"/>
              <a:ext cx="468787" cy="468787"/>
            </a:xfrm>
            <a:prstGeom prst="rect">
              <a:avLst/>
            </a:prstGeom>
          </p:spPr>
        </p:pic>
        <p:sp>
          <p:nvSpPr>
            <p:cNvPr id="201" name="Pie 200"/>
            <p:cNvSpPr/>
            <p:nvPr/>
          </p:nvSpPr>
          <p:spPr>
            <a:xfrm>
              <a:off x="11968092" y="4296090"/>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sp>
        <p:nvSpPr>
          <p:cNvPr id="126" name="Menu"/>
          <p:cNvSpPr>
            <a:spLocks noChangeAspect="1" noEditPoints="1"/>
          </p:cNvSpPr>
          <p:nvPr/>
        </p:nvSpPr>
        <p:spPr bwMode="auto">
          <a:xfrm>
            <a:off x="2722313" y="5502541"/>
            <a:ext cx="87332" cy="55653"/>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4" name="Menu"/>
          <p:cNvSpPr>
            <a:spLocks noChangeAspect="1" noEditPoints="1"/>
          </p:cNvSpPr>
          <p:nvPr/>
        </p:nvSpPr>
        <p:spPr bwMode="auto">
          <a:xfrm>
            <a:off x="5569061" y="5470291"/>
            <a:ext cx="87332" cy="55653"/>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3543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746760" y="2270927"/>
            <a:ext cx="10515600" cy="1325563"/>
          </a:xfrm>
        </p:spPr>
        <p:txBody>
          <a:bodyPr>
            <a:normAutofit/>
          </a:bodyPr>
          <a:lstStyle/>
          <a:p>
            <a:r>
              <a:rPr lang="en-US" sz="6000" dirty="0" smtClean="0"/>
              <a:t>DRAFT FROM HERE</a:t>
            </a:r>
            <a:endParaRPr lang="en-US" sz="6000" dirty="0"/>
          </a:p>
        </p:txBody>
      </p:sp>
      <p:sp>
        <p:nvSpPr>
          <p:cNvPr id="5" name="TextBox 4"/>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spTree>
    <p:extLst>
      <p:ext uri="{BB962C8B-B14F-4D97-AF65-F5344CB8AC3E}">
        <p14:creationId xmlns:p14="http://schemas.microsoft.com/office/powerpoint/2010/main" val="3279102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iPhone"/>
          <p:cNvGrpSpPr>
            <a:grpSpLocks noChangeAspect="1"/>
          </p:cNvGrpSpPr>
          <p:nvPr/>
        </p:nvGrpSpPr>
        <p:grpSpPr>
          <a:xfrm>
            <a:off x="615949" y="939555"/>
            <a:ext cx="2541588" cy="5318125"/>
            <a:chOff x="4819650" y="766763"/>
            <a:chExt cx="2541588" cy="5318125"/>
          </a:xfrm>
        </p:grpSpPr>
        <p:sp>
          <p:nvSpPr>
            <p:cNvPr id="3"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9" name="Status Bar"/>
          <p:cNvGrpSpPr>
            <a:grpSpLocks noChangeAspect="1"/>
          </p:cNvGrpSpPr>
          <p:nvPr/>
        </p:nvGrpSpPr>
        <p:grpSpPr>
          <a:xfrm>
            <a:off x="761785" y="1564037"/>
            <a:ext cx="2286000" cy="142875"/>
            <a:chOff x="4826000" y="1124744"/>
            <a:chExt cx="2286000" cy="142875"/>
          </a:xfrm>
        </p:grpSpPr>
        <p:sp>
          <p:nvSpPr>
            <p:cNvPr id="10"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1"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2"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3"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5"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sp>
        <p:nvSpPr>
          <p:cNvPr id="16" name="Back Arrow"/>
          <p:cNvSpPr>
            <a:spLocks noChangeAspect="1"/>
          </p:cNvSpPr>
          <p:nvPr/>
        </p:nvSpPr>
        <p:spPr bwMode="auto">
          <a:xfrm>
            <a:off x="802495" y="1905669"/>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17" name="Tab Bar"/>
          <p:cNvGrpSpPr/>
          <p:nvPr/>
        </p:nvGrpSpPr>
        <p:grpSpPr>
          <a:xfrm>
            <a:off x="745067" y="5279761"/>
            <a:ext cx="2286000" cy="354012"/>
            <a:chOff x="595313" y="1925638"/>
            <a:chExt cx="2286000" cy="354012"/>
          </a:xfrm>
        </p:grpSpPr>
        <p:sp>
          <p:nvSpPr>
            <p:cNvPr id="18" name="Tab Bar Background"/>
            <p:cNvSpPr>
              <a:spLocks noChangeArrowheads="1"/>
            </p:cNvSpPr>
            <p:nvPr/>
          </p:nvSpPr>
          <p:spPr bwMode="auto">
            <a:xfrm>
              <a:off x="595313" y="1925638"/>
              <a:ext cx="2286000" cy="354012"/>
            </a:xfrm>
            <a:prstGeom prst="rect">
              <a:avLst/>
            </a:prstGeom>
            <a:solidFill>
              <a:srgbClr val="F6F6F6">
                <a:alpha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 name="Music Icon"/>
            <p:cNvSpPr>
              <a:spLocks noChangeAspect="1"/>
            </p:cNvSpPr>
            <p:nvPr/>
          </p:nvSpPr>
          <p:spPr bwMode="auto">
            <a:xfrm>
              <a:off x="755651" y="1979613"/>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0" name="Movies Icon"/>
            <p:cNvSpPr>
              <a:spLocks noChangeAspect="1" noEditPoints="1"/>
            </p:cNvSpPr>
            <p:nvPr/>
          </p:nvSpPr>
          <p:spPr bwMode="auto">
            <a:xfrm>
              <a:off x="1192213" y="1985963"/>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1" name="TV Shows Icon"/>
            <p:cNvSpPr>
              <a:spLocks noChangeAspect="1" noEditPoints="1"/>
            </p:cNvSpPr>
            <p:nvPr/>
          </p:nvSpPr>
          <p:spPr bwMode="auto">
            <a:xfrm>
              <a:off x="1635126" y="1990725"/>
              <a:ext cx="207963" cy="142875"/>
            </a:xfrm>
            <a:custGeom>
              <a:avLst/>
              <a:gdLst>
                <a:gd name="T0" fmla="*/ 0 w 272"/>
                <a:gd name="T1" fmla="*/ 0 h 188"/>
                <a:gd name="T2" fmla="*/ 0 w 272"/>
                <a:gd name="T3" fmla="*/ 169 h 188"/>
                <a:gd name="T4" fmla="*/ 272 w 272"/>
                <a:gd name="T5" fmla="*/ 169 h 188"/>
                <a:gd name="T6" fmla="*/ 272 w 272"/>
                <a:gd name="T7" fmla="*/ 0 h 188"/>
                <a:gd name="T8" fmla="*/ 0 w 272"/>
                <a:gd name="T9" fmla="*/ 0 h 188"/>
                <a:gd name="T10" fmla="*/ 9 w 272"/>
                <a:gd name="T11" fmla="*/ 9 h 188"/>
                <a:gd name="T12" fmla="*/ 263 w 272"/>
                <a:gd name="T13" fmla="*/ 9 h 188"/>
                <a:gd name="T14" fmla="*/ 263 w 272"/>
                <a:gd name="T15" fmla="*/ 159 h 188"/>
                <a:gd name="T16" fmla="*/ 9 w 272"/>
                <a:gd name="T17" fmla="*/ 159 h 188"/>
                <a:gd name="T18" fmla="*/ 9 w 272"/>
                <a:gd name="T19" fmla="*/ 9 h 188"/>
                <a:gd name="T20" fmla="*/ 61 w 272"/>
                <a:gd name="T21" fmla="*/ 178 h 188"/>
                <a:gd name="T22" fmla="*/ 61 w 272"/>
                <a:gd name="T23" fmla="*/ 188 h 188"/>
                <a:gd name="T24" fmla="*/ 211 w 272"/>
                <a:gd name="T25" fmla="*/ 188 h 188"/>
                <a:gd name="T26" fmla="*/ 211 w 272"/>
                <a:gd name="T27" fmla="*/ 178 h 188"/>
                <a:gd name="T28" fmla="*/ 61 w 272"/>
                <a:gd name="T29"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188">
                  <a:moveTo>
                    <a:pt x="0" y="0"/>
                  </a:moveTo>
                  <a:lnTo>
                    <a:pt x="0" y="169"/>
                  </a:lnTo>
                  <a:lnTo>
                    <a:pt x="272" y="169"/>
                  </a:lnTo>
                  <a:lnTo>
                    <a:pt x="272" y="0"/>
                  </a:lnTo>
                  <a:lnTo>
                    <a:pt x="0" y="0"/>
                  </a:lnTo>
                  <a:close/>
                  <a:moveTo>
                    <a:pt x="9" y="9"/>
                  </a:moveTo>
                  <a:lnTo>
                    <a:pt x="263" y="9"/>
                  </a:lnTo>
                  <a:lnTo>
                    <a:pt x="263" y="159"/>
                  </a:lnTo>
                  <a:lnTo>
                    <a:pt x="9" y="159"/>
                  </a:lnTo>
                  <a:lnTo>
                    <a:pt x="9" y="9"/>
                  </a:lnTo>
                  <a:close/>
                  <a:moveTo>
                    <a:pt x="61" y="178"/>
                  </a:moveTo>
                  <a:lnTo>
                    <a:pt x="61" y="188"/>
                  </a:lnTo>
                  <a:lnTo>
                    <a:pt x="211" y="188"/>
                  </a:lnTo>
                  <a:lnTo>
                    <a:pt x="211" y="178"/>
                  </a:lnTo>
                  <a:lnTo>
                    <a:pt x="61" y="178"/>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 name="Search Icon"/>
            <p:cNvSpPr>
              <a:spLocks noChangeAspect="1" noEditPoints="1"/>
            </p:cNvSpPr>
            <p:nvPr/>
          </p:nvSpPr>
          <p:spPr bwMode="auto">
            <a:xfrm>
              <a:off x="2106613" y="1974850"/>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 name="More Icon"/>
            <p:cNvSpPr>
              <a:spLocks noChangeAspect="1" noEditPoints="1"/>
            </p:cNvSpPr>
            <p:nvPr/>
          </p:nvSpPr>
          <p:spPr bwMode="auto">
            <a:xfrm>
              <a:off x="2571751" y="2043113"/>
              <a:ext cx="165100" cy="36512"/>
            </a:xfrm>
            <a:custGeom>
              <a:avLst/>
              <a:gdLst>
                <a:gd name="T0" fmla="*/ 24 w 216"/>
                <a:gd name="T1" fmla="*/ 0 h 47"/>
                <a:gd name="T2" fmla="*/ 0 w 216"/>
                <a:gd name="T3" fmla="*/ 24 h 47"/>
                <a:gd name="T4" fmla="*/ 24 w 216"/>
                <a:gd name="T5" fmla="*/ 47 h 47"/>
                <a:gd name="T6" fmla="*/ 47 w 216"/>
                <a:gd name="T7" fmla="*/ 24 h 47"/>
                <a:gd name="T8" fmla="*/ 24 w 216"/>
                <a:gd name="T9" fmla="*/ 0 h 47"/>
                <a:gd name="T10" fmla="*/ 108 w 216"/>
                <a:gd name="T11" fmla="*/ 0 h 47"/>
                <a:gd name="T12" fmla="*/ 85 w 216"/>
                <a:gd name="T13" fmla="*/ 24 h 47"/>
                <a:gd name="T14" fmla="*/ 108 w 216"/>
                <a:gd name="T15" fmla="*/ 47 h 47"/>
                <a:gd name="T16" fmla="*/ 131 w 216"/>
                <a:gd name="T17" fmla="*/ 24 h 47"/>
                <a:gd name="T18" fmla="*/ 108 w 216"/>
                <a:gd name="T19" fmla="*/ 0 h 47"/>
                <a:gd name="T20" fmla="*/ 192 w 216"/>
                <a:gd name="T21" fmla="*/ 0 h 47"/>
                <a:gd name="T22" fmla="*/ 169 w 216"/>
                <a:gd name="T23" fmla="*/ 24 h 47"/>
                <a:gd name="T24" fmla="*/ 192 w 216"/>
                <a:gd name="T25" fmla="*/ 47 h 47"/>
                <a:gd name="T26" fmla="*/ 216 w 216"/>
                <a:gd name="T27" fmla="*/ 24 h 47"/>
                <a:gd name="T28" fmla="*/ 192 w 216"/>
                <a:gd name="T29" fmla="*/ 0 h 47"/>
                <a:gd name="T30" fmla="*/ 24 w 216"/>
                <a:gd name="T31" fmla="*/ 10 h 47"/>
                <a:gd name="T32" fmla="*/ 38 w 216"/>
                <a:gd name="T33" fmla="*/ 24 h 47"/>
                <a:gd name="T34" fmla="*/ 24 w 216"/>
                <a:gd name="T35" fmla="*/ 38 h 47"/>
                <a:gd name="T36" fmla="*/ 10 w 216"/>
                <a:gd name="T37" fmla="*/ 24 h 47"/>
                <a:gd name="T38" fmla="*/ 24 w 216"/>
                <a:gd name="T39" fmla="*/ 10 h 47"/>
                <a:gd name="T40" fmla="*/ 108 w 216"/>
                <a:gd name="T41" fmla="*/ 10 h 47"/>
                <a:gd name="T42" fmla="*/ 122 w 216"/>
                <a:gd name="T43" fmla="*/ 24 h 47"/>
                <a:gd name="T44" fmla="*/ 108 w 216"/>
                <a:gd name="T45" fmla="*/ 38 h 47"/>
                <a:gd name="T46" fmla="*/ 94 w 216"/>
                <a:gd name="T47" fmla="*/ 24 h 47"/>
                <a:gd name="T48" fmla="*/ 108 w 216"/>
                <a:gd name="T49" fmla="*/ 10 h 47"/>
                <a:gd name="T50" fmla="*/ 192 w 216"/>
                <a:gd name="T51" fmla="*/ 10 h 47"/>
                <a:gd name="T52" fmla="*/ 206 w 216"/>
                <a:gd name="T53" fmla="*/ 24 h 47"/>
                <a:gd name="T54" fmla="*/ 192 w 216"/>
                <a:gd name="T55" fmla="*/ 38 h 47"/>
                <a:gd name="T56" fmla="*/ 178 w 216"/>
                <a:gd name="T57" fmla="*/ 24 h 47"/>
                <a:gd name="T58" fmla="*/ 192 w 216"/>
                <a:gd name="T59"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6" h="47">
                  <a:moveTo>
                    <a:pt x="24" y="0"/>
                  </a:moveTo>
                  <a:cubicBezTo>
                    <a:pt x="11" y="0"/>
                    <a:pt x="0" y="11"/>
                    <a:pt x="0" y="24"/>
                  </a:cubicBezTo>
                  <a:cubicBezTo>
                    <a:pt x="0" y="37"/>
                    <a:pt x="11" y="47"/>
                    <a:pt x="24" y="47"/>
                  </a:cubicBezTo>
                  <a:cubicBezTo>
                    <a:pt x="37" y="47"/>
                    <a:pt x="47" y="37"/>
                    <a:pt x="47" y="24"/>
                  </a:cubicBezTo>
                  <a:cubicBezTo>
                    <a:pt x="47" y="11"/>
                    <a:pt x="37" y="0"/>
                    <a:pt x="24" y="0"/>
                  </a:cubicBezTo>
                  <a:close/>
                  <a:moveTo>
                    <a:pt x="108" y="0"/>
                  </a:moveTo>
                  <a:cubicBezTo>
                    <a:pt x="95" y="0"/>
                    <a:pt x="85" y="11"/>
                    <a:pt x="85" y="24"/>
                  </a:cubicBezTo>
                  <a:cubicBezTo>
                    <a:pt x="85" y="37"/>
                    <a:pt x="95" y="47"/>
                    <a:pt x="108" y="47"/>
                  </a:cubicBezTo>
                  <a:cubicBezTo>
                    <a:pt x="121" y="47"/>
                    <a:pt x="131" y="37"/>
                    <a:pt x="131" y="24"/>
                  </a:cubicBezTo>
                  <a:cubicBezTo>
                    <a:pt x="131" y="11"/>
                    <a:pt x="121" y="0"/>
                    <a:pt x="108" y="0"/>
                  </a:cubicBezTo>
                  <a:close/>
                  <a:moveTo>
                    <a:pt x="192" y="0"/>
                  </a:moveTo>
                  <a:cubicBezTo>
                    <a:pt x="179" y="0"/>
                    <a:pt x="169" y="11"/>
                    <a:pt x="169" y="24"/>
                  </a:cubicBezTo>
                  <a:cubicBezTo>
                    <a:pt x="169" y="37"/>
                    <a:pt x="179" y="47"/>
                    <a:pt x="192" y="47"/>
                  </a:cubicBezTo>
                  <a:cubicBezTo>
                    <a:pt x="205" y="47"/>
                    <a:pt x="216" y="37"/>
                    <a:pt x="216" y="24"/>
                  </a:cubicBezTo>
                  <a:cubicBezTo>
                    <a:pt x="216" y="11"/>
                    <a:pt x="205" y="0"/>
                    <a:pt x="192" y="0"/>
                  </a:cubicBezTo>
                  <a:close/>
                  <a:moveTo>
                    <a:pt x="24" y="10"/>
                  </a:moveTo>
                  <a:cubicBezTo>
                    <a:pt x="31" y="10"/>
                    <a:pt x="38" y="16"/>
                    <a:pt x="38" y="24"/>
                  </a:cubicBezTo>
                  <a:cubicBezTo>
                    <a:pt x="38" y="32"/>
                    <a:pt x="31" y="38"/>
                    <a:pt x="24" y="38"/>
                  </a:cubicBezTo>
                  <a:cubicBezTo>
                    <a:pt x="16" y="38"/>
                    <a:pt x="10" y="32"/>
                    <a:pt x="10" y="24"/>
                  </a:cubicBezTo>
                  <a:cubicBezTo>
                    <a:pt x="10" y="16"/>
                    <a:pt x="16" y="10"/>
                    <a:pt x="24" y="10"/>
                  </a:cubicBezTo>
                  <a:close/>
                  <a:moveTo>
                    <a:pt x="108" y="10"/>
                  </a:moveTo>
                  <a:cubicBezTo>
                    <a:pt x="116" y="10"/>
                    <a:pt x="122" y="16"/>
                    <a:pt x="122" y="24"/>
                  </a:cubicBezTo>
                  <a:cubicBezTo>
                    <a:pt x="122" y="32"/>
                    <a:pt x="116" y="38"/>
                    <a:pt x="108" y="38"/>
                  </a:cubicBezTo>
                  <a:cubicBezTo>
                    <a:pt x="100" y="38"/>
                    <a:pt x="94" y="32"/>
                    <a:pt x="94" y="24"/>
                  </a:cubicBezTo>
                  <a:cubicBezTo>
                    <a:pt x="94" y="16"/>
                    <a:pt x="100" y="10"/>
                    <a:pt x="108" y="10"/>
                  </a:cubicBezTo>
                  <a:close/>
                  <a:moveTo>
                    <a:pt x="192" y="10"/>
                  </a:moveTo>
                  <a:cubicBezTo>
                    <a:pt x="200" y="10"/>
                    <a:pt x="206" y="16"/>
                    <a:pt x="206" y="24"/>
                  </a:cubicBezTo>
                  <a:cubicBezTo>
                    <a:pt x="206" y="32"/>
                    <a:pt x="200" y="38"/>
                    <a:pt x="192" y="38"/>
                  </a:cubicBezTo>
                  <a:cubicBezTo>
                    <a:pt x="185" y="38"/>
                    <a:pt x="178" y="32"/>
                    <a:pt x="178" y="24"/>
                  </a:cubicBezTo>
                  <a:cubicBezTo>
                    <a:pt x="178" y="16"/>
                    <a:pt x="185" y="10"/>
                    <a:pt x="192" y="10"/>
                  </a:cubicBez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 name="Tab Label"/>
            <p:cNvSpPr txBox="1"/>
            <p:nvPr/>
          </p:nvSpPr>
          <p:spPr>
            <a:xfrm>
              <a:off x="684711" y="2179622"/>
              <a:ext cx="291105"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007AFF"/>
                  </a:solidFill>
                  <a:latin typeface="Segoe UI" panose="020B0502040204020203" pitchFamily="34" charset="0"/>
                  <a:cs typeface="Segoe UI" panose="020B0502040204020203" pitchFamily="34" charset="0"/>
                </a:rPr>
                <a:t>Music</a:t>
              </a:r>
            </a:p>
          </p:txBody>
        </p:sp>
        <p:sp>
          <p:nvSpPr>
            <p:cNvPr id="25" name="Tab Label"/>
            <p:cNvSpPr txBox="1"/>
            <p:nvPr/>
          </p:nvSpPr>
          <p:spPr>
            <a:xfrm>
              <a:off x="1113133" y="2179622"/>
              <a:ext cx="33438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Movies</a:t>
              </a:r>
            </a:p>
          </p:txBody>
        </p:sp>
        <p:sp>
          <p:nvSpPr>
            <p:cNvPr id="26" name="Tab Label"/>
            <p:cNvSpPr txBox="1"/>
            <p:nvPr/>
          </p:nvSpPr>
          <p:spPr>
            <a:xfrm>
              <a:off x="1527559" y="2179622"/>
              <a:ext cx="41934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TV Shows</a:t>
              </a:r>
            </a:p>
          </p:txBody>
        </p:sp>
        <p:sp>
          <p:nvSpPr>
            <p:cNvPr id="27" name="Tab Label"/>
            <p:cNvSpPr txBox="1"/>
            <p:nvPr/>
          </p:nvSpPr>
          <p:spPr>
            <a:xfrm>
              <a:off x="2039723" y="2179622"/>
              <a:ext cx="31835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Search</a:t>
              </a:r>
            </a:p>
          </p:txBody>
        </p:sp>
        <p:sp>
          <p:nvSpPr>
            <p:cNvPr id="28" name="Tab Label"/>
            <p:cNvSpPr txBox="1"/>
            <p:nvPr/>
          </p:nvSpPr>
          <p:spPr>
            <a:xfrm>
              <a:off x="2519071" y="2179622"/>
              <a:ext cx="273473"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More</a:t>
              </a:r>
            </a:p>
          </p:txBody>
        </p:sp>
      </p:grpSp>
      <p:grpSp>
        <p:nvGrpSpPr>
          <p:cNvPr id="29" name="Group 28"/>
          <p:cNvGrpSpPr/>
          <p:nvPr/>
        </p:nvGrpSpPr>
        <p:grpSpPr>
          <a:xfrm>
            <a:off x="746784" y="1549686"/>
            <a:ext cx="2287064" cy="4064000"/>
            <a:chOff x="4460180" y="1469745"/>
            <a:chExt cx="2287064" cy="4064000"/>
          </a:xfrm>
        </p:grpSpPr>
        <p:grpSp>
          <p:nvGrpSpPr>
            <p:cNvPr id="30" name="Contacts"/>
            <p:cNvGrpSpPr/>
            <p:nvPr/>
          </p:nvGrpSpPr>
          <p:grpSpPr>
            <a:xfrm>
              <a:off x="4460180" y="1469745"/>
              <a:ext cx="2287064" cy="4064000"/>
              <a:chOff x="594622" y="1261242"/>
              <a:chExt cx="2287064" cy="4064000"/>
            </a:xfrm>
          </p:grpSpPr>
          <p:sp>
            <p:nvSpPr>
              <p:cNvPr id="32" name="Screen"/>
              <p:cNvSpPr>
                <a:spLocks noChangeArrowheads="1"/>
              </p:cNvSpPr>
              <p:nvPr/>
            </p:nvSpPr>
            <p:spPr bwMode="auto">
              <a:xfrm>
                <a:off x="595686" y="1261242"/>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cxnSp>
            <p:nvCxnSpPr>
              <p:cNvPr id="33" name="Divider"/>
              <p:cNvCxnSpPr/>
              <p:nvPr/>
            </p:nvCxnSpPr>
            <p:spPr>
              <a:xfrm>
                <a:off x="595686" y="172558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nvGrpSpPr>
              <p:cNvPr id="34" name="Search Bar"/>
              <p:cNvGrpSpPr/>
              <p:nvPr/>
            </p:nvGrpSpPr>
            <p:grpSpPr>
              <a:xfrm>
                <a:off x="595686" y="1724801"/>
                <a:ext cx="2286000" cy="307181"/>
                <a:chOff x="595313" y="1822450"/>
                <a:chExt cx="2286000" cy="307181"/>
              </a:xfrm>
            </p:grpSpPr>
            <p:sp>
              <p:nvSpPr>
                <p:cNvPr id="70" name="Search Bar Background"/>
                <p:cNvSpPr>
                  <a:spLocks noChangeArrowheads="1"/>
                </p:cNvSpPr>
                <p:nvPr/>
              </p:nvSpPr>
              <p:spPr bwMode="auto">
                <a:xfrm>
                  <a:off x="595313" y="1822450"/>
                  <a:ext cx="2286000" cy="307181"/>
                </a:xfrm>
                <a:prstGeom prst="rect">
                  <a:avLst/>
                </a:prstGeom>
                <a:solidFill>
                  <a:srgbClr val="C9C9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1" name="Textbox"/>
                <p:cNvSpPr>
                  <a:spLocks/>
                </p:cNvSpPr>
                <p:nvPr/>
              </p:nvSpPr>
              <p:spPr bwMode="auto">
                <a:xfrm>
                  <a:off x="651669" y="1876028"/>
                  <a:ext cx="2173288" cy="200025"/>
                </a:xfrm>
                <a:custGeom>
                  <a:avLst/>
                  <a:gdLst>
                    <a:gd name="T0" fmla="*/ 2803 w 2850"/>
                    <a:gd name="T1" fmla="*/ 263 h 263"/>
                    <a:gd name="T2" fmla="*/ 47 w 2850"/>
                    <a:gd name="T3" fmla="*/ 263 h 263"/>
                    <a:gd name="T4" fmla="*/ 0 w 2850"/>
                    <a:gd name="T5" fmla="*/ 216 h 263"/>
                    <a:gd name="T6" fmla="*/ 0 w 2850"/>
                    <a:gd name="T7" fmla="*/ 47 h 263"/>
                    <a:gd name="T8" fmla="*/ 47 w 2850"/>
                    <a:gd name="T9" fmla="*/ 0 h 263"/>
                    <a:gd name="T10" fmla="*/ 2803 w 2850"/>
                    <a:gd name="T11" fmla="*/ 0 h 263"/>
                    <a:gd name="T12" fmla="*/ 2850 w 2850"/>
                    <a:gd name="T13" fmla="*/ 47 h 263"/>
                    <a:gd name="T14" fmla="*/ 2850 w 2850"/>
                    <a:gd name="T15" fmla="*/ 216 h 263"/>
                    <a:gd name="T16" fmla="*/ 2803 w 2850"/>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63">
                      <a:moveTo>
                        <a:pt x="2803" y="263"/>
                      </a:moveTo>
                      <a:lnTo>
                        <a:pt x="47" y="263"/>
                      </a:lnTo>
                      <a:cubicBezTo>
                        <a:pt x="21" y="263"/>
                        <a:pt x="0" y="242"/>
                        <a:pt x="0" y="216"/>
                      </a:cubicBezTo>
                      <a:lnTo>
                        <a:pt x="0" y="47"/>
                      </a:lnTo>
                      <a:cubicBezTo>
                        <a:pt x="0" y="21"/>
                        <a:pt x="21" y="0"/>
                        <a:pt x="47" y="0"/>
                      </a:cubicBezTo>
                      <a:lnTo>
                        <a:pt x="2803" y="0"/>
                      </a:lnTo>
                      <a:cubicBezTo>
                        <a:pt x="2829" y="0"/>
                        <a:pt x="2850" y="21"/>
                        <a:pt x="2850" y="47"/>
                      </a:cubicBezTo>
                      <a:lnTo>
                        <a:pt x="2850" y="216"/>
                      </a:lnTo>
                      <a:cubicBezTo>
                        <a:pt x="2850" y="242"/>
                        <a:pt x="2829" y="263"/>
                        <a:pt x="2803"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9144" rIns="9144" bIns="9144"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848484"/>
                      </a:solidFill>
                      <a:latin typeface="Segoe UI" panose="020B0502040204020203" pitchFamily="34" charset="0"/>
                      <a:cs typeface="Segoe UI" panose="020B0502040204020203" pitchFamily="34" charset="0"/>
                    </a:rPr>
                    <a:t>     Search</a:t>
                  </a:r>
                  <a:endParaRPr lang="en-US" sz="900" dirty="0">
                    <a:solidFill>
                      <a:srgbClr val="848484"/>
                    </a:solidFill>
                    <a:latin typeface="Segoe UI" panose="020B0502040204020203" pitchFamily="34" charset="0"/>
                    <a:cs typeface="Segoe UI" panose="020B0502040204020203" pitchFamily="34" charset="0"/>
                  </a:endParaRPr>
                </a:p>
              </p:txBody>
            </p:sp>
            <p:sp>
              <p:nvSpPr>
                <p:cNvPr id="72" name="Search Icon"/>
                <p:cNvSpPr>
                  <a:spLocks noEditPoints="1"/>
                </p:cNvSpPr>
                <p:nvPr/>
              </p:nvSpPr>
              <p:spPr bwMode="auto">
                <a:xfrm>
                  <a:off x="1506538" y="1930796"/>
                  <a:ext cx="93663" cy="90488"/>
                </a:xfrm>
                <a:custGeom>
                  <a:avLst/>
                  <a:gdLst>
                    <a:gd name="T0" fmla="*/ 8 w 121"/>
                    <a:gd name="T1" fmla="*/ 47 h 120"/>
                    <a:gd name="T2" fmla="*/ 46 w 121"/>
                    <a:gd name="T3" fmla="*/ 8 h 120"/>
                    <a:gd name="T4" fmla="*/ 84 w 121"/>
                    <a:gd name="T5" fmla="*/ 47 h 120"/>
                    <a:gd name="T6" fmla="*/ 46 w 121"/>
                    <a:gd name="T7" fmla="*/ 85 h 120"/>
                    <a:gd name="T8" fmla="*/ 8 w 121"/>
                    <a:gd name="T9" fmla="*/ 47 h 120"/>
                    <a:gd name="T10" fmla="*/ 121 w 121"/>
                    <a:gd name="T11" fmla="*/ 112 h 120"/>
                    <a:gd name="T12" fmla="*/ 83 w 121"/>
                    <a:gd name="T13" fmla="*/ 74 h 120"/>
                    <a:gd name="T14" fmla="*/ 92 w 121"/>
                    <a:gd name="T15" fmla="*/ 46 h 120"/>
                    <a:gd name="T16" fmla="*/ 46 w 121"/>
                    <a:gd name="T17" fmla="*/ 0 h 120"/>
                    <a:gd name="T18" fmla="*/ 0 w 121"/>
                    <a:gd name="T19" fmla="*/ 46 h 120"/>
                    <a:gd name="T20" fmla="*/ 46 w 121"/>
                    <a:gd name="T21" fmla="*/ 93 h 120"/>
                    <a:gd name="T22" fmla="*/ 74 w 121"/>
                    <a:gd name="T23" fmla="*/ 83 h 120"/>
                    <a:gd name="T24" fmla="*/ 111 w 121"/>
                    <a:gd name="T25" fmla="*/ 120 h 120"/>
                    <a:gd name="T26" fmla="*/ 121 w 121"/>
                    <a:gd name="T2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0">
                      <a:moveTo>
                        <a:pt x="8" y="47"/>
                      </a:moveTo>
                      <a:cubicBezTo>
                        <a:pt x="8" y="26"/>
                        <a:pt x="25" y="8"/>
                        <a:pt x="46" y="8"/>
                      </a:cubicBezTo>
                      <a:cubicBezTo>
                        <a:pt x="67" y="8"/>
                        <a:pt x="84" y="26"/>
                        <a:pt x="84" y="47"/>
                      </a:cubicBezTo>
                      <a:cubicBezTo>
                        <a:pt x="84" y="67"/>
                        <a:pt x="67" y="85"/>
                        <a:pt x="46" y="85"/>
                      </a:cubicBezTo>
                      <a:cubicBezTo>
                        <a:pt x="25" y="85"/>
                        <a:pt x="8" y="67"/>
                        <a:pt x="8" y="47"/>
                      </a:cubicBezTo>
                      <a:moveTo>
                        <a:pt x="121" y="112"/>
                      </a:moveTo>
                      <a:lnTo>
                        <a:pt x="83" y="74"/>
                      </a:lnTo>
                      <a:cubicBezTo>
                        <a:pt x="89" y="66"/>
                        <a:pt x="92" y="57"/>
                        <a:pt x="92" y="46"/>
                      </a:cubicBezTo>
                      <a:cubicBezTo>
                        <a:pt x="92" y="21"/>
                        <a:pt x="72" y="0"/>
                        <a:pt x="46" y="0"/>
                      </a:cubicBezTo>
                      <a:cubicBezTo>
                        <a:pt x="21" y="0"/>
                        <a:pt x="0" y="21"/>
                        <a:pt x="0" y="46"/>
                      </a:cubicBezTo>
                      <a:cubicBezTo>
                        <a:pt x="0" y="72"/>
                        <a:pt x="21" y="93"/>
                        <a:pt x="46" y="93"/>
                      </a:cubicBezTo>
                      <a:cubicBezTo>
                        <a:pt x="57" y="93"/>
                        <a:pt x="66" y="89"/>
                        <a:pt x="74" y="83"/>
                      </a:cubicBezTo>
                      <a:lnTo>
                        <a:pt x="111" y="120"/>
                      </a:lnTo>
                      <a:lnTo>
                        <a:pt x="121" y="112"/>
                      </a:lnTo>
                      <a:close/>
                    </a:path>
                  </a:pathLst>
                </a:custGeom>
                <a:solidFill>
                  <a:srgbClr val="8E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35" name="Navigation Bar"/>
              <p:cNvGrpSpPr/>
              <p:nvPr/>
            </p:nvGrpSpPr>
            <p:grpSpPr>
              <a:xfrm>
                <a:off x="594622" y="1273950"/>
                <a:ext cx="2286000" cy="464344"/>
                <a:chOff x="594622" y="1273950"/>
                <a:chExt cx="2286000" cy="464344"/>
              </a:xfrm>
            </p:grpSpPr>
            <p:sp>
              <p:nvSpPr>
                <p:cNvPr id="68" name="Navigation Bar Background"/>
                <p:cNvSpPr>
                  <a:spLocks noChangeArrowheads="1"/>
                </p:cNvSpPr>
                <p:nvPr/>
              </p:nvSpPr>
              <p:spPr bwMode="auto">
                <a:xfrm>
                  <a:off x="594622" y="1273950"/>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Artists</a:t>
                  </a:r>
                  <a:endParaRPr lang="en-US" sz="1050" dirty="0">
                    <a:solidFill>
                      <a:srgbClr val="000000"/>
                    </a:solidFill>
                    <a:latin typeface="Segoe UI" panose="020B0502040204020203" pitchFamily="34" charset="0"/>
                    <a:cs typeface="Segoe UI" panose="020B0502040204020203" pitchFamily="34" charset="0"/>
                  </a:endParaRPr>
                </a:p>
              </p:txBody>
            </p:sp>
            <p:sp>
              <p:nvSpPr>
                <p:cNvPr id="69" name="Back Button"/>
                <p:cNvSpPr txBox="1"/>
                <p:nvPr/>
              </p:nvSpPr>
              <p:spPr>
                <a:xfrm>
                  <a:off x="795467" y="1450027"/>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007AFF"/>
                      </a:solidFill>
                      <a:latin typeface="Segoe UI" panose="020B0502040204020203" pitchFamily="34" charset="0"/>
                      <a:cs typeface="Segoe UI" panose="020B0502040204020203" pitchFamily="34" charset="0"/>
                    </a:rPr>
                    <a:t>Back</a:t>
                  </a:r>
                  <a:endParaRPr lang="en-US" sz="1050" dirty="0">
                    <a:solidFill>
                      <a:srgbClr val="007AFF"/>
                    </a:solidFill>
                    <a:latin typeface="Segoe UI" panose="020B0502040204020203" pitchFamily="34" charset="0"/>
                    <a:cs typeface="Segoe UI" panose="020B0502040204020203" pitchFamily="34" charset="0"/>
                  </a:endParaRPr>
                </a:p>
              </p:txBody>
            </p:sp>
          </p:grpSp>
          <p:grpSp>
            <p:nvGrpSpPr>
              <p:cNvPr id="36" name="Status Bar"/>
              <p:cNvGrpSpPr>
                <a:grpSpLocks noChangeAspect="1"/>
              </p:cNvGrpSpPr>
              <p:nvPr/>
            </p:nvGrpSpPr>
            <p:grpSpPr>
              <a:xfrm>
                <a:off x="595686" y="1261242"/>
                <a:ext cx="2286000" cy="142875"/>
                <a:chOff x="4826000" y="1124744"/>
                <a:chExt cx="2286000" cy="142875"/>
              </a:xfrm>
            </p:grpSpPr>
            <p:sp>
              <p:nvSpPr>
                <p:cNvPr id="62"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63"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4"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5"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6"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67"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37" name="Contact Names"/>
              <p:cNvGrpSpPr/>
              <p:nvPr/>
            </p:nvGrpSpPr>
            <p:grpSpPr>
              <a:xfrm>
                <a:off x="595686" y="2031196"/>
                <a:ext cx="2186298" cy="3191450"/>
                <a:chOff x="595686" y="2031196"/>
                <a:chExt cx="2186298" cy="3191450"/>
              </a:xfrm>
            </p:grpSpPr>
            <p:sp>
              <p:nvSpPr>
                <p:cNvPr id="39" name="Contact Name"/>
                <p:cNvSpPr txBox="1"/>
                <p:nvPr/>
              </p:nvSpPr>
              <p:spPr>
                <a:xfrm>
                  <a:off x="678547" y="2208010"/>
                  <a:ext cx="64120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Ethan </a:t>
                  </a:r>
                  <a:r>
                    <a:rPr lang="en-US" sz="900" b="1" noProof="1" smtClean="0">
                      <a:solidFill>
                        <a:srgbClr val="000000"/>
                      </a:solidFill>
                      <a:latin typeface="Segoe UI" panose="020B0502040204020203" pitchFamily="34" charset="0"/>
                      <a:cs typeface="Segoe UI" panose="020B0502040204020203" pitchFamily="34" charset="0"/>
                    </a:rPr>
                    <a:t>Adam</a:t>
                  </a:r>
                </a:p>
              </p:txBody>
            </p:sp>
            <p:sp>
              <p:nvSpPr>
                <p:cNvPr id="40" name="Contact Name"/>
                <p:cNvSpPr txBox="1"/>
                <p:nvPr/>
              </p:nvSpPr>
              <p:spPr>
                <a:xfrm>
                  <a:off x="678547" y="2468361"/>
                  <a:ext cx="51296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Glen </a:t>
                  </a:r>
                  <a:r>
                    <a:rPr lang="en-US" sz="900" b="1" noProof="1" smtClean="0">
                      <a:solidFill>
                        <a:srgbClr val="000000"/>
                      </a:solidFill>
                      <a:latin typeface="Segoe UI" panose="020B0502040204020203" pitchFamily="34" charset="0"/>
                      <a:cs typeface="Segoe UI" panose="020B0502040204020203" pitchFamily="34" charset="0"/>
                    </a:rPr>
                    <a:t>Akin</a:t>
                  </a:r>
                </a:p>
              </p:txBody>
            </p:sp>
            <p:sp>
              <p:nvSpPr>
                <p:cNvPr id="41" name="Contact Name"/>
                <p:cNvSpPr txBox="1"/>
                <p:nvPr/>
              </p:nvSpPr>
              <p:spPr>
                <a:xfrm>
                  <a:off x="678547" y="2735062"/>
                  <a:ext cx="517770"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Clay </a:t>
                  </a:r>
                  <a:r>
                    <a:rPr lang="en-US" sz="900" b="1" noProof="1" smtClean="0">
                      <a:solidFill>
                        <a:srgbClr val="000000"/>
                      </a:solidFill>
                      <a:latin typeface="Segoe UI" panose="020B0502040204020203" pitchFamily="34" charset="0"/>
                      <a:cs typeface="Segoe UI" panose="020B0502040204020203" pitchFamily="34" charset="0"/>
                    </a:rPr>
                    <a:t>Alley</a:t>
                  </a:r>
                </a:p>
              </p:txBody>
            </p:sp>
            <p:sp>
              <p:nvSpPr>
                <p:cNvPr id="42" name="Contact Name"/>
                <p:cNvSpPr txBox="1"/>
                <p:nvPr/>
              </p:nvSpPr>
              <p:spPr>
                <a:xfrm>
                  <a:off x="678547" y="3001763"/>
                  <a:ext cx="69410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Tony </a:t>
                  </a:r>
                  <a:r>
                    <a:rPr lang="en-US" sz="900" b="1" noProof="1" smtClean="0">
                      <a:solidFill>
                        <a:srgbClr val="000000"/>
                      </a:solidFill>
                      <a:latin typeface="Segoe UI" panose="020B0502040204020203" pitchFamily="34" charset="0"/>
                      <a:cs typeface="Segoe UI" panose="020B0502040204020203" pitchFamily="34" charset="0"/>
                    </a:rPr>
                    <a:t>Althaus</a:t>
                  </a:r>
                </a:p>
              </p:txBody>
            </p:sp>
            <p:sp>
              <p:nvSpPr>
                <p:cNvPr id="43" name="Contact Name"/>
                <p:cNvSpPr txBox="1"/>
                <p:nvPr/>
              </p:nvSpPr>
              <p:spPr>
                <a:xfrm>
                  <a:off x="678547" y="3268464"/>
                  <a:ext cx="775853"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Oliva </a:t>
                  </a:r>
                  <a:r>
                    <a:rPr lang="en-US" sz="900" b="1" noProof="1" smtClean="0">
                      <a:solidFill>
                        <a:srgbClr val="000000"/>
                      </a:solidFill>
                      <a:latin typeface="Segoe UI" panose="020B0502040204020203" pitchFamily="34" charset="0"/>
                      <a:cs typeface="Segoe UI" panose="020B0502040204020203" pitchFamily="34" charset="0"/>
                    </a:rPr>
                    <a:t>Amerson</a:t>
                  </a:r>
                </a:p>
              </p:txBody>
            </p:sp>
            <p:sp>
              <p:nvSpPr>
                <p:cNvPr id="44" name="Contact Name"/>
                <p:cNvSpPr txBox="1"/>
                <p:nvPr/>
              </p:nvSpPr>
              <p:spPr>
                <a:xfrm>
                  <a:off x="678547" y="3535165"/>
                  <a:ext cx="799899"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Florrie </a:t>
                  </a:r>
                  <a:r>
                    <a:rPr lang="en-US" sz="900" b="1" noProof="1" smtClean="0">
                      <a:solidFill>
                        <a:srgbClr val="000000"/>
                      </a:solidFill>
                      <a:latin typeface="Segoe UI" panose="020B0502040204020203" pitchFamily="34" charset="0"/>
                      <a:cs typeface="Segoe UI" panose="020B0502040204020203" pitchFamily="34" charset="0"/>
                    </a:rPr>
                    <a:t>Aslinger</a:t>
                  </a:r>
                </a:p>
              </p:txBody>
            </p:sp>
            <p:sp>
              <p:nvSpPr>
                <p:cNvPr id="45" name="Contact Name"/>
                <p:cNvSpPr txBox="1"/>
                <p:nvPr/>
              </p:nvSpPr>
              <p:spPr>
                <a:xfrm>
                  <a:off x="678547" y="3801864"/>
                  <a:ext cx="9169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Richelle </a:t>
                  </a:r>
                  <a:r>
                    <a:rPr lang="en-US" sz="900" b="1" noProof="1" smtClean="0">
                      <a:solidFill>
                        <a:srgbClr val="000000"/>
                      </a:solidFill>
                      <a:latin typeface="Segoe UI" panose="020B0502040204020203" pitchFamily="34" charset="0"/>
                      <a:cs typeface="Segoe UI" panose="020B0502040204020203" pitchFamily="34" charset="0"/>
                    </a:rPr>
                    <a:t>Augustin</a:t>
                  </a:r>
                </a:p>
              </p:txBody>
            </p:sp>
            <p:sp>
              <p:nvSpPr>
                <p:cNvPr id="46" name="Contact Name"/>
                <p:cNvSpPr txBox="1"/>
                <p:nvPr/>
              </p:nvSpPr>
              <p:spPr>
                <a:xfrm>
                  <a:off x="678547" y="4224822"/>
                  <a:ext cx="67486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Syble </a:t>
                  </a:r>
                  <a:r>
                    <a:rPr lang="en-US" sz="900" b="1" noProof="1" smtClean="0">
                      <a:solidFill>
                        <a:srgbClr val="000000"/>
                      </a:solidFill>
                      <a:latin typeface="Segoe UI" panose="020B0502040204020203" pitchFamily="34" charset="0"/>
                      <a:cs typeface="Segoe UI" panose="020B0502040204020203" pitchFamily="34" charset="0"/>
                    </a:rPr>
                    <a:t>Berndt</a:t>
                  </a:r>
                </a:p>
              </p:txBody>
            </p:sp>
            <p:sp>
              <p:nvSpPr>
                <p:cNvPr id="47" name="Contact Name"/>
                <p:cNvSpPr txBox="1"/>
                <p:nvPr/>
              </p:nvSpPr>
              <p:spPr>
                <a:xfrm>
                  <a:off x="678547" y="4491523"/>
                  <a:ext cx="80631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Eduardo </a:t>
                  </a:r>
                  <a:r>
                    <a:rPr lang="en-US" sz="900" b="1" noProof="1" smtClean="0">
                      <a:solidFill>
                        <a:srgbClr val="000000"/>
                      </a:solidFill>
                      <a:latin typeface="Segoe UI" panose="020B0502040204020203" pitchFamily="34" charset="0"/>
                      <a:cs typeface="Segoe UI" panose="020B0502040204020203" pitchFamily="34" charset="0"/>
                    </a:rPr>
                    <a:t>Bowes</a:t>
                  </a:r>
                </a:p>
              </p:txBody>
            </p:sp>
            <p:sp>
              <p:nvSpPr>
                <p:cNvPr id="48" name="Contact Name"/>
                <p:cNvSpPr txBox="1"/>
                <p:nvPr/>
              </p:nvSpPr>
              <p:spPr>
                <a:xfrm>
                  <a:off x="678547" y="4758224"/>
                  <a:ext cx="88485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Marion </a:t>
                  </a:r>
                  <a:r>
                    <a:rPr lang="en-US" sz="900" b="1" noProof="1" smtClean="0">
                      <a:solidFill>
                        <a:srgbClr val="000000"/>
                      </a:solidFill>
                      <a:latin typeface="Segoe UI" panose="020B0502040204020203" pitchFamily="34" charset="0"/>
                      <a:cs typeface="Segoe UI" panose="020B0502040204020203" pitchFamily="34" charset="0"/>
                    </a:rPr>
                    <a:t>Bradford</a:t>
                  </a:r>
                </a:p>
              </p:txBody>
            </p:sp>
            <p:sp>
              <p:nvSpPr>
                <p:cNvPr id="49" name="Contact Name"/>
                <p:cNvSpPr txBox="1"/>
                <p:nvPr/>
              </p:nvSpPr>
              <p:spPr>
                <a:xfrm>
                  <a:off x="678547" y="5024925"/>
                  <a:ext cx="631583"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Wilda </a:t>
                  </a:r>
                  <a:r>
                    <a:rPr lang="en-US" sz="900" b="1" noProof="1" smtClean="0">
                      <a:solidFill>
                        <a:srgbClr val="000000"/>
                      </a:solidFill>
                      <a:latin typeface="Segoe UI" panose="020B0502040204020203" pitchFamily="34" charset="0"/>
                      <a:cs typeface="Segoe UI" panose="020B0502040204020203" pitchFamily="34" charset="0"/>
                    </a:rPr>
                    <a:t>Bruck</a:t>
                  </a:r>
                </a:p>
              </p:txBody>
            </p:sp>
            <p:sp>
              <p:nvSpPr>
                <p:cNvPr id="50" name="Letter"/>
                <p:cNvSpPr/>
                <p:nvPr/>
              </p:nvSpPr>
              <p:spPr>
                <a:xfrm>
                  <a:off x="595686" y="2031196"/>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A</a:t>
                  </a:r>
                </a:p>
              </p:txBody>
            </p:sp>
            <p:sp>
              <p:nvSpPr>
                <p:cNvPr id="51" name="Letter"/>
                <p:cNvSpPr/>
                <p:nvPr/>
              </p:nvSpPr>
              <p:spPr>
                <a:xfrm>
                  <a:off x="595686" y="4016258"/>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B</a:t>
                  </a:r>
                </a:p>
              </p:txBody>
            </p:sp>
            <p:cxnSp>
              <p:nvCxnSpPr>
                <p:cNvPr id="52" name="Line"/>
                <p:cNvCxnSpPr/>
                <p:nvPr/>
              </p:nvCxnSpPr>
              <p:spPr>
                <a:xfrm>
                  <a:off x="678547" y="240388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53" name="Line"/>
                <p:cNvCxnSpPr/>
                <p:nvPr/>
              </p:nvCxnSpPr>
              <p:spPr>
                <a:xfrm>
                  <a:off x="678547" y="267248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54" name="Line"/>
                <p:cNvCxnSpPr/>
                <p:nvPr/>
              </p:nvCxnSpPr>
              <p:spPr>
                <a:xfrm>
                  <a:off x="678547" y="294109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55" name="Line"/>
                <p:cNvCxnSpPr/>
                <p:nvPr/>
              </p:nvCxnSpPr>
              <p:spPr>
                <a:xfrm>
                  <a:off x="678547" y="320969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56" name="Line"/>
                <p:cNvCxnSpPr/>
                <p:nvPr/>
              </p:nvCxnSpPr>
              <p:spPr>
                <a:xfrm>
                  <a:off x="678547" y="347830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57" name="Line"/>
                <p:cNvCxnSpPr/>
                <p:nvPr/>
              </p:nvCxnSpPr>
              <p:spPr>
                <a:xfrm>
                  <a:off x="678547" y="374690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58" name="Line"/>
                <p:cNvCxnSpPr/>
                <p:nvPr/>
              </p:nvCxnSpPr>
              <p:spPr>
                <a:xfrm>
                  <a:off x="678547" y="441683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59" name="Line"/>
                <p:cNvCxnSpPr/>
                <p:nvPr/>
              </p:nvCxnSpPr>
              <p:spPr>
                <a:xfrm>
                  <a:off x="678547" y="468543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60" name="Line"/>
                <p:cNvCxnSpPr/>
                <p:nvPr/>
              </p:nvCxnSpPr>
              <p:spPr>
                <a:xfrm>
                  <a:off x="678547" y="495404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61" name="Line"/>
                <p:cNvCxnSpPr/>
                <p:nvPr/>
              </p:nvCxnSpPr>
              <p:spPr>
                <a:xfrm>
                  <a:off x="678547" y="522264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sp>
            <p:nvSpPr>
              <p:cNvPr id="38" name="Alphabet"/>
              <p:cNvSpPr txBox="1"/>
              <p:nvPr/>
            </p:nvSpPr>
            <p:spPr>
              <a:xfrm>
                <a:off x="2803138" y="2393332"/>
                <a:ext cx="78548" cy="2700739"/>
              </a:xfrm>
              <a:prstGeom prst="rect">
                <a:avLst/>
              </a:prstGeom>
              <a:noFill/>
            </p:spPr>
            <p:txBody>
              <a:bodyPr wrap="none" lIns="0" tIns="0" rIns="0" bIns="0"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noProof="1" smtClean="0">
                    <a:solidFill>
                      <a:srgbClr val="007AFF"/>
                    </a:solidFill>
                    <a:latin typeface="Segoe UI" panose="020B0502040204020203" pitchFamily="34" charset="0"/>
                    <a:cs typeface="Segoe UI" panose="020B0502040204020203" pitchFamily="34" charset="0"/>
                  </a:rPr>
                  <a:t>A</a:t>
                </a:r>
              </a:p>
              <a:p>
                <a:pPr algn="ctr"/>
                <a:r>
                  <a:rPr lang="en-US" sz="650" noProof="1" smtClean="0">
                    <a:solidFill>
                      <a:srgbClr val="007AFF"/>
                    </a:solidFill>
                    <a:latin typeface="Segoe UI" panose="020B0502040204020203" pitchFamily="34" charset="0"/>
                    <a:cs typeface="Segoe UI" panose="020B0502040204020203" pitchFamily="34" charset="0"/>
                  </a:rPr>
                  <a:t>B</a:t>
                </a:r>
              </a:p>
              <a:p>
                <a:pPr algn="ctr"/>
                <a:r>
                  <a:rPr lang="en-US" sz="650" noProof="1" smtClean="0">
                    <a:solidFill>
                      <a:srgbClr val="007AFF"/>
                    </a:solidFill>
                    <a:latin typeface="Segoe UI" panose="020B0502040204020203" pitchFamily="34" charset="0"/>
                    <a:cs typeface="Segoe UI" panose="020B0502040204020203" pitchFamily="34" charset="0"/>
                  </a:rPr>
                  <a:t>C</a:t>
                </a:r>
              </a:p>
              <a:p>
                <a:pPr algn="ctr"/>
                <a:r>
                  <a:rPr lang="en-US" sz="650" noProof="1" smtClean="0">
                    <a:solidFill>
                      <a:srgbClr val="007AFF"/>
                    </a:solidFill>
                    <a:latin typeface="Segoe UI" panose="020B0502040204020203" pitchFamily="34" charset="0"/>
                    <a:cs typeface="Segoe UI" panose="020B0502040204020203" pitchFamily="34" charset="0"/>
                  </a:rPr>
                  <a:t>D</a:t>
                </a:r>
              </a:p>
              <a:p>
                <a:pPr algn="ctr"/>
                <a:r>
                  <a:rPr lang="en-US" sz="650" noProof="1" smtClean="0">
                    <a:solidFill>
                      <a:srgbClr val="007AFF"/>
                    </a:solidFill>
                    <a:latin typeface="Segoe UI" panose="020B0502040204020203" pitchFamily="34" charset="0"/>
                    <a:cs typeface="Segoe UI" panose="020B0502040204020203" pitchFamily="34" charset="0"/>
                  </a:rPr>
                  <a:t>E</a:t>
                </a:r>
              </a:p>
              <a:p>
                <a:pPr algn="ctr"/>
                <a:r>
                  <a:rPr lang="en-US" sz="650" noProof="1" smtClean="0">
                    <a:solidFill>
                      <a:srgbClr val="007AFF"/>
                    </a:solidFill>
                    <a:latin typeface="Segoe UI" panose="020B0502040204020203" pitchFamily="34" charset="0"/>
                    <a:cs typeface="Segoe UI" panose="020B0502040204020203" pitchFamily="34" charset="0"/>
                  </a:rPr>
                  <a:t>F</a:t>
                </a:r>
              </a:p>
              <a:p>
                <a:pPr algn="ctr"/>
                <a:r>
                  <a:rPr lang="en-US" sz="650" noProof="1" smtClean="0">
                    <a:solidFill>
                      <a:srgbClr val="007AFF"/>
                    </a:solidFill>
                    <a:latin typeface="Segoe UI" panose="020B0502040204020203" pitchFamily="34" charset="0"/>
                    <a:cs typeface="Segoe UI" panose="020B0502040204020203" pitchFamily="34" charset="0"/>
                  </a:rPr>
                  <a:t>G</a:t>
                </a:r>
              </a:p>
              <a:p>
                <a:pPr algn="ctr"/>
                <a:r>
                  <a:rPr lang="en-US" sz="650" noProof="1" smtClean="0">
                    <a:solidFill>
                      <a:srgbClr val="007AFF"/>
                    </a:solidFill>
                    <a:latin typeface="Segoe UI" panose="020B0502040204020203" pitchFamily="34" charset="0"/>
                    <a:cs typeface="Segoe UI" panose="020B0502040204020203" pitchFamily="34" charset="0"/>
                  </a:rPr>
                  <a:t>H</a:t>
                </a:r>
              </a:p>
              <a:p>
                <a:pPr algn="ctr"/>
                <a:r>
                  <a:rPr lang="en-US" sz="650" noProof="1" smtClean="0">
                    <a:solidFill>
                      <a:srgbClr val="007AFF"/>
                    </a:solidFill>
                    <a:latin typeface="Segoe UI" panose="020B0502040204020203" pitchFamily="34" charset="0"/>
                    <a:cs typeface="Segoe UI" panose="020B0502040204020203" pitchFamily="34" charset="0"/>
                  </a:rPr>
                  <a:t>I</a:t>
                </a:r>
              </a:p>
              <a:p>
                <a:pPr algn="ctr"/>
                <a:r>
                  <a:rPr lang="en-US" sz="650" noProof="1" smtClean="0">
                    <a:solidFill>
                      <a:srgbClr val="007AFF"/>
                    </a:solidFill>
                    <a:latin typeface="Segoe UI" panose="020B0502040204020203" pitchFamily="34" charset="0"/>
                    <a:cs typeface="Segoe UI" panose="020B0502040204020203" pitchFamily="34" charset="0"/>
                  </a:rPr>
                  <a:t>J</a:t>
                </a:r>
              </a:p>
              <a:p>
                <a:pPr algn="ctr"/>
                <a:r>
                  <a:rPr lang="en-US" sz="650" noProof="1" smtClean="0">
                    <a:solidFill>
                      <a:srgbClr val="007AFF"/>
                    </a:solidFill>
                    <a:latin typeface="Segoe UI" panose="020B0502040204020203" pitchFamily="34" charset="0"/>
                    <a:cs typeface="Segoe UI" panose="020B0502040204020203" pitchFamily="34" charset="0"/>
                  </a:rPr>
                  <a:t>K</a:t>
                </a:r>
              </a:p>
              <a:p>
                <a:pPr algn="ctr"/>
                <a:r>
                  <a:rPr lang="en-US" sz="650" noProof="1" smtClean="0">
                    <a:solidFill>
                      <a:srgbClr val="007AFF"/>
                    </a:solidFill>
                    <a:latin typeface="Segoe UI" panose="020B0502040204020203" pitchFamily="34" charset="0"/>
                    <a:cs typeface="Segoe UI" panose="020B0502040204020203" pitchFamily="34" charset="0"/>
                  </a:rPr>
                  <a:t>L</a:t>
                </a:r>
              </a:p>
              <a:p>
                <a:pPr algn="ctr"/>
                <a:r>
                  <a:rPr lang="en-US" sz="650" noProof="1" smtClean="0">
                    <a:solidFill>
                      <a:srgbClr val="007AFF"/>
                    </a:solidFill>
                    <a:latin typeface="Segoe UI" panose="020B0502040204020203" pitchFamily="34" charset="0"/>
                    <a:cs typeface="Segoe UI" panose="020B0502040204020203" pitchFamily="34" charset="0"/>
                  </a:rPr>
                  <a:t>M</a:t>
                </a:r>
              </a:p>
              <a:p>
                <a:pPr algn="ctr"/>
                <a:r>
                  <a:rPr lang="en-US" sz="650" noProof="1" smtClean="0">
                    <a:solidFill>
                      <a:srgbClr val="007AFF"/>
                    </a:solidFill>
                    <a:latin typeface="Segoe UI" panose="020B0502040204020203" pitchFamily="34" charset="0"/>
                    <a:cs typeface="Segoe UI" panose="020B0502040204020203" pitchFamily="34" charset="0"/>
                  </a:rPr>
                  <a:t>N</a:t>
                </a:r>
              </a:p>
              <a:p>
                <a:pPr algn="ctr"/>
                <a:r>
                  <a:rPr lang="en-US" sz="650" noProof="1" smtClean="0">
                    <a:solidFill>
                      <a:srgbClr val="007AFF"/>
                    </a:solidFill>
                    <a:latin typeface="Segoe UI" panose="020B0502040204020203" pitchFamily="34" charset="0"/>
                    <a:cs typeface="Segoe UI" panose="020B0502040204020203" pitchFamily="34" charset="0"/>
                  </a:rPr>
                  <a:t>O</a:t>
                </a:r>
              </a:p>
              <a:p>
                <a:pPr algn="ctr"/>
                <a:r>
                  <a:rPr lang="en-US" sz="650" noProof="1" smtClean="0">
                    <a:solidFill>
                      <a:srgbClr val="007AFF"/>
                    </a:solidFill>
                    <a:latin typeface="Segoe UI" panose="020B0502040204020203" pitchFamily="34" charset="0"/>
                    <a:cs typeface="Segoe UI" panose="020B0502040204020203" pitchFamily="34" charset="0"/>
                  </a:rPr>
                  <a:t>P</a:t>
                </a:r>
              </a:p>
              <a:p>
                <a:pPr algn="ctr"/>
                <a:r>
                  <a:rPr lang="en-US" sz="650" noProof="1" smtClean="0">
                    <a:solidFill>
                      <a:srgbClr val="007AFF"/>
                    </a:solidFill>
                    <a:latin typeface="Segoe UI" panose="020B0502040204020203" pitchFamily="34" charset="0"/>
                    <a:cs typeface="Segoe UI" panose="020B0502040204020203" pitchFamily="34" charset="0"/>
                  </a:rPr>
                  <a:t>Q</a:t>
                </a:r>
              </a:p>
              <a:p>
                <a:pPr algn="ctr"/>
                <a:r>
                  <a:rPr lang="en-US" sz="650" noProof="1" smtClean="0">
                    <a:solidFill>
                      <a:srgbClr val="007AFF"/>
                    </a:solidFill>
                    <a:latin typeface="Segoe UI" panose="020B0502040204020203" pitchFamily="34" charset="0"/>
                    <a:cs typeface="Segoe UI" panose="020B0502040204020203" pitchFamily="34" charset="0"/>
                  </a:rPr>
                  <a:t>R</a:t>
                </a:r>
              </a:p>
              <a:p>
                <a:pPr algn="ctr"/>
                <a:r>
                  <a:rPr lang="en-US" sz="650" noProof="1" smtClean="0">
                    <a:solidFill>
                      <a:srgbClr val="007AFF"/>
                    </a:solidFill>
                    <a:latin typeface="Segoe UI" panose="020B0502040204020203" pitchFamily="34" charset="0"/>
                    <a:cs typeface="Segoe UI" panose="020B0502040204020203" pitchFamily="34" charset="0"/>
                  </a:rPr>
                  <a:t>S</a:t>
                </a:r>
              </a:p>
              <a:p>
                <a:pPr algn="ctr"/>
                <a:r>
                  <a:rPr lang="en-US" sz="650" noProof="1" smtClean="0">
                    <a:solidFill>
                      <a:srgbClr val="007AFF"/>
                    </a:solidFill>
                    <a:latin typeface="Segoe UI" panose="020B0502040204020203" pitchFamily="34" charset="0"/>
                    <a:cs typeface="Segoe UI" panose="020B0502040204020203" pitchFamily="34" charset="0"/>
                  </a:rPr>
                  <a:t>T</a:t>
                </a:r>
              </a:p>
              <a:p>
                <a:pPr algn="ctr"/>
                <a:r>
                  <a:rPr lang="en-US" sz="650" noProof="1" smtClean="0">
                    <a:solidFill>
                      <a:srgbClr val="007AFF"/>
                    </a:solidFill>
                    <a:latin typeface="Segoe UI" panose="020B0502040204020203" pitchFamily="34" charset="0"/>
                    <a:cs typeface="Segoe UI" panose="020B0502040204020203" pitchFamily="34" charset="0"/>
                  </a:rPr>
                  <a:t>U</a:t>
                </a:r>
              </a:p>
              <a:p>
                <a:pPr algn="ctr"/>
                <a:r>
                  <a:rPr lang="en-US" sz="650" noProof="1" smtClean="0">
                    <a:solidFill>
                      <a:srgbClr val="007AFF"/>
                    </a:solidFill>
                    <a:latin typeface="Segoe UI" panose="020B0502040204020203" pitchFamily="34" charset="0"/>
                    <a:cs typeface="Segoe UI" panose="020B0502040204020203" pitchFamily="34" charset="0"/>
                  </a:rPr>
                  <a:t>V</a:t>
                </a:r>
              </a:p>
              <a:p>
                <a:pPr algn="ctr"/>
                <a:r>
                  <a:rPr lang="en-US" sz="650" noProof="1" smtClean="0">
                    <a:solidFill>
                      <a:srgbClr val="007AFF"/>
                    </a:solidFill>
                    <a:latin typeface="Segoe UI" panose="020B0502040204020203" pitchFamily="34" charset="0"/>
                    <a:cs typeface="Segoe UI" panose="020B0502040204020203" pitchFamily="34" charset="0"/>
                  </a:rPr>
                  <a:t>W</a:t>
                </a:r>
              </a:p>
              <a:p>
                <a:pPr algn="ctr"/>
                <a:r>
                  <a:rPr lang="en-US" sz="650" noProof="1" smtClean="0">
                    <a:solidFill>
                      <a:srgbClr val="007AFF"/>
                    </a:solidFill>
                    <a:latin typeface="Segoe UI" panose="020B0502040204020203" pitchFamily="34" charset="0"/>
                    <a:cs typeface="Segoe UI" panose="020B0502040204020203" pitchFamily="34" charset="0"/>
                  </a:rPr>
                  <a:t>X</a:t>
                </a:r>
              </a:p>
              <a:p>
                <a:pPr algn="ctr"/>
                <a:r>
                  <a:rPr lang="en-US" sz="650" noProof="1" smtClean="0">
                    <a:solidFill>
                      <a:srgbClr val="007AFF"/>
                    </a:solidFill>
                    <a:latin typeface="Segoe UI" panose="020B0502040204020203" pitchFamily="34" charset="0"/>
                    <a:cs typeface="Segoe UI" panose="020B0502040204020203" pitchFamily="34" charset="0"/>
                  </a:rPr>
                  <a:t>Y</a:t>
                </a:r>
              </a:p>
              <a:p>
                <a:pPr algn="ctr"/>
                <a:r>
                  <a:rPr lang="en-US" sz="650" noProof="1" smtClean="0">
                    <a:solidFill>
                      <a:srgbClr val="007AFF"/>
                    </a:solidFill>
                    <a:latin typeface="Segoe UI" panose="020B0502040204020203" pitchFamily="34" charset="0"/>
                    <a:cs typeface="Segoe UI" panose="020B0502040204020203" pitchFamily="34" charset="0"/>
                  </a:rPr>
                  <a:t>Z</a:t>
                </a:r>
              </a:p>
              <a:p>
                <a:pPr algn="ctr"/>
                <a:r>
                  <a:rPr lang="en-US" sz="650" noProof="1" smtClean="0">
                    <a:solidFill>
                      <a:srgbClr val="007AFF"/>
                    </a:solidFill>
                    <a:latin typeface="Segoe UI" panose="020B0502040204020203" pitchFamily="34" charset="0"/>
                    <a:cs typeface="Segoe UI" panose="020B0502040204020203" pitchFamily="34" charset="0"/>
                  </a:rPr>
                  <a:t>#</a:t>
                </a:r>
              </a:p>
            </p:txBody>
          </p:sp>
        </p:grpSp>
        <p:sp>
          <p:nvSpPr>
            <p:cNvPr id="31" name="Back Arrow"/>
            <p:cNvSpPr>
              <a:spLocks noChangeAspect="1"/>
            </p:cNvSpPr>
            <p:nvPr/>
          </p:nvSpPr>
          <p:spPr bwMode="auto">
            <a:xfrm>
              <a:off x="4542043" y="1723850"/>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73" name="Group 72"/>
          <p:cNvGrpSpPr/>
          <p:nvPr/>
        </p:nvGrpSpPr>
        <p:grpSpPr>
          <a:xfrm>
            <a:off x="3691503" y="967094"/>
            <a:ext cx="2541588" cy="5318125"/>
            <a:chOff x="615949" y="939555"/>
            <a:chExt cx="2541588" cy="5318125"/>
          </a:xfrm>
        </p:grpSpPr>
        <p:grpSp>
          <p:nvGrpSpPr>
            <p:cNvPr id="74" name="iPhone"/>
            <p:cNvGrpSpPr>
              <a:grpSpLocks noChangeAspect="1"/>
            </p:cNvGrpSpPr>
            <p:nvPr/>
          </p:nvGrpSpPr>
          <p:grpSpPr>
            <a:xfrm>
              <a:off x="615949" y="939555"/>
              <a:ext cx="2541588" cy="5318125"/>
              <a:chOff x="4819650" y="766763"/>
              <a:chExt cx="2541588" cy="5318125"/>
            </a:xfrm>
          </p:grpSpPr>
          <p:sp>
            <p:nvSpPr>
              <p:cNvPr id="139"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0"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1"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2"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3"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4"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75" name="Group 74"/>
            <p:cNvGrpSpPr/>
            <p:nvPr/>
          </p:nvGrpSpPr>
          <p:grpSpPr>
            <a:xfrm>
              <a:off x="743961" y="1552330"/>
              <a:ext cx="2287064" cy="3832829"/>
              <a:chOff x="4460180" y="1469745"/>
              <a:chExt cx="2287064" cy="3832829"/>
            </a:xfrm>
          </p:grpSpPr>
          <p:grpSp>
            <p:nvGrpSpPr>
              <p:cNvPr id="116" name="Contacts"/>
              <p:cNvGrpSpPr/>
              <p:nvPr/>
            </p:nvGrpSpPr>
            <p:grpSpPr>
              <a:xfrm>
                <a:off x="4460180" y="1469745"/>
                <a:ext cx="2287064" cy="3832829"/>
                <a:chOff x="594622" y="1261242"/>
                <a:chExt cx="2287064" cy="3832829"/>
              </a:xfrm>
            </p:grpSpPr>
            <p:cxnSp>
              <p:nvCxnSpPr>
                <p:cNvPr id="118" name="Divider"/>
                <p:cNvCxnSpPr/>
                <p:nvPr/>
              </p:nvCxnSpPr>
              <p:spPr>
                <a:xfrm>
                  <a:off x="595686" y="172558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nvGrpSpPr>
                <p:cNvPr id="119" name="Search Bar"/>
                <p:cNvGrpSpPr/>
                <p:nvPr/>
              </p:nvGrpSpPr>
              <p:grpSpPr>
                <a:xfrm>
                  <a:off x="595686" y="1724801"/>
                  <a:ext cx="2286000" cy="307181"/>
                  <a:chOff x="595313" y="1822450"/>
                  <a:chExt cx="2286000" cy="307181"/>
                </a:xfrm>
              </p:grpSpPr>
              <p:sp>
                <p:nvSpPr>
                  <p:cNvPr id="136" name="Search Bar Background"/>
                  <p:cNvSpPr>
                    <a:spLocks noChangeArrowheads="1"/>
                  </p:cNvSpPr>
                  <p:nvPr/>
                </p:nvSpPr>
                <p:spPr bwMode="auto">
                  <a:xfrm>
                    <a:off x="595313" y="1822450"/>
                    <a:ext cx="2286000" cy="307181"/>
                  </a:xfrm>
                  <a:prstGeom prst="rect">
                    <a:avLst/>
                  </a:prstGeom>
                  <a:solidFill>
                    <a:srgbClr val="C9C9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37" name="Textbox"/>
                  <p:cNvSpPr>
                    <a:spLocks/>
                  </p:cNvSpPr>
                  <p:nvPr/>
                </p:nvSpPr>
                <p:spPr bwMode="auto">
                  <a:xfrm>
                    <a:off x="651669" y="1876028"/>
                    <a:ext cx="2173288" cy="200025"/>
                  </a:xfrm>
                  <a:custGeom>
                    <a:avLst/>
                    <a:gdLst>
                      <a:gd name="T0" fmla="*/ 2803 w 2850"/>
                      <a:gd name="T1" fmla="*/ 263 h 263"/>
                      <a:gd name="T2" fmla="*/ 47 w 2850"/>
                      <a:gd name="T3" fmla="*/ 263 h 263"/>
                      <a:gd name="T4" fmla="*/ 0 w 2850"/>
                      <a:gd name="T5" fmla="*/ 216 h 263"/>
                      <a:gd name="T6" fmla="*/ 0 w 2850"/>
                      <a:gd name="T7" fmla="*/ 47 h 263"/>
                      <a:gd name="T8" fmla="*/ 47 w 2850"/>
                      <a:gd name="T9" fmla="*/ 0 h 263"/>
                      <a:gd name="T10" fmla="*/ 2803 w 2850"/>
                      <a:gd name="T11" fmla="*/ 0 h 263"/>
                      <a:gd name="T12" fmla="*/ 2850 w 2850"/>
                      <a:gd name="T13" fmla="*/ 47 h 263"/>
                      <a:gd name="T14" fmla="*/ 2850 w 2850"/>
                      <a:gd name="T15" fmla="*/ 216 h 263"/>
                      <a:gd name="T16" fmla="*/ 2803 w 2850"/>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63">
                        <a:moveTo>
                          <a:pt x="2803" y="263"/>
                        </a:moveTo>
                        <a:lnTo>
                          <a:pt x="47" y="263"/>
                        </a:lnTo>
                        <a:cubicBezTo>
                          <a:pt x="21" y="263"/>
                          <a:pt x="0" y="242"/>
                          <a:pt x="0" y="216"/>
                        </a:cubicBezTo>
                        <a:lnTo>
                          <a:pt x="0" y="47"/>
                        </a:lnTo>
                        <a:cubicBezTo>
                          <a:pt x="0" y="21"/>
                          <a:pt x="21" y="0"/>
                          <a:pt x="47" y="0"/>
                        </a:cubicBezTo>
                        <a:lnTo>
                          <a:pt x="2803" y="0"/>
                        </a:lnTo>
                        <a:cubicBezTo>
                          <a:pt x="2829" y="0"/>
                          <a:pt x="2850" y="21"/>
                          <a:pt x="2850" y="47"/>
                        </a:cubicBezTo>
                        <a:lnTo>
                          <a:pt x="2850" y="216"/>
                        </a:lnTo>
                        <a:cubicBezTo>
                          <a:pt x="2850" y="242"/>
                          <a:pt x="2829" y="263"/>
                          <a:pt x="2803"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9144" rIns="9144" bIns="9144"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848484"/>
                        </a:solidFill>
                        <a:latin typeface="Segoe UI" panose="020B0502040204020203" pitchFamily="34" charset="0"/>
                        <a:cs typeface="Segoe UI" panose="020B0502040204020203" pitchFamily="34" charset="0"/>
                      </a:rPr>
                      <a:t>     Search</a:t>
                    </a:r>
                    <a:endParaRPr lang="en-US" sz="900" dirty="0">
                      <a:solidFill>
                        <a:srgbClr val="848484"/>
                      </a:solidFill>
                      <a:latin typeface="Segoe UI" panose="020B0502040204020203" pitchFamily="34" charset="0"/>
                      <a:cs typeface="Segoe UI" panose="020B0502040204020203" pitchFamily="34" charset="0"/>
                    </a:endParaRPr>
                  </a:p>
                </p:txBody>
              </p:sp>
              <p:sp>
                <p:nvSpPr>
                  <p:cNvPr id="138" name="Search Icon"/>
                  <p:cNvSpPr>
                    <a:spLocks noEditPoints="1"/>
                  </p:cNvSpPr>
                  <p:nvPr/>
                </p:nvSpPr>
                <p:spPr bwMode="auto">
                  <a:xfrm>
                    <a:off x="1506538" y="1930796"/>
                    <a:ext cx="93663" cy="90488"/>
                  </a:xfrm>
                  <a:custGeom>
                    <a:avLst/>
                    <a:gdLst>
                      <a:gd name="T0" fmla="*/ 8 w 121"/>
                      <a:gd name="T1" fmla="*/ 47 h 120"/>
                      <a:gd name="T2" fmla="*/ 46 w 121"/>
                      <a:gd name="T3" fmla="*/ 8 h 120"/>
                      <a:gd name="T4" fmla="*/ 84 w 121"/>
                      <a:gd name="T5" fmla="*/ 47 h 120"/>
                      <a:gd name="T6" fmla="*/ 46 w 121"/>
                      <a:gd name="T7" fmla="*/ 85 h 120"/>
                      <a:gd name="T8" fmla="*/ 8 w 121"/>
                      <a:gd name="T9" fmla="*/ 47 h 120"/>
                      <a:gd name="T10" fmla="*/ 121 w 121"/>
                      <a:gd name="T11" fmla="*/ 112 h 120"/>
                      <a:gd name="T12" fmla="*/ 83 w 121"/>
                      <a:gd name="T13" fmla="*/ 74 h 120"/>
                      <a:gd name="T14" fmla="*/ 92 w 121"/>
                      <a:gd name="T15" fmla="*/ 46 h 120"/>
                      <a:gd name="T16" fmla="*/ 46 w 121"/>
                      <a:gd name="T17" fmla="*/ 0 h 120"/>
                      <a:gd name="T18" fmla="*/ 0 w 121"/>
                      <a:gd name="T19" fmla="*/ 46 h 120"/>
                      <a:gd name="T20" fmla="*/ 46 w 121"/>
                      <a:gd name="T21" fmla="*/ 93 h 120"/>
                      <a:gd name="T22" fmla="*/ 74 w 121"/>
                      <a:gd name="T23" fmla="*/ 83 h 120"/>
                      <a:gd name="T24" fmla="*/ 111 w 121"/>
                      <a:gd name="T25" fmla="*/ 120 h 120"/>
                      <a:gd name="T26" fmla="*/ 121 w 121"/>
                      <a:gd name="T2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0">
                        <a:moveTo>
                          <a:pt x="8" y="47"/>
                        </a:moveTo>
                        <a:cubicBezTo>
                          <a:pt x="8" y="26"/>
                          <a:pt x="25" y="8"/>
                          <a:pt x="46" y="8"/>
                        </a:cubicBezTo>
                        <a:cubicBezTo>
                          <a:pt x="67" y="8"/>
                          <a:pt x="84" y="26"/>
                          <a:pt x="84" y="47"/>
                        </a:cubicBezTo>
                        <a:cubicBezTo>
                          <a:pt x="84" y="67"/>
                          <a:pt x="67" y="85"/>
                          <a:pt x="46" y="85"/>
                        </a:cubicBezTo>
                        <a:cubicBezTo>
                          <a:pt x="25" y="85"/>
                          <a:pt x="8" y="67"/>
                          <a:pt x="8" y="47"/>
                        </a:cubicBezTo>
                        <a:moveTo>
                          <a:pt x="121" y="112"/>
                        </a:moveTo>
                        <a:lnTo>
                          <a:pt x="83" y="74"/>
                        </a:lnTo>
                        <a:cubicBezTo>
                          <a:pt x="89" y="66"/>
                          <a:pt x="92" y="57"/>
                          <a:pt x="92" y="46"/>
                        </a:cubicBezTo>
                        <a:cubicBezTo>
                          <a:pt x="92" y="21"/>
                          <a:pt x="72" y="0"/>
                          <a:pt x="46" y="0"/>
                        </a:cubicBezTo>
                        <a:cubicBezTo>
                          <a:pt x="21" y="0"/>
                          <a:pt x="0" y="21"/>
                          <a:pt x="0" y="46"/>
                        </a:cubicBezTo>
                        <a:cubicBezTo>
                          <a:pt x="0" y="72"/>
                          <a:pt x="21" y="93"/>
                          <a:pt x="46" y="93"/>
                        </a:cubicBezTo>
                        <a:cubicBezTo>
                          <a:pt x="57" y="93"/>
                          <a:pt x="66" y="89"/>
                          <a:pt x="74" y="83"/>
                        </a:cubicBezTo>
                        <a:lnTo>
                          <a:pt x="111" y="120"/>
                        </a:lnTo>
                        <a:lnTo>
                          <a:pt x="121" y="112"/>
                        </a:lnTo>
                        <a:close/>
                      </a:path>
                    </a:pathLst>
                  </a:custGeom>
                  <a:solidFill>
                    <a:srgbClr val="8E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20" name="Navigation Bar"/>
                <p:cNvGrpSpPr/>
                <p:nvPr/>
              </p:nvGrpSpPr>
              <p:grpSpPr>
                <a:xfrm>
                  <a:off x="594622" y="1273950"/>
                  <a:ext cx="2286000" cy="464344"/>
                  <a:chOff x="594622" y="1273950"/>
                  <a:chExt cx="2286000" cy="464344"/>
                </a:xfrm>
              </p:grpSpPr>
              <p:sp>
                <p:nvSpPr>
                  <p:cNvPr id="134" name="Navigation Bar Background"/>
                  <p:cNvSpPr>
                    <a:spLocks noChangeArrowheads="1"/>
                  </p:cNvSpPr>
                  <p:nvPr/>
                </p:nvSpPr>
                <p:spPr bwMode="auto">
                  <a:xfrm>
                    <a:off x="594622" y="1273950"/>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Artists</a:t>
                    </a:r>
                    <a:endParaRPr lang="en-US" sz="1050" dirty="0">
                      <a:solidFill>
                        <a:srgbClr val="000000"/>
                      </a:solidFill>
                      <a:latin typeface="Segoe UI" panose="020B0502040204020203" pitchFamily="34" charset="0"/>
                      <a:cs typeface="Segoe UI" panose="020B0502040204020203" pitchFamily="34" charset="0"/>
                    </a:endParaRPr>
                  </a:p>
                </p:txBody>
              </p:sp>
              <p:sp>
                <p:nvSpPr>
                  <p:cNvPr id="135" name="Back Button"/>
                  <p:cNvSpPr txBox="1"/>
                  <p:nvPr/>
                </p:nvSpPr>
                <p:spPr>
                  <a:xfrm>
                    <a:off x="795467" y="1450027"/>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007AFF"/>
                        </a:solidFill>
                        <a:latin typeface="Segoe UI" panose="020B0502040204020203" pitchFamily="34" charset="0"/>
                        <a:cs typeface="Segoe UI" panose="020B0502040204020203" pitchFamily="34" charset="0"/>
                      </a:rPr>
                      <a:t>Back</a:t>
                    </a:r>
                    <a:endParaRPr lang="en-US" sz="1050" dirty="0">
                      <a:solidFill>
                        <a:srgbClr val="007AFF"/>
                      </a:solidFill>
                      <a:latin typeface="Segoe UI" panose="020B0502040204020203" pitchFamily="34" charset="0"/>
                      <a:cs typeface="Segoe UI" panose="020B0502040204020203" pitchFamily="34" charset="0"/>
                    </a:endParaRPr>
                  </a:p>
                </p:txBody>
              </p:sp>
            </p:grpSp>
            <p:grpSp>
              <p:nvGrpSpPr>
                <p:cNvPr id="121" name="Status Bar"/>
                <p:cNvGrpSpPr>
                  <a:grpSpLocks noChangeAspect="1"/>
                </p:cNvGrpSpPr>
                <p:nvPr/>
              </p:nvGrpSpPr>
              <p:grpSpPr>
                <a:xfrm>
                  <a:off x="595686" y="1261242"/>
                  <a:ext cx="2286000" cy="142875"/>
                  <a:chOff x="4826000" y="1124744"/>
                  <a:chExt cx="2286000" cy="142875"/>
                </a:xfrm>
              </p:grpSpPr>
              <p:sp>
                <p:nvSpPr>
                  <p:cNvPr id="128"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29"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30"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31"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32"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33"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122" name="Contact Names"/>
                <p:cNvGrpSpPr/>
                <p:nvPr/>
              </p:nvGrpSpPr>
              <p:grpSpPr>
                <a:xfrm>
                  <a:off x="595686" y="2031196"/>
                  <a:ext cx="2189252" cy="1966751"/>
                  <a:chOff x="595686" y="2031196"/>
                  <a:chExt cx="2189252" cy="1966751"/>
                </a:xfrm>
              </p:grpSpPr>
              <p:sp>
                <p:nvSpPr>
                  <p:cNvPr id="124" name="Contact Name"/>
                  <p:cNvSpPr txBox="1"/>
                  <p:nvPr/>
                </p:nvSpPr>
                <p:spPr>
                  <a:xfrm>
                    <a:off x="1097838" y="2296205"/>
                    <a:ext cx="920124"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Ethan </a:t>
                    </a:r>
                    <a:r>
                      <a:rPr lang="en-US" sz="1200" b="1" noProof="1" smtClean="0">
                        <a:solidFill>
                          <a:srgbClr val="000000"/>
                        </a:solidFill>
                        <a:latin typeface="Segoe UI" panose="020B0502040204020203" pitchFamily="34" charset="0"/>
                        <a:cs typeface="Segoe UI" panose="020B0502040204020203" pitchFamily="34" charset="0"/>
                      </a:rPr>
                      <a:t>Adams</a:t>
                    </a:r>
                  </a:p>
                </p:txBody>
              </p:sp>
              <p:sp>
                <p:nvSpPr>
                  <p:cNvPr id="125" name="Letter"/>
                  <p:cNvSpPr/>
                  <p:nvPr/>
                </p:nvSpPr>
                <p:spPr>
                  <a:xfrm>
                    <a:off x="595686" y="2031196"/>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A</a:t>
                    </a:r>
                  </a:p>
                </p:txBody>
              </p:sp>
              <p:sp>
                <p:nvSpPr>
                  <p:cNvPr id="126" name="Letter"/>
                  <p:cNvSpPr/>
                  <p:nvPr/>
                </p:nvSpPr>
                <p:spPr>
                  <a:xfrm>
                    <a:off x="598640" y="3861800"/>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B</a:t>
                    </a:r>
                  </a:p>
                </p:txBody>
              </p:sp>
              <p:cxnSp>
                <p:nvCxnSpPr>
                  <p:cNvPr id="127" name="Line"/>
                  <p:cNvCxnSpPr/>
                  <p:nvPr/>
                </p:nvCxnSpPr>
                <p:spPr>
                  <a:xfrm>
                    <a:off x="665186" y="259692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sp>
              <p:nvSpPr>
                <p:cNvPr id="123" name="Alphabet"/>
                <p:cNvSpPr txBox="1"/>
                <p:nvPr/>
              </p:nvSpPr>
              <p:spPr>
                <a:xfrm>
                  <a:off x="2803138" y="2393332"/>
                  <a:ext cx="78548" cy="2700739"/>
                </a:xfrm>
                <a:prstGeom prst="rect">
                  <a:avLst/>
                </a:prstGeom>
                <a:noFill/>
              </p:spPr>
              <p:txBody>
                <a:bodyPr wrap="none" lIns="0" tIns="0" rIns="0" bIns="0"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noProof="1" smtClean="0">
                      <a:solidFill>
                        <a:srgbClr val="007AFF"/>
                      </a:solidFill>
                      <a:latin typeface="Segoe UI" panose="020B0502040204020203" pitchFamily="34" charset="0"/>
                      <a:cs typeface="Segoe UI" panose="020B0502040204020203" pitchFamily="34" charset="0"/>
                    </a:rPr>
                    <a:t>A</a:t>
                  </a:r>
                </a:p>
                <a:p>
                  <a:pPr algn="ctr"/>
                  <a:r>
                    <a:rPr lang="en-US" sz="650" noProof="1" smtClean="0">
                      <a:solidFill>
                        <a:srgbClr val="007AFF"/>
                      </a:solidFill>
                      <a:latin typeface="Segoe UI" panose="020B0502040204020203" pitchFamily="34" charset="0"/>
                      <a:cs typeface="Segoe UI" panose="020B0502040204020203" pitchFamily="34" charset="0"/>
                    </a:rPr>
                    <a:t>B</a:t>
                  </a:r>
                </a:p>
                <a:p>
                  <a:pPr algn="ctr"/>
                  <a:r>
                    <a:rPr lang="en-US" sz="650" noProof="1" smtClean="0">
                      <a:solidFill>
                        <a:srgbClr val="007AFF"/>
                      </a:solidFill>
                      <a:latin typeface="Segoe UI" panose="020B0502040204020203" pitchFamily="34" charset="0"/>
                      <a:cs typeface="Segoe UI" panose="020B0502040204020203" pitchFamily="34" charset="0"/>
                    </a:rPr>
                    <a:t>C</a:t>
                  </a:r>
                </a:p>
                <a:p>
                  <a:pPr algn="ctr"/>
                  <a:r>
                    <a:rPr lang="en-US" sz="650" noProof="1" smtClean="0">
                      <a:solidFill>
                        <a:srgbClr val="007AFF"/>
                      </a:solidFill>
                      <a:latin typeface="Segoe UI" panose="020B0502040204020203" pitchFamily="34" charset="0"/>
                      <a:cs typeface="Segoe UI" panose="020B0502040204020203" pitchFamily="34" charset="0"/>
                    </a:rPr>
                    <a:t>D</a:t>
                  </a:r>
                </a:p>
                <a:p>
                  <a:pPr algn="ctr"/>
                  <a:r>
                    <a:rPr lang="en-US" sz="650" noProof="1" smtClean="0">
                      <a:solidFill>
                        <a:srgbClr val="007AFF"/>
                      </a:solidFill>
                      <a:latin typeface="Segoe UI" panose="020B0502040204020203" pitchFamily="34" charset="0"/>
                      <a:cs typeface="Segoe UI" panose="020B0502040204020203" pitchFamily="34" charset="0"/>
                    </a:rPr>
                    <a:t>E</a:t>
                  </a:r>
                </a:p>
                <a:p>
                  <a:pPr algn="ctr"/>
                  <a:r>
                    <a:rPr lang="en-US" sz="650" noProof="1" smtClean="0">
                      <a:solidFill>
                        <a:srgbClr val="007AFF"/>
                      </a:solidFill>
                      <a:latin typeface="Segoe UI" panose="020B0502040204020203" pitchFamily="34" charset="0"/>
                      <a:cs typeface="Segoe UI" panose="020B0502040204020203" pitchFamily="34" charset="0"/>
                    </a:rPr>
                    <a:t>F</a:t>
                  </a:r>
                </a:p>
                <a:p>
                  <a:pPr algn="ctr"/>
                  <a:r>
                    <a:rPr lang="en-US" sz="650" noProof="1" smtClean="0">
                      <a:solidFill>
                        <a:srgbClr val="007AFF"/>
                      </a:solidFill>
                      <a:latin typeface="Segoe UI" panose="020B0502040204020203" pitchFamily="34" charset="0"/>
                      <a:cs typeface="Segoe UI" panose="020B0502040204020203" pitchFamily="34" charset="0"/>
                    </a:rPr>
                    <a:t>G</a:t>
                  </a:r>
                </a:p>
                <a:p>
                  <a:pPr algn="ctr"/>
                  <a:r>
                    <a:rPr lang="en-US" sz="650" noProof="1" smtClean="0">
                      <a:solidFill>
                        <a:srgbClr val="007AFF"/>
                      </a:solidFill>
                      <a:latin typeface="Segoe UI" panose="020B0502040204020203" pitchFamily="34" charset="0"/>
                      <a:cs typeface="Segoe UI" panose="020B0502040204020203" pitchFamily="34" charset="0"/>
                    </a:rPr>
                    <a:t>H</a:t>
                  </a:r>
                </a:p>
                <a:p>
                  <a:pPr algn="ctr"/>
                  <a:r>
                    <a:rPr lang="en-US" sz="650" noProof="1" smtClean="0">
                      <a:solidFill>
                        <a:srgbClr val="007AFF"/>
                      </a:solidFill>
                      <a:latin typeface="Segoe UI" panose="020B0502040204020203" pitchFamily="34" charset="0"/>
                      <a:cs typeface="Segoe UI" panose="020B0502040204020203" pitchFamily="34" charset="0"/>
                    </a:rPr>
                    <a:t>I</a:t>
                  </a:r>
                </a:p>
                <a:p>
                  <a:pPr algn="ctr"/>
                  <a:r>
                    <a:rPr lang="en-US" sz="650" noProof="1" smtClean="0">
                      <a:solidFill>
                        <a:srgbClr val="007AFF"/>
                      </a:solidFill>
                      <a:latin typeface="Segoe UI" panose="020B0502040204020203" pitchFamily="34" charset="0"/>
                      <a:cs typeface="Segoe UI" panose="020B0502040204020203" pitchFamily="34" charset="0"/>
                    </a:rPr>
                    <a:t>J</a:t>
                  </a:r>
                </a:p>
                <a:p>
                  <a:pPr algn="ctr"/>
                  <a:r>
                    <a:rPr lang="en-US" sz="650" noProof="1" smtClean="0">
                      <a:solidFill>
                        <a:srgbClr val="007AFF"/>
                      </a:solidFill>
                      <a:latin typeface="Segoe UI" panose="020B0502040204020203" pitchFamily="34" charset="0"/>
                      <a:cs typeface="Segoe UI" panose="020B0502040204020203" pitchFamily="34" charset="0"/>
                    </a:rPr>
                    <a:t>K</a:t>
                  </a:r>
                </a:p>
                <a:p>
                  <a:pPr algn="ctr"/>
                  <a:r>
                    <a:rPr lang="en-US" sz="650" noProof="1" smtClean="0">
                      <a:solidFill>
                        <a:srgbClr val="007AFF"/>
                      </a:solidFill>
                      <a:latin typeface="Segoe UI" panose="020B0502040204020203" pitchFamily="34" charset="0"/>
                      <a:cs typeface="Segoe UI" panose="020B0502040204020203" pitchFamily="34" charset="0"/>
                    </a:rPr>
                    <a:t>L</a:t>
                  </a:r>
                </a:p>
                <a:p>
                  <a:pPr algn="ctr"/>
                  <a:r>
                    <a:rPr lang="en-US" sz="650" noProof="1" smtClean="0">
                      <a:solidFill>
                        <a:srgbClr val="007AFF"/>
                      </a:solidFill>
                      <a:latin typeface="Segoe UI" panose="020B0502040204020203" pitchFamily="34" charset="0"/>
                      <a:cs typeface="Segoe UI" panose="020B0502040204020203" pitchFamily="34" charset="0"/>
                    </a:rPr>
                    <a:t>M</a:t>
                  </a:r>
                </a:p>
                <a:p>
                  <a:pPr algn="ctr"/>
                  <a:r>
                    <a:rPr lang="en-US" sz="650" noProof="1" smtClean="0">
                      <a:solidFill>
                        <a:srgbClr val="007AFF"/>
                      </a:solidFill>
                      <a:latin typeface="Segoe UI" panose="020B0502040204020203" pitchFamily="34" charset="0"/>
                      <a:cs typeface="Segoe UI" panose="020B0502040204020203" pitchFamily="34" charset="0"/>
                    </a:rPr>
                    <a:t>N</a:t>
                  </a:r>
                </a:p>
                <a:p>
                  <a:pPr algn="ctr"/>
                  <a:r>
                    <a:rPr lang="en-US" sz="650" noProof="1" smtClean="0">
                      <a:solidFill>
                        <a:srgbClr val="007AFF"/>
                      </a:solidFill>
                      <a:latin typeface="Segoe UI" panose="020B0502040204020203" pitchFamily="34" charset="0"/>
                      <a:cs typeface="Segoe UI" panose="020B0502040204020203" pitchFamily="34" charset="0"/>
                    </a:rPr>
                    <a:t>O</a:t>
                  </a:r>
                </a:p>
                <a:p>
                  <a:pPr algn="ctr"/>
                  <a:r>
                    <a:rPr lang="en-US" sz="650" noProof="1" smtClean="0">
                      <a:solidFill>
                        <a:srgbClr val="007AFF"/>
                      </a:solidFill>
                      <a:latin typeface="Segoe UI" panose="020B0502040204020203" pitchFamily="34" charset="0"/>
                      <a:cs typeface="Segoe UI" panose="020B0502040204020203" pitchFamily="34" charset="0"/>
                    </a:rPr>
                    <a:t>P</a:t>
                  </a:r>
                </a:p>
                <a:p>
                  <a:pPr algn="ctr"/>
                  <a:r>
                    <a:rPr lang="en-US" sz="650" noProof="1" smtClean="0">
                      <a:solidFill>
                        <a:srgbClr val="007AFF"/>
                      </a:solidFill>
                      <a:latin typeface="Segoe UI" panose="020B0502040204020203" pitchFamily="34" charset="0"/>
                      <a:cs typeface="Segoe UI" panose="020B0502040204020203" pitchFamily="34" charset="0"/>
                    </a:rPr>
                    <a:t>Q</a:t>
                  </a:r>
                </a:p>
                <a:p>
                  <a:pPr algn="ctr"/>
                  <a:r>
                    <a:rPr lang="en-US" sz="650" noProof="1" smtClean="0">
                      <a:solidFill>
                        <a:srgbClr val="007AFF"/>
                      </a:solidFill>
                      <a:latin typeface="Segoe UI" panose="020B0502040204020203" pitchFamily="34" charset="0"/>
                      <a:cs typeface="Segoe UI" panose="020B0502040204020203" pitchFamily="34" charset="0"/>
                    </a:rPr>
                    <a:t>R</a:t>
                  </a:r>
                </a:p>
                <a:p>
                  <a:pPr algn="ctr"/>
                  <a:r>
                    <a:rPr lang="en-US" sz="650" noProof="1" smtClean="0">
                      <a:solidFill>
                        <a:srgbClr val="007AFF"/>
                      </a:solidFill>
                      <a:latin typeface="Segoe UI" panose="020B0502040204020203" pitchFamily="34" charset="0"/>
                      <a:cs typeface="Segoe UI" panose="020B0502040204020203" pitchFamily="34" charset="0"/>
                    </a:rPr>
                    <a:t>S</a:t>
                  </a:r>
                </a:p>
                <a:p>
                  <a:pPr algn="ctr"/>
                  <a:r>
                    <a:rPr lang="en-US" sz="650" noProof="1" smtClean="0">
                      <a:solidFill>
                        <a:srgbClr val="007AFF"/>
                      </a:solidFill>
                      <a:latin typeface="Segoe UI" panose="020B0502040204020203" pitchFamily="34" charset="0"/>
                      <a:cs typeface="Segoe UI" panose="020B0502040204020203" pitchFamily="34" charset="0"/>
                    </a:rPr>
                    <a:t>T</a:t>
                  </a:r>
                </a:p>
                <a:p>
                  <a:pPr algn="ctr"/>
                  <a:r>
                    <a:rPr lang="en-US" sz="650" noProof="1" smtClean="0">
                      <a:solidFill>
                        <a:srgbClr val="007AFF"/>
                      </a:solidFill>
                      <a:latin typeface="Segoe UI" panose="020B0502040204020203" pitchFamily="34" charset="0"/>
                      <a:cs typeface="Segoe UI" panose="020B0502040204020203" pitchFamily="34" charset="0"/>
                    </a:rPr>
                    <a:t>U</a:t>
                  </a:r>
                </a:p>
                <a:p>
                  <a:pPr algn="ctr"/>
                  <a:r>
                    <a:rPr lang="en-US" sz="650" noProof="1" smtClean="0">
                      <a:solidFill>
                        <a:srgbClr val="007AFF"/>
                      </a:solidFill>
                      <a:latin typeface="Segoe UI" panose="020B0502040204020203" pitchFamily="34" charset="0"/>
                      <a:cs typeface="Segoe UI" panose="020B0502040204020203" pitchFamily="34" charset="0"/>
                    </a:rPr>
                    <a:t>V</a:t>
                  </a:r>
                </a:p>
                <a:p>
                  <a:pPr algn="ctr"/>
                  <a:r>
                    <a:rPr lang="en-US" sz="650" noProof="1" smtClean="0">
                      <a:solidFill>
                        <a:srgbClr val="007AFF"/>
                      </a:solidFill>
                      <a:latin typeface="Segoe UI" panose="020B0502040204020203" pitchFamily="34" charset="0"/>
                      <a:cs typeface="Segoe UI" panose="020B0502040204020203" pitchFamily="34" charset="0"/>
                    </a:rPr>
                    <a:t>W</a:t>
                  </a:r>
                </a:p>
                <a:p>
                  <a:pPr algn="ctr"/>
                  <a:r>
                    <a:rPr lang="en-US" sz="650" noProof="1" smtClean="0">
                      <a:solidFill>
                        <a:srgbClr val="007AFF"/>
                      </a:solidFill>
                      <a:latin typeface="Segoe UI" panose="020B0502040204020203" pitchFamily="34" charset="0"/>
                      <a:cs typeface="Segoe UI" panose="020B0502040204020203" pitchFamily="34" charset="0"/>
                    </a:rPr>
                    <a:t>X</a:t>
                  </a:r>
                </a:p>
                <a:p>
                  <a:pPr algn="ctr"/>
                  <a:r>
                    <a:rPr lang="en-US" sz="650" noProof="1" smtClean="0">
                      <a:solidFill>
                        <a:srgbClr val="007AFF"/>
                      </a:solidFill>
                      <a:latin typeface="Segoe UI" panose="020B0502040204020203" pitchFamily="34" charset="0"/>
                      <a:cs typeface="Segoe UI" panose="020B0502040204020203" pitchFamily="34" charset="0"/>
                    </a:rPr>
                    <a:t>Y</a:t>
                  </a:r>
                </a:p>
                <a:p>
                  <a:pPr algn="ctr"/>
                  <a:r>
                    <a:rPr lang="en-US" sz="650" noProof="1" smtClean="0">
                      <a:solidFill>
                        <a:srgbClr val="007AFF"/>
                      </a:solidFill>
                      <a:latin typeface="Segoe UI" panose="020B0502040204020203" pitchFamily="34" charset="0"/>
                      <a:cs typeface="Segoe UI" panose="020B0502040204020203" pitchFamily="34" charset="0"/>
                    </a:rPr>
                    <a:t>Z</a:t>
                  </a:r>
                </a:p>
                <a:p>
                  <a:pPr algn="ctr"/>
                  <a:r>
                    <a:rPr lang="en-US" sz="650" noProof="1" smtClean="0">
                      <a:solidFill>
                        <a:srgbClr val="007AFF"/>
                      </a:solidFill>
                      <a:latin typeface="Segoe UI" panose="020B0502040204020203" pitchFamily="34" charset="0"/>
                      <a:cs typeface="Segoe UI" panose="020B0502040204020203" pitchFamily="34" charset="0"/>
                    </a:rPr>
                    <a:t>#</a:t>
                  </a:r>
                </a:p>
              </p:txBody>
            </p:sp>
          </p:grpSp>
          <p:sp>
            <p:nvSpPr>
              <p:cNvPr id="117" name="Back Arrow"/>
              <p:cNvSpPr>
                <a:spLocks noChangeAspect="1"/>
              </p:cNvSpPr>
              <p:nvPr/>
            </p:nvSpPr>
            <p:spPr bwMode="auto">
              <a:xfrm>
                <a:off x="4542043" y="1723850"/>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76" name="Group 75"/>
            <p:cNvGrpSpPr/>
            <p:nvPr/>
          </p:nvGrpSpPr>
          <p:grpSpPr>
            <a:xfrm>
              <a:off x="814997" y="2523198"/>
              <a:ext cx="295823" cy="296863"/>
              <a:chOff x="5941350" y="4749805"/>
              <a:chExt cx="364830" cy="366112"/>
            </a:xfrm>
          </p:grpSpPr>
          <p:sp>
            <p:nvSpPr>
              <p:cNvPr id="113"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14" name="Straight Connector 113"/>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115" name="Straight Connector 114"/>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77" name="Contact Name"/>
            <p:cNvSpPr txBox="1"/>
            <p:nvPr/>
          </p:nvSpPr>
          <p:spPr>
            <a:xfrm>
              <a:off x="1250000" y="3006997"/>
              <a:ext cx="1050993"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Tracy </a:t>
              </a:r>
              <a:r>
                <a:rPr lang="en-US" sz="1200" b="1" noProof="1" smtClean="0">
                  <a:solidFill>
                    <a:srgbClr val="000000"/>
                  </a:solidFill>
                  <a:latin typeface="Segoe UI" panose="020B0502040204020203" pitchFamily="34" charset="0"/>
                  <a:cs typeface="Segoe UI" panose="020B0502040204020203" pitchFamily="34" charset="0"/>
                </a:rPr>
                <a:t>Abraham</a:t>
              </a:r>
            </a:p>
          </p:txBody>
        </p:sp>
        <p:cxnSp>
          <p:nvCxnSpPr>
            <p:cNvPr id="78" name="Line"/>
            <p:cNvCxnSpPr/>
            <p:nvPr/>
          </p:nvCxnSpPr>
          <p:spPr>
            <a:xfrm>
              <a:off x="817348" y="3307713"/>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816285" y="2944588"/>
              <a:ext cx="295823" cy="296863"/>
              <a:chOff x="5941350" y="4749805"/>
              <a:chExt cx="364830" cy="366112"/>
            </a:xfrm>
          </p:grpSpPr>
          <p:sp>
            <p:nvSpPr>
              <p:cNvPr id="110"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11" name="Straight Connector 110"/>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112" name="Straight Connector 111"/>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80" name="Contact Name"/>
            <p:cNvSpPr txBox="1"/>
            <p:nvPr/>
          </p:nvSpPr>
          <p:spPr>
            <a:xfrm>
              <a:off x="1251566" y="3434681"/>
              <a:ext cx="947375"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Dick </a:t>
              </a:r>
              <a:r>
                <a:rPr lang="en-US" sz="1200" b="1" noProof="1" smtClean="0">
                  <a:solidFill>
                    <a:srgbClr val="000000"/>
                  </a:solidFill>
                  <a:latin typeface="Segoe UI" panose="020B0502040204020203" pitchFamily="34" charset="0"/>
                  <a:cs typeface="Segoe UI" panose="020B0502040204020203" pitchFamily="34" charset="0"/>
                </a:rPr>
                <a:t>Acheson</a:t>
              </a:r>
            </a:p>
          </p:txBody>
        </p:sp>
        <p:cxnSp>
          <p:nvCxnSpPr>
            <p:cNvPr id="81" name="Line"/>
            <p:cNvCxnSpPr/>
            <p:nvPr/>
          </p:nvCxnSpPr>
          <p:spPr>
            <a:xfrm>
              <a:off x="818914" y="3735397"/>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817851" y="3372272"/>
              <a:ext cx="295823" cy="296863"/>
              <a:chOff x="5941350" y="4749805"/>
              <a:chExt cx="364830" cy="366112"/>
            </a:xfrm>
          </p:grpSpPr>
          <p:sp>
            <p:nvSpPr>
              <p:cNvPr id="107"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08" name="Straight Connector 107"/>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109" name="Straight Connector 108"/>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83" name="Contact Name"/>
            <p:cNvSpPr txBox="1"/>
            <p:nvPr/>
          </p:nvSpPr>
          <p:spPr>
            <a:xfrm>
              <a:off x="1250000" y="3855344"/>
              <a:ext cx="804707"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Jimmy </a:t>
              </a:r>
              <a:r>
                <a:rPr lang="en-US" sz="1200" b="1" noProof="1" smtClean="0">
                  <a:solidFill>
                    <a:srgbClr val="000000"/>
                  </a:solidFill>
                  <a:latin typeface="Segoe UI" panose="020B0502040204020203" pitchFamily="34" charset="0"/>
                  <a:cs typeface="Segoe UI" panose="020B0502040204020203" pitchFamily="34" charset="0"/>
                </a:rPr>
                <a:t>Abel</a:t>
              </a:r>
            </a:p>
          </p:txBody>
        </p:sp>
        <p:cxnSp>
          <p:nvCxnSpPr>
            <p:cNvPr id="84" name="Line"/>
            <p:cNvCxnSpPr/>
            <p:nvPr/>
          </p:nvCxnSpPr>
          <p:spPr>
            <a:xfrm>
              <a:off x="817348" y="4156060"/>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816285" y="3792935"/>
              <a:ext cx="295823" cy="296863"/>
              <a:chOff x="5941350" y="4749805"/>
              <a:chExt cx="364830" cy="366112"/>
            </a:xfrm>
          </p:grpSpPr>
          <p:sp>
            <p:nvSpPr>
              <p:cNvPr id="104"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05" name="Straight Connector 104"/>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106" name="Straight Connector 105"/>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86" name="Contact Name"/>
            <p:cNvSpPr txBox="1"/>
            <p:nvPr/>
          </p:nvSpPr>
          <p:spPr>
            <a:xfrm>
              <a:off x="1250000" y="4400521"/>
              <a:ext cx="1147622"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Sarah </a:t>
              </a:r>
              <a:r>
                <a:rPr lang="en-US" sz="1200" b="1" noProof="1" smtClean="0">
                  <a:solidFill>
                    <a:srgbClr val="000000"/>
                  </a:solidFill>
                  <a:latin typeface="Segoe UI" panose="020B0502040204020203" pitchFamily="34" charset="0"/>
                  <a:cs typeface="Segoe UI" panose="020B0502040204020203" pitchFamily="34" charset="0"/>
                </a:rPr>
                <a:t>Bernhardt</a:t>
              </a:r>
            </a:p>
          </p:txBody>
        </p:sp>
        <p:cxnSp>
          <p:nvCxnSpPr>
            <p:cNvPr id="87" name="Line"/>
            <p:cNvCxnSpPr/>
            <p:nvPr/>
          </p:nvCxnSpPr>
          <p:spPr>
            <a:xfrm>
              <a:off x="817348" y="4701237"/>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816285" y="4338112"/>
              <a:ext cx="295823" cy="296863"/>
              <a:chOff x="5941350" y="4749805"/>
              <a:chExt cx="364830" cy="366112"/>
            </a:xfrm>
          </p:grpSpPr>
          <p:sp>
            <p:nvSpPr>
              <p:cNvPr id="101"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02" name="Straight Connector 101"/>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103" name="Straight Connector 102"/>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89" name="Contact Name"/>
            <p:cNvSpPr txBox="1"/>
            <p:nvPr/>
          </p:nvSpPr>
          <p:spPr>
            <a:xfrm>
              <a:off x="1250000" y="4821005"/>
              <a:ext cx="925574"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Garth </a:t>
              </a:r>
              <a:r>
                <a:rPr lang="en-US" sz="1200" b="1" noProof="1" smtClean="0">
                  <a:solidFill>
                    <a:srgbClr val="000000"/>
                  </a:solidFill>
                  <a:latin typeface="Segoe UI" panose="020B0502040204020203" pitchFamily="34" charset="0"/>
                  <a:cs typeface="Segoe UI" panose="020B0502040204020203" pitchFamily="34" charset="0"/>
                </a:rPr>
                <a:t>Brooks</a:t>
              </a:r>
            </a:p>
          </p:txBody>
        </p:sp>
        <p:cxnSp>
          <p:nvCxnSpPr>
            <p:cNvPr id="90" name="Line"/>
            <p:cNvCxnSpPr/>
            <p:nvPr/>
          </p:nvCxnSpPr>
          <p:spPr>
            <a:xfrm>
              <a:off x="817348" y="512172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816285" y="4758596"/>
              <a:ext cx="295823" cy="296863"/>
              <a:chOff x="5941350" y="4749805"/>
              <a:chExt cx="364830" cy="366112"/>
            </a:xfrm>
          </p:grpSpPr>
          <p:sp>
            <p:nvSpPr>
              <p:cNvPr id="98"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99" name="Straight Connector 98"/>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100" name="Straight Connector 99"/>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92" name="Contact Name"/>
            <p:cNvSpPr txBox="1"/>
            <p:nvPr/>
          </p:nvSpPr>
          <p:spPr>
            <a:xfrm>
              <a:off x="1250000" y="5247720"/>
              <a:ext cx="989053"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John </a:t>
              </a:r>
              <a:r>
                <a:rPr lang="en-US" sz="1200" b="1" noProof="1" smtClean="0">
                  <a:solidFill>
                    <a:srgbClr val="000000"/>
                  </a:solidFill>
                  <a:latin typeface="Segoe UI" panose="020B0502040204020203" pitchFamily="34" charset="0"/>
                  <a:cs typeface="Segoe UI" panose="020B0502040204020203" pitchFamily="34" charset="0"/>
                </a:rPr>
                <a:t>Benedict</a:t>
              </a:r>
            </a:p>
          </p:txBody>
        </p:sp>
        <p:cxnSp>
          <p:nvCxnSpPr>
            <p:cNvPr id="93" name="Line"/>
            <p:cNvCxnSpPr/>
            <p:nvPr/>
          </p:nvCxnSpPr>
          <p:spPr>
            <a:xfrm>
              <a:off x="817348" y="554843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816285" y="5185311"/>
              <a:ext cx="295823" cy="296863"/>
              <a:chOff x="5941350" y="4749805"/>
              <a:chExt cx="364830" cy="366112"/>
            </a:xfrm>
          </p:grpSpPr>
          <p:sp>
            <p:nvSpPr>
              <p:cNvPr id="95"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96" name="Straight Connector 95"/>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97" name="Straight Connector 96"/>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grpSp>
      <p:cxnSp>
        <p:nvCxnSpPr>
          <p:cNvPr id="146" name="Straight Connector 145"/>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spTree>
    <p:extLst>
      <p:ext uri="{BB962C8B-B14F-4D97-AF65-F5344CB8AC3E}">
        <p14:creationId xmlns:p14="http://schemas.microsoft.com/office/powerpoint/2010/main" val="236527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3915" y="1852000"/>
            <a:ext cx="7709087" cy="923330"/>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54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a:t>
            </a:r>
            <a:endParaRPr kumimoji="0" lang="en-US" sz="54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sp>
        <p:nvSpPr>
          <p:cNvPr id="4" name="TextBox 3"/>
          <p:cNvSpPr txBox="1"/>
          <p:nvPr/>
        </p:nvSpPr>
        <p:spPr>
          <a:xfrm>
            <a:off x="3511922" y="3422475"/>
            <a:ext cx="5553075" cy="70788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chemeClr val="bg1">
                    <a:lumMod val="75000"/>
                  </a:schemeClr>
                </a:solidFill>
                <a:latin typeface="Franklin Gothic Demi Cond" panose="020B0706030402020204" pitchFamily="34" charset="0"/>
              </a:rPr>
              <a:t>JUSTIN BENNETT</a:t>
            </a:r>
            <a:endParaRPr kumimoji="0" lang="en-US" sz="4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ndParaRPr>
          </a:p>
        </p:txBody>
      </p:sp>
    </p:spTree>
    <p:extLst>
      <p:ext uri="{BB962C8B-B14F-4D97-AF65-F5344CB8AC3E}">
        <p14:creationId xmlns:p14="http://schemas.microsoft.com/office/powerpoint/2010/main" val="349799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 name="Group 234"/>
          <p:cNvGrpSpPr/>
          <p:nvPr/>
        </p:nvGrpSpPr>
        <p:grpSpPr>
          <a:xfrm>
            <a:off x="982488" y="793221"/>
            <a:ext cx="2541588" cy="5318125"/>
            <a:chOff x="982488" y="793221"/>
            <a:chExt cx="2541588" cy="5318125"/>
          </a:xfrm>
        </p:grpSpPr>
        <p:sp>
          <p:nvSpPr>
            <p:cNvPr id="102" name="Case"/>
            <p:cNvSpPr>
              <a:spLocks/>
            </p:cNvSpPr>
            <p:nvPr/>
          </p:nvSpPr>
          <p:spPr bwMode="auto">
            <a:xfrm>
              <a:off x="982488" y="793221"/>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3" name="Camera"/>
            <p:cNvSpPr>
              <a:spLocks noChangeAspect="1" noChangeArrowheads="1"/>
            </p:cNvSpPr>
            <p:nvPr/>
          </p:nvSpPr>
          <p:spPr bwMode="auto">
            <a:xfrm>
              <a:off x="1796876" y="1053571"/>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4" name="Speaker"/>
            <p:cNvSpPr>
              <a:spLocks/>
            </p:cNvSpPr>
            <p:nvPr/>
          </p:nvSpPr>
          <p:spPr bwMode="auto">
            <a:xfrm>
              <a:off x="2042938" y="1074209"/>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5" name="Home Button Outer"/>
            <p:cNvSpPr>
              <a:spLocks noChangeAspect="1" noChangeArrowheads="1"/>
            </p:cNvSpPr>
            <p:nvPr/>
          </p:nvSpPr>
          <p:spPr bwMode="auto">
            <a:xfrm>
              <a:off x="2047701" y="5585884"/>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6" name="Home Button Inner"/>
            <p:cNvSpPr>
              <a:spLocks noChangeAspect="1" noChangeArrowheads="1"/>
            </p:cNvSpPr>
            <p:nvPr/>
          </p:nvSpPr>
          <p:spPr bwMode="auto">
            <a:xfrm>
              <a:off x="2069926" y="5608109"/>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7" name="Screen"/>
            <p:cNvSpPr>
              <a:spLocks noChangeArrowheads="1"/>
            </p:cNvSpPr>
            <p:nvPr/>
          </p:nvSpPr>
          <p:spPr bwMode="auto">
            <a:xfrm>
              <a:off x="1110282" y="1409171"/>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36" name="Group 235"/>
          <p:cNvGrpSpPr/>
          <p:nvPr/>
        </p:nvGrpSpPr>
        <p:grpSpPr>
          <a:xfrm>
            <a:off x="1108074" y="1867962"/>
            <a:ext cx="2287104" cy="1243537"/>
            <a:chOff x="1108074" y="1867962"/>
            <a:chExt cx="2287104" cy="1243537"/>
          </a:xfrm>
        </p:grpSpPr>
        <p:sp>
          <p:nvSpPr>
            <p:cNvPr id="134" name="Cell"/>
            <p:cNvSpPr>
              <a:spLocks noChangeArrowheads="1"/>
            </p:cNvSpPr>
            <p:nvPr/>
          </p:nvSpPr>
          <p:spPr bwMode="auto">
            <a:xfrm>
              <a:off x="1108074" y="1867962"/>
              <a:ext cx="2287101" cy="1243537"/>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36" name="Straight Connector 135"/>
            <p:cNvCxnSpPr/>
            <p:nvPr/>
          </p:nvCxnSpPr>
          <p:spPr>
            <a:xfrm>
              <a:off x="1108142" y="1872292"/>
              <a:ext cx="2274770" cy="1226077"/>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40" name="Straight Connector 139"/>
            <p:cNvCxnSpPr/>
            <p:nvPr/>
          </p:nvCxnSpPr>
          <p:spPr>
            <a:xfrm flipH="1">
              <a:off x="1111334" y="1872199"/>
              <a:ext cx="2283844" cy="1226171"/>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48" name="Group 247"/>
          <p:cNvGrpSpPr/>
          <p:nvPr/>
        </p:nvGrpSpPr>
        <p:grpSpPr>
          <a:xfrm>
            <a:off x="1109178" y="1409172"/>
            <a:ext cx="2286000" cy="464344"/>
            <a:chOff x="1109178" y="1409172"/>
            <a:chExt cx="2286000" cy="464344"/>
          </a:xfrm>
        </p:grpSpPr>
        <p:sp>
          <p:nvSpPr>
            <p:cNvPr id="125" name="Navigation Bar Background"/>
            <p:cNvSpPr>
              <a:spLocks noChangeArrowheads="1"/>
            </p:cNvSpPr>
            <p:nvPr/>
          </p:nvSpPr>
          <p:spPr bwMode="auto">
            <a:xfrm>
              <a:off x="1109178" y="1409172"/>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Ethan Adam</a:t>
              </a:r>
              <a:endParaRPr lang="en-US" sz="1050" dirty="0">
                <a:solidFill>
                  <a:srgbClr val="000000"/>
                </a:solidFill>
                <a:latin typeface="Segoe UI" panose="020B0502040204020203" pitchFamily="34" charset="0"/>
                <a:cs typeface="Segoe UI" panose="020B0502040204020203" pitchFamily="34" charset="0"/>
              </a:endParaRPr>
            </a:p>
          </p:txBody>
        </p:sp>
        <p:sp>
          <p:nvSpPr>
            <p:cNvPr id="126" name="Back Arrow"/>
            <p:cNvSpPr>
              <a:spLocks noChangeAspect="1"/>
            </p:cNvSpPr>
            <p:nvPr/>
          </p:nvSpPr>
          <p:spPr bwMode="auto">
            <a:xfrm>
              <a:off x="1169503" y="1634598"/>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chemeClr val="bg1">
                <a:lumMod val="65000"/>
              </a:schemeClr>
            </a:solidFill>
            <a:ln>
              <a:solidFill>
                <a:schemeClr val="bg1">
                  <a:lumMod val="65000"/>
                </a:schemeClr>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cxnSp>
          <p:nvCxnSpPr>
            <p:cNvPr id="127" name="Divider"/>
            <p:cNvCxnSpPr/>
            <p:nvPr/>
          </p:nvCxnSpPr>
          <p:spPr>
            <a:xfrm>
              <a:off x="1109178" y="187351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128" name="Back Button"/>
            <p:cNvSpPr txBox="1"/>
            <p:nvPr/>
          </p:nvSpPr>
          <p:spPr>
            <a:xfrm>
              <a:off x="1257453" y="1585431"/>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chemeClr val="tx1">
                      <a:lumMod val="75000"/>
                      <a:lumOff val="25000"/>
                    </a:schemeClr>
                  </a:solidFill>
                  <a:latin typeface="Segoe UI" panose="020B0502040204020203" pitchFamily="34" charset="0"/>
                  <a:cs typeface="Segoe UI" panose="020B0502040204020203" pitchFamily="34" charset="0"/>
                </a:rPr>
                <a:t>Back</a:t>
              </a:r>
              <a:endParaRPr lang="en-US" sz="105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247" name="Group 246"/>
          <p:cNvGrpSpPr/>
          <p:nvPr/>
        </p:nvGrpSpPr>
        <p:grpSpPr>
          <a:xfrm>
            <a:off x="1111385" y="1409171"/>
            <a:ext cx="2286000" cy="142875"/>
            <a:chOff x="1111385" y="1409171"/>
            <a:chExt cx="2286000" cy="142875"/>
          </a:xfrm>
        </p:grpSpPr>
        <p:sp>
          <p:nvSpPr>
            <p:cNvPr id="119" name="Status Bar Background"/>
            <p:cNvSpPr>
              <a:spLocks noChangeArrowheads="1"/>
            </p:cNvSpPr>
            <p:nvPr/>
          </p:nvSpPr>
          <p:spPr bwMode="auto">
            <a:xfrm>
              <a:off x="1111385" y="1409171"/>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20" name="WLAN Strength"/>
            <p:cNvSpPr>
              <a:spLocks noChangeAspect="1" noEditPoints="1"/>
            </p:cNvSpPr>
            <p:nvPr/>
          </p:nvSpPr>
          <p:spPr bwMode="auto">
            <a:xfrm>
              <a:off x="1743210" y="1448064"/>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21" name="Battery"/>
            <p:cNvSpPr>
              <a:spLocks noChangeAspect="1" noEditPoints="1"/>
            </p:cNvSpPr>
            <p:nvPr/>
          </p:nvSpPr>
          <p:spPr bwMode="auto">
            <a:xfrm>
              <a:off x="3183073" y="1446477"/>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22" name="Signal Strength"/>
            <p:cNvSpPr>
              <a:spLocks noChangeAspect="1" noEditPoints="1"/>
            </p:cNvSpPr>
            <p:nvPr/>
          </p:nvSpPr>
          <p:spPr bwMode="auto">
            <a:xfrm>
              <a:off x="1157423" y="1460764"/>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23" name="Carrier Label"/>
            <p:cNvSpPr txBox="1"/>
            <p:nvPr/>
          </p:nvSpPr>
          <p:spPr>
            <a:xfrm>
              <a:off x="1428887" y="1426747"/>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24" name="Battery Label"/>
            <p:cNvSpPr txBox="1"/>
            <p:nvPr/>
          </p:nvSpPr>
          <p:spPr>
            <a:xfrm>
              <a:off x="2932574" y="1426747"/>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146" name="Group 145"/>
          <p:cNvGrpSpPr/>
          <p:nvPr/>
        </p:nvGrpSpPr>
        <p:grpSpPr>
          <a:xfrm>
            <a:off x="8232774" y="787402"/>
            <a:ext cx="2287104" cy="1243537"/>
            <a:chOff x="3768656" y="2207683"/>
            <a:chExt cx="2276050" cy="1064279"/>
          </a:xfrm>
        </p:grpSpPr>
        <p:sp>
          <p:nvSpPr>
            <p:cNvPr id="147" name="Cell"/>
            <p:cNvSpPr>
              <a:spLocks noChangeArrowheads="1"/>
            </p:cNvSpPr>
            <p:nvPr/>
          </p:nvSpPr>
          <p:spPr bwMode="auto">
            <a:xfrm>
              <a:off x="3768656" y="2207683"/>
              <a:ext cx="2276047" cy="106427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48" name="Straight Connector 147"/>
            <p:cNvCxnSpPr/>
            <p:nvPr/>
          </p:nvCxnSpPr>
          <p:spPr>
            <a:xfrm>
              <a:off x="3768724" y="2211389"/>
              <a:ext cx="2263776" cy="1049336"/>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49" name="Straight Connector 148"/>
            <p:cNvCxnSpPr/>
            <p:nvPr/>
          </p:nvCxnSpPr>
          <p:spPr>
            <a:xfrm flipH="1">
              <a:off x="3771900" y="2211309"/>
              <a:ext cx="2272806" cy="1049416"/>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150" name="Group 149"/>
          <p:cNvGrpSpPr/>
          <p:nvPr/>
        </p:nvGrpSpPr>
        <p:grpSpPr>
          <a:xfrm>
            <a:off x="8233852" y="2253111"/>
            <a:ext cx="2288207" cy="464345"/>
            <a:chOff x="5037932" y="3127590"/>
            <a:chExt cx="2288207" cy="464345"/>
          </a:xfrm>
        </p:grpSpPr>
        <p:grpSp>
          <p:nvGrpSpPr>
            <p:cNvPr id="151" name="Navigation Bar"/>
            <p:cNvGrpSpPr/>
            <p:nvPr/>
          </p:nvGrpSpPr>
          <p:grpSpPr>
            <a:xfrm>
              <a:off x="5037932" y="3127591"/>
              <a:ext cx="2286000" cy="464344"/>
              <a:chOff x="1116013" y="2305049"/>
              <a:chExt cx="2286000" cy="464344"/>
            </a:xfrm>
          </p:grpSpPr>
          <p:sp>
            <p:nvSpPr>
              <p:cNvPr id="159"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Ethan Adam</a:t>
                </a:r>
                <a:endParaRPr lang="en-US" sz="1050" dirty="0">
                  <a:solidFill>
                    <a:srgbClr val="000000"/>
                  </a:solidFill>
                  <a:latin typeface="Segoe UI" panose="020B0502040204020203" pitchFamily="34" charset="0"/>
                  <a:cs typeface="Segoe UI" panose="020B0502040204020203" pitchFamily="34" charset="0"/>
                </a:endParaRPr>
              </a:p>
            </p:txBody>
          </p:sp>
          <p:sp>
            <p:nvSpPr>
              <p:cNvPr id="160" name="Back Arrow"/>
              <p:cNvSpPr>
                <a:spLocks noChangeAspect="1"/>
              </p:cNvSpPr>
              <p:nvPr/>
            </p:nvSpPr>
            <p:spPr bwMode="auto">
              <a:xfrm>
                <a:off x="1176338" y="2530475"/>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cxnSp>
            <p:nvCxnSpPr>
              <p:cNvPr id="161"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162" name="Back Button"/>
              <p:cNvSpPr txBox="1"/>
              <p:nvPr/>
            </p:nvSpPr>
            <p:spPr>
              <a:xfrm>
                <a:off x="1264288" y="2481308"/>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007AFF"/>
                    </a:solidFill>
                    <a:latin typeface="Segoe UI" panose="020B0502040204020203" pitchFamily="34" charset="0"/>
                    <a:cs typeface="Segoe UI" panose="020B0502040204020203" pitchFamily="34" charset="0"/>
                  </a:rPr>
                  <a:t>Back</a:t>
                </a:r>
                <a:endParaRPr lang="en-US" sz="1050" dirty="0">
                  <a:solidFill>
                    <a:srgbClr val="007AFF"/>
                  </a:solidFill>
                  <a:latin typeface="Segoe UI" panose="020B0502040204020203" pitchFamily="34" charset="0"/>
                  <a:cs typeface="Segoe UI" panose="020B0502040204020203" pitchFamily="34" charset="0"/>
                </a:endParaRPr>
              </a:p>
            </p:txBody>
          </p:sp>
        </p:grpSp>
        <p:grpSp>
          <p:nvGrpSpPr>
            <p:cNvPr id="152" name="Status Bar"/>
            <p:cNvGrpSpPr>
              <a:grpSpLocks noChangeAspect="1"/>
            </p:cNvGrpSpPr>
            <p:nvPr/>
          </p:nvGrpSpPr>
          <p:grpSpPr>
            <a:xfrm>
              <a:off x="5040139" y="3127590"/>
              <a:ext cx="2286000" cy="142875"/>
              <a:chOff x="4826000" y="1124744"/>
              <a:chExt cx="2286000" cy="142875"/>
            </a:xfrm>
          </p:grpSpPr>
          <p:sp>
            <p:nvSpPr>
              <p:cNvPr id="153"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54"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5"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6"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7"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58"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163" name="Rectangle 162"/>
          <p:cNvSpPr/>
          <p:nvPr/>
        </p:nvSpPr>
        <p:spPr>
          <a:xfrm>
            <a:off x="1108074" y="3111499"/>
            <a:ext cx="2287101" cy="393701"/>
          </a:xfrm>
          <a:prstGeom prst="rect">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7" name="Group 236"/>
          <p:cNvGrpSpPr/>
          <p:nvPr/>
        </p:nvGrpSpPr>
        <p:grpSpPr>
          <a:xfrm>
            <a:off x="1174814" y="3175788"/>
            <a:ext cx="448946" cy="256117"/>
            <a:chOff x="1174814" y="3175788"/>
            <a:chExt cx="448946" cy="256117"/>
          </a:xfrm>
        </p:grpSpPr>
        <p:sp>
          <p:nvSpPr>
            <p:cNvPr id="165" name="Cell"/>
            <p:cNvSpPr>
              <a:spLocks noChangeArrowheads="1"/>
            </p:cNvSpPr>
            <p:nvPr/>
          </p:nvSpPr>
          <p:spPr bwMode="auto">
            <a:xfrm>
              <a:off x="1174814"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66" name="Straight Connector 165"/>
            <p:cNvCxnSpPr/>
            <p:nvPr/>
          </p:nvCxnSpPr>
          <p:spPr>
            <a:xfrm>
              <a:off x="1174827"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67" name="Straight Connector 166"/>
            <p:cNvCxnSpPr/>
            <p:nvPr/>
          </p:nvCxnSpPr>
          <p:spPr>
            <a:xfrm flipH="1">
              <a:off x="1175454"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38" name="Group 237"/>
          <p:cNvGrpSpPr/>
          <p:nvPr/>
        </p:nvGrpSpPr>
        <p:grpSpPr>
          <a:xfrm>
            <a:off x="1743206" y="3175788"/>
            <a:ext cx="448946" cy="256117"/>
            <a:chOff x="1743206" y="3175788"/>
            <a:chExt cx="448946" cy="256117"/>
          </a:xfrm>
        </p:grpSpPr>
        <p:sp>
          <p:nvSpPr>
            <p:cNvPr id="170" name="Cell"/>
            <p:cNvSpPr>
              <a:spLocks noChangeArrowheads="1"/>
            </p:cNvSpPr>
            <p:nvPr/>
          </p:nvSpPr>
          <p:spPr bwMode="auto">
            <a:xfrm>
              <a:off x="1743206"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71" name="Straight Connector 170"/>
            <p:cNvCxnSpPr/>
            <p:nvPr/>
          </p:nvCxnSpPr>
          <p:spPr>
            <a:xfrm>
              <a:off x="1743219"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72" name="Straight Connector 171"/>
            <p:cNvCxnSpPr/>
            <p:nvPr/>
          </p:nvCxnSpPr>
          <p:spPr>
            <a:xfrm flipH="1">
              <a:off x="1743846"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39" name="Group 238"/>
          <p:cNvGrpSpPr/>
          <p:nvPr/>
        </p:nvGrpSpPr>
        <p:grpSpPr>
          <a:xfrm>
            <a:off x="2311598" y="3175788"/>
            <a:ext cx="448946" cy="256117"/>
            <a:chOff x="2311598" y="3175788"/>
            <a:chExt cx="448946" cy="256117"/>
          </a:xfrm>
        </p:grpSpPr>
        <p:sp>
          <p:nvSpPr>
            <p:cNvPr id="174" name="Cell"/>
            <p:cNvSpPr>
              <a:spLocks noChangeArrowheads="1"/>
            </p:cNvSpPr>
            <p:nvPr/>
          </p:nvSpPr>
          <p:spPr bwMode="auto">
            <a:xfrm>
              <a:off x="2311598"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75" name="Straight Connector 174"/>
            <p:cNvCxnSpPr/>
            <p:nvPr/>
          </p:nvCxnSpPr>
          <p:spPr>
            <a:xfrm>
              <a:off x="2311611"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76" name="Straight Connector 175"/>
            <p:cNvCxnSpPr/>
            <p:nvPr/>
          </p:nvCxnSpPr>
          <p:spPr>
            <a:xfrm flipH="1">
              <a:off x="2312238"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40" name="Group 239"/>
          <p:cNvGrpSpPr/>
          <p:nvPr/>
        </p:nvGrpSpPr>
        <p:grpSpPr>
          <a:xfrm>
            <a:off x="2879991" y="3175788"/>
            <a:ext cx="448946" cy="256117"/>
            <a:chOff x="2879991" y="3175788"/>
            <a:chExt cx="448946" cy="256117"/>
          </a:xfrm>
        </p:grpSpPr>
        <p:sp>
          <p:nvSpPr>
            <p:cNvPr id="178" name="Cell"/>
            <p:cNvSpPr>
              <a:spLocks noChangeArrowheads="1"/>
            </p:cNvSpPr>
            <p:nvPr/>
          </p:nvSpPr>
          <p:spPr bwMode="auto">
            <a:xfrm>
              <a:off x="2879991"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79" name="Straight Connector 178"/>
            <p:cNvCxnSpPr/>
            <p:nvPr/>
          </p:nvCxnSpPr>
          <p:spPr>
            <a:xfrm>
              <a:off x="2880004"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80" name="Straight Connector 179"/>
            <p:cNvCxnSpPr/>
            <p:nvPr/>
          </p:nvCxnSpPr>
          <p:spPr>
            <a:xfrm flipH="1">
              <a:off x="2880631"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41" name="Group 240"/>
          <p:cNvGrpSpPr/>
          <p:nvPr/>
        </p:nvGrpSpPr>
        <p:grpSpPr>
          <a:xfrm>
            <a:off x="1157422" y="4014625"/>
            <a:ext cx="2200275" cy="213050"/>
            <a:chOff x="1157422" y="4014625"/>
            <a:chExt cx="2200275" cy="213050"/>
          </a:xfrm>
        </p:grpSpPr>
        <p:sp>
          <p:nvSpPr>
            <p:cNvPr id="184" name="Segment"/>
            <p:cNvSpPr/>
            <p:nvPr/>
          </p:nvSpPr>
          <p:spPr>
            <a:xfrm rot="5400000">
              <a:off x="2886900" y="3756878"/>
              <a:ext cx="213049" cy="728545"/>
            </a:xfrm>
            <a:prstGeom prst="round2SameRect">
              <a:avLst>
                <a:gd name="adj1" fmla="val 10566"/>
                <a:gd name="adj2" fmla="val 0"/>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chemeClr val="tx1">
                      <a:lumMod val="75000"/>
                      <a:lumOff val="25000"/>
                    </a:schemeClr>
                  </a:solidFill>
                  <a:latin typeface="Segoe UI" panose="020B0502040204020203" pitchFamily="34" charset="0"/>
                  <a:cs typeface="Segoe UI" panose="020B0502040204020203" pitchFamily="34" charset="0"/>
                </a:rPr>
                <a:t>Singles</a:t>
              </a:r>
              <a:endParaRPr lang="en-US" sz="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85" name="Segment"/>
            <p:cNvSpPr>
              <a:spLocks/>
            </p:cNvSpPr>
            <p:nvPr/>
          </p:nvSpPr>
          <p:spPr bwMode="auto">
            <a:xfrm>
              <a:off x="1885968" y="4014625"/>
              <a:ext cx="743185" cy="213049"/>
            </a:xfrm>
            <a:prstGeom prst="rect">
              <a:avLst/>
            </a:prstGeom>
            <a:solidFill>
              <a:srgbClr val="FFFFFF"/>
            </a:solidFill>
            <a:ln w="6350" cap="flat" cmpd="sng" algn="ctr">
              <a:solidFill>
                <a:schemeClr val="bg1">
                  <a:lumMod val="6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chemeClr val="tx1">
                      <a:lumMod val="75000"/>
                      <a:lumOff val="25000"/>
                    </a:schemeClr>
                  </a:solidFill>
                  <a:latin typeface="Segoe UI" panose="020B0502040204020203" pitchFamily="34" charset="0"/>
                  <a:cs typeface="Segoe UI" panose="020B0502040204020203" pitchFamily="34" charset="0"/>
                </a:rPr>
                <a:t>Songs</a:t>
              </a:r>
              <a:endParaRPr lang="en-US" sz="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86" name="Segment"/>
            <p:cNvSpPr/>
            <p:nvPr/>
          </p:nvSpPr>
          <p:spPr>
            <a:xfrm rot="5400000">
              <a:off x="1415170" y="3756878"/>
              <a:ext cx="213049" cy="728545"/>
            </a:xfrm>
            <a:prstGeom prst="round2SameRect">
              <a:avLst>
                <a:gd name="adj1" fmla="val 0"/>
                <a:gd name="adj2" fmla="val 12122"/>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rgbClr val="FFFFFF"/>
                  </a:solidFill>
                  <a:latin typeface="Segoe UI" panose="020B0502040204020203" pitchFamily="34" charset="0"/>
                  <a:cs typeface="Segoe UI" panose="020B0502040204020203" pitchFamily="34" charset="0"/>
                </a:rPr>
                <a:t>Albums</a:t>
              </a:r>
              <a:endParaRPr lang="en-US" sz="800" dirty="0">
                <a:solidFill>
                  <a:srgbClr val="FFFFFF"/>
                </a:solidFill>
                <a:latin typeface="Segoe UI" panose="020B0502040204020203" pitchFamily="34" charset="0"/>
                <a:cs typeface="Segoe UI" panose="020B0502040204020203" pitchFamily="34" charset="0"/>
              </a:endParaRPr>
            </a:p>
          </p:txBody>
        </p:sp>
      </p:grpSp>
      <p:graphicFrame>
        <p:nvGraphicFramePr>
          <p:cNvPr id="188" name="Table 187"/>
          <p:cNvGraphicFramePr>
            <a:graphicFrameLocks noGrp="1"/>
          </p:cNvGraphicFramePr>
          <p:nvPr>
            <p:extLst>
              <p:ext uri="{D42A27DB-BD31-4B8C-83A1-F6EECF244321}">
                <p14:modId xmlns:p14="http://schemas.microsoft.com/office/powerpoint/2010/main" val="488868546"/>
              </p:ext>
            </p:extLst>
          </p:nvPr>
        </p:nvGraphicFramePr>
        <p:xfrm>
          <a:off x="1157422" y="4297733"/>
          <a:ext cx="2200275" cy="1021080"/>
        </p:xfrm>
        <a:graphic>
          <a:graphicData uri="http://schemas.openxmlformats.org/drawingml/2006/table">
            <a:tbl>
              <a:tblPr>
                <a:tableStyleId>{2D5ABB26-0587-4C30-8999-92F81FD0307C}</a:tableStyleId>
              </a:tblPr>
              <a:tblGrid>
                <a:gridCol w="2200275">
                  <a:extLst>
                    <a:ext uri="{9D8B030D-6E8A-4147-A177-3AD203B41FA5}">
                      <a16:colId xmlns:a16="http://schemas.microsoft.com/office/drawing/2014/main" val="20000"/>
                    </a:ext>
                  </a:extLst>
                </a:gridCol>
              </a:tblGrid>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a:t>
                      </a:r>
                      <a:r>
                        <a:rPr lang="en-US" sz="1000" baseline="0" dirty="0" smtClean="0">
                          <a:solidFill>
                            <a:srgbClr val="000000"/>
                          </a:solidFill>
                          <a:latin typeface="Segoe UI" panose="020B0502040204020203" pitchFamily="34" charset="0"/>
                          <a:cs typeface="Segoe UI" panose="020B0502040204020203" pitchFamily="34" charset="0"/>
                        </a:rPr>
                        <a:t> 1</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a:noFill/>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2</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a:t>
                      </a:r>
                      <a:r>
                        <a:rPr lang="en-US" sz="1000" baseline="0" dirty="0" smtClean="0">
                          <a:solidFill>
                            <a:srgbClr val="000000"/>
                          </a:solidFill>
                          <a:latin typeface="Segoe UI" panose="020B0502040204020203" pitchFamily="34" charset="0"/>
                          <a:cs typeface="Segoe UI" panose="020B0502040204020203" pitchFamily="34" charset="0"/>
                        </a:rPr>
                        <a:t>3</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4</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grpSp>
        <p:nvGrpSpPr>
          <p:cNvPr id="245" name="Group 244"/>
          <p:cNvGrpSpPr/>
          <p:nvPr/>
        </p:nvGrpSpPr>
        <p:grpSpPr>
          <a:xfrm>
            <a:off x="1193439" y="4344087"/>
            <a:ext cx="171451" cy="173038"/>
            <a:chOff x="1193439" y="4344087"/>
            <a:chExt cx="171451" cy="173038"/>
          </a:xfrm>
        </p:grpSpPr>
        <p:sp>
          <p:nvSpPr>
            <p:cNvPr id="182" name="Oval 181"/>
            <p:cNvSpPr/>
            <p:nvPr/>
          </p:nvSpPr>
          <p:spPr>
            <a:xfrm>
              <a:off x="1193439" y="4344087"/>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Isosceles Triangle 180"/>
            <p:cNvSpPr/>
            <p:nvPr/>
          </p:nvSpPr>
          <p:spPr>
            <a:xfrm rot="5400000">
              <a:off x="1249923" y="4396469"/>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4" name="Group 243"/>
          <p:cNvGrpSpPr/>
          <p:nvPr/>
        </p:nvGrpSpPr>
        <p:grpSpPr>
          <a:xfrm>
            <a:off x="1193439" y="4598566"/>
            <a:ext cx="171451" cy="173038"/>
            <a:chOff x="1193439" y="4598566"/>
            <a:chExt cx="171451" cy="173038"/>
          </a:xfrm>
        </p:grpSpPr>
        <p:sp>
          <p:nvSpPr>
            <p:cNvPr id="196" name="Oval 195"/>
            <p:cNvSpPr/>
            <p:nvPr/>
          </p:nvSpPr>
          <p:spPr>
            <a:xfrm>
              <a:off x="1193439" y="4598566"/>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7" name="Isosceles Triangle 196"/>
            <p:cNvSpPr/>
            <p:nvPr/>
          </p:nvSpPr>
          <p:spPr>
            <a:xfrm rot="5400000">
              <a:off x="1249923" y="4650948"/>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3" name="Group 242"/>
          <p:cNvGrpSpPr/>
          <p:nvPr/>
        </p:nvGrpSpPr>
        <p:grpSpPr>
          <a:xfrm>
            <a:off x="1193438" y="4853045"/>
            <a:ext cx="171451" cy="173038"/>
            <a:chOff x="1193438" y="4853045"/>
            <a:chExt cx="171451" cy="173038"/>
          </a:xfrm>
        </p:grpSpPr>
        <p:sp>
          <p:nvSpPr>
            <p:cNvPr id="199" name="Oval 198"/>
            <p:cNvSpPr/>
            <p:nvPr/>
          </p:nvSpPr>
          <p:spPr>
            <a:xfrm>
              <a:off x="1193438" y="4853045"/>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0" name="Isosceles Triangle 199"/>
            <p:cNvSpPr/>
            <p:nvPr/>
          </p:nvSpPr>
          <p:spPr>
            <a:xfrm rot="5400000">
              <a:off x="1249922" y="4905427"/>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2" name="Group 241"/>
          <p:cNvGrpSpPr/>
          <p:nvPr/>
        </p:nvGrpSpPr>
        <p:grpSpPr>
          <a:xfrm>
            <a:off x="1193438" y="5107524"/>
            <a:ext cx="171451" cy="173038"/>
            <a:chOff x="1193438" y="5107524"/>
            <a:chExt cx="171451" cy="173038"/>
          </a:xfrm>
        </p:grpSpPr>
        <p:sp>
          <p:nvSpPr>
            <p:cNvPr id="202" name="Oval 201"/>
            <p:cNvSpPr/>
            <p:nvPr/>
          </p:nvSpPr>
          <p:spPr>
            <a:xfrm>
              <a:off x="1193438" y="5107524"/>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Isosceles Triangle 202"/>
            <p:cNvSpPr/>
            <p:nvPr/>
          </p:nvSpPr>
          <p:spPr>
            <a:xfrm rot="5400000">
              <a:off x="1249922" y="5159906"/>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18" name="Text Field"/>
          <p:cNvSpPr/>
          <p:nvPr/>
        </p:nvSpPr>
        <p:spPr>
          <a:xfrm>
            <a:off x="1641359" y="3610534"/>
            <a:ext cx="1208335" cy="300705"/>
          </a:xfrm>
          <a:prstGeom prst="roundRect">
            <a:avLst/>
          </a:prstGeom>
          <a:solidFill>
            <a:srgbClr val="FFFF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9144" rIns="45720" bIns="914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000000"/>
                </a:solidFill>
                <a:latin typeface="Segoe UI" panose="020B0502040204020203" pitchFamily="34" charset="0"/>
                <a:cs typeface="Segoe UI" panose="020B0502040204020203" pitchFamily="34" charset="0"/>
              </a:rPr>
              <a:t> </a:t>
            </a:r>
            <a:r>
              <a:rPr lang="en-US" sz="1100" dirty="0" smtClean="0">
                <a:solidFill>
                  <a:srgbClr val="000000"/>
                </a:solidFill>
                <a:latin typeface="Segoe UI" panose="020B0502040204020203" pitchFamily="34" charset="0"/>
                <a:cs typeface="Segoe UI" panose="020B0502040204020203" pitchFamily="34" charset="0"/>
              </a:rPr>
              <a:t>       Ethan Adam</a:t>
            </a:r>
          </a:p>
        </p:txBody>
      </p:sp>
      <p:grpSp>
        <p:nvGrpSpPr>
          <p:cNvPr id="246" name="Group 245"/>
          <p:cNvGrpSpPr/>
          <p:nvPr/>
        </p:nvGrpSpPr>
        <p:grpSpPr>
          <a:xfrm>
            <a:off x="1701614" y="3654759"/>
            <a:ext cx="207841" cy="214547"/>
            <a:chOff x="1701614" y="3654759"/>
            <a:chExt cx="207841" cy="214547"/>
          </a:xfrm>
        </p:grpSpPr>
        <p:sp>
          <p:nvSpPr>
            <p:cNvPr id="209" name="Oval 208"/>
            <p:cNvSpPr/>
            <p:nvPr/>
          </p:nvSpPr>
          <p:spPr>
            <a:xfrm>
              <a:off x="1701614" y="3654759"/>
              <a:ext cx="207841" cy="214547"/>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Isosceles Triangle 209"/>
            <p:cNvSpPr/>
            <p:nvPr/>
          </p:nvSpPr>
          <p:spPr>
            <a:xfrm rot="5400000">
              <a:off x="1774774" y="3723295"/>
              <a:ext cx="93269" cy="7518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0" name="Group 249"/>
          <p:cNvGrpSpPr/>
          <p:nvPr/>
        </p:nvGrpSpPr>
        <p:grpSpPr>
          <a:xfrm>
            <a:off x="4576319" y="747055"/>
            <a:ext cx="2541588" cy="5318125"/>
            <a:chOff x="982488" y="793221"/>
            <a:chExt cx="2541588" cy="5318125"/>
          </a:xfrm>
        </p:grpSpPr>
        <p:sp>
          <p:nvSpPr>
            <p:cNvPr id="251" name="Case"/>
            <p:cNvSpPr>
              <a:spLocks/>
            </p:cNvSpPr>
            <p:nvPr/>
          </p:nvSpPr>
          <p:spPr bwMode="auto">
            <a:xfrm>
              <a:off x="982488" y="793221"/>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52" name="Camera"/>
            <p:cNvSpPr>
              <a:spLocks noChangeAspect="1" noChangeArrowheads="1"/>
            </p:cNvSpPr>
            <p:nvPr/>
          </p:nvSpPr>
          <p:spPr bwMode="auto">
            <a:xfrm>
              <a:off x="1796876" y="1053571"/>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53" name="Speaker"/>
            <p:cNvSpPr>
              <a:spLocks/>
            </p:cNvSpPr>
            <p:nvPr/>
          </p:nvSpPr>
          <p:spPr bwMode="auto">
            <a:xfrm>
              <a:off x="2042938" y="1074209"/>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54" name="Home Button Outer"/>
            <p:cNvSpPr>
              <a:spLocks noChangeAspect="1" noChangeArrowheads="1"/>
            </p:cNvSpPr>
            <p:nvPr/>
          </p:nvSpPr>
          <p:spPr bwMode="auto">
            <a:xfrm>
              <a:off x="2047701" y="5585884"/>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55" name="Home Button Inner"/>
            <p:cNvSpPr>
              <a:spLocks noChangeAspect="1" noChangeArrowheads="1"/>
            </p:cNvSpPr>
            <p:nvPr/>
          </p:nvSpPr>
          <p:spPr bwMode="auto">
            <a:xfrm>
              <a:off x="2069926" y="5608109"/>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56" name="Screen"/>
            <p:cNvSpPr>
              <a:spLocks noChangeArrowheads="1"/>
            </p:cNvSpPr>
            <p:nvPr/>
          </p:nvSpPr>
          <p:spPr bwMode="auto">
            <a:xfrm>
              <a:off x="1110282" y="1409171"/>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57" name="Group 256"/>
          <p:cNvGrpSpPr/>
          <p:nvPr/>
        </p:nvGrpSpPr>
        <p:grpSpPr>
          <a:xfrm>
            <a:off x="4694512" y="1844879"/>
            <a:ext cx="2287104" cy="1243537"/>
            <a:chOff x="1108074" y="1867962"/>
            <a:chExt cx="2287104" cy="1243537"/>
          </a:xfrm>
        </p:grpSpPr>
        <p:sp>
          <p:nvSpPr>
            <p:cNvPr id="258" name="Cell"/>
            <p:cNvSpPr>
              <a:spLocks noChangeArrowheads="1"/>
            </p:cNvSpPr>
            <p:nvPr/>
          </p:nvSpPr>
          <p:spPr bwMode="auto">
            <a:xfrm>
              <a:off x="1108074" y="1867962"/>
              <a:ext cx="2287101" cy="1243537"/>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259" name="Straight Connector 258"/>
            <p:cNvCxnSpPr/>
            <p:nvPr/>
          </p:nvCxnSpPr>
          <p:spPr>
            <a:xfrm>
              <a:off x="1108142" y="1872292"/>
              <a:ext cx="2274770" cy="1226077"/>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60" name="Straight Connector 259"/>
            <p:cNvCxnSpPr/>
            <p:nvPr/>
          </p:nvCxnSpPr>
          <p:spPr>
            <a:xfrm flipH="1">
              <a:off x="1111334" y="1872199"/>
              <a:ext cx="2283844" cy="1226171"/>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61" name="Group 260"/>
          <p:cNvGrpSpPr/>
          <p:nvPr/>
        </p:nvGrpSpPr>
        <p:grpSpPr>
          <a:xfrm>
            <a:off x="4695616" y="1386089"/>
            <a:ext cx="2286000" cy="464344"/>
            <a:chOff x="1109178" y="1409172"/>
            <a:chExt cx="2286000" cy="464344"/>
          </a:xfrm>
        </p:grpSpPr>
        <p:sp>
          <p:nvSpPr>
            <p:cNvPr id="262" name="Navigation Bar Background"/>
            <p:cNvSpPr>
              <a:spLocks noChangeArrowheads="1"/>
            </p:cNvSpPr>
            <p:nvPr/>
          </p:nvSpPr>
          <p:spPr bwMode="auto">
            <a:xfrm>
              <a:off x="1109178" y="1409172"/>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Ethan Adam</a:t>
              </a:r>
              <a:endParaRPr lang="en-US" sz="1050" dirty="0">
                <a:solidFill>
                  <a:srgbClr val="000000"/>
                </a:solidFill>
                <a:latin typeface="Segoe UI" panose="020B0502040204020203" pitchFamily="34" charset="0"/>
                <a:cs typeface="Segoe UI" panose="020B0502040204020203" pitchFamily="34" charset="0"/>
              </a:endParaRPr>
            </a:p>
          </p:txBody>
        </p:sp>
        <p:sp>
          <p:nvSpPr>
            <p:cNvPr id="263" name="Back Arrow"/>
            <p:cNvSpPr>
              <a:spLocks noChangeAspect="1"/>
            </p:cNvSpPr>
            <p:nvPr/>
          </p:nvSpPr>
          <p:spPr bwMode="auto">
            <a:xfrm>
              <a:off x="1169503" y="1634598"/>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chemeClr val="bg1">
                <a:lumMod val="65000"/>
              </a:schemeClr>
            </a:solidFill>
            <a:ln>
              <a:solidFill>
                <a:schemeClr val="bg1">
                  <a:lumMod val="65000"/>
                </a:schemeClr>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cxnSp>
          <p:nvCxnSpPr>
            <p:cNvPr id="264" name="Divider"/>
            <p:cNvCxnSpPr/>
            <p:nvPr/>
          </p:nvCxnSpPr>
          <p:spPr>
            <a:xfrm>
              <a:off x="1109178" y="187351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265" name="Back Button"/>
            <p:cNvSpPr txBox="1"/>
            <p:nvPr/>
          </p:nvSpPr>
          <p:spPr>
            <a:xfrm>
              <a:off x="1257453" y="1585431"/>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chemeClr val="tx1">
                      <a:lumMod val="75000"/>
                      <a:lumOff val="25000"/>
                    </a:schemeClr>
                  </a:solidFill>
                  <a:latin typeface="Segoe UI" panose="020B0502040204020203" pitchFamily="34" charset="0"/>
                  <a:cs typeface="Segoe UI" panose="020B0502040204020203" pitchFamily="34" charset="0"/>
                </a:rPr>
                <a:t>Back</a:t>
              </a:r>
              <a:endParaRPr lang="en-US" sz="105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266" name="Group 265"/>
          <p:cNvGrpSpPr/>
          <p:nvPr/>
        </p:nvGrpSpPr>
        <p:grpSpPr>
          <a:xfrm>
            <a:off x="4697823" y="1386088"/>
            <a:ext cx="2286000" cy="142875"/>
            <a:chOff x="1111385" y="1409171"/>
            <a:chExt cx="2286000" cy="142875"/>
          </a:xfrm>
        </p:grpSpPr>
        <p:sp>
          <p:nvSpPr>
            <p:cNvPr id="267" name="Status Bar Background"/>
            <p:cNvSpPr>
              <a:spLocks noChangeArrowheads="1"/>
            </p:cNvSpPr>
            <p:nvPr/>
          </p:nvSpPr>
          <p:spPr bwMode="auto">
            <a:xfrm>
              <a:off x="1111385" y="1409171"/>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268" name="WLAN Strength"/>
            <p:cNvSpPr>
              <a:spLocks noChangeAspect="1" noEditPoints="1"/>
            </p:cNvSpPr>
            <p:nvPr/>
          </p:nvSpPr>
          <p:spPr bwMode="auto">
            <a:xfrm>
              <a:off x="1743210" y="1448064"/>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9" name="Battery"/>
            <p:cNvSpPr>
              <a:spLocks noChangeAspect="1" noEditPoints="1"/>
            </p:cNvSpPr>
            <p:nvPr/>
          </p:nvSpPr>
          <p:spPr bwMode="auto">
            <a:xfrm>
              <a:off x="3183073" y="1446477"/>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0" name="Signal Strength"/>
            <p:cNvSpPr>
              <a:spLocks noChangeAspect="1" noEditPoints="1"/>
            </p:cNvSpPr>
            <p:nvPr/>
          </p:nvSpPr>
          <p:spPr bwMode="auto">
            <a:xfrm>
              <a:off x="1157423" y="1460764"/>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1" name="Carrier Label"/>
            <p:cNvSpPr txBox="1"/>
            <p:nvPr/>
          </p:nvSpPr>
          <p:spPr>
            <a:xfrm>
              <a:off x="1428887" y="1426747"/>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272" name="Battery Label"/>
            <p:cNvSpPr txBox="1"/>
            <p:nvPr/>
          </p:nvSpPr>
          <p:spPr>
            <a:xfrm>
              <a:off x="2932574" y="1426747"/>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273" name="Group 272"/>
          <p:cNvGrpSpPr/>
          <p:nvPr/>
        </p:nvGrpSpPr>
        <p:grpSpPr>
          <a:xfrm>
            <a:off x="4761252" y="3152705"/>
            <a:ext cx="448946" cy="256117"/>
            <a:chOff x="1174814" y="3175788"/>
            <a:chExt cx="448946" cy="256117"/>
          </a:xfrm>
        </p:grpSpPr>
        <p:sp>
          <p:nvSpPr>
            <p:cNvPr id="274" name="Cell"/>
            <p:cNvSpPr>
              <a:spLocks noChangeArrowheads="1"/>
            </p:cNvSpPr>
            <p:nvPr/>
          </p:nvSpPr>
          <p:spPr bwMode="auto">
            <a:xfrm>
              <a:off x="1174814"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275" name="Straight Connector 274"/>
            <p:cNvCxnSpPr/>
            <p:nvPr/>
          </p:nvCxnSpPr>
          <p:spPr>
            <a:xfrm>
              <a:off x="1174827"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76" name="Straight Connector 275"/>
            <p:cNvCxnSpPr/>
            <p:nvPr/>
          </p:nvCxnSpPr>
          <p:spPr>
            <a:xfrm flipH="1">
              <a:off x="1175454"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77" name="Group 276"/>
          <p:cNvGrpSpPr/>
          <p:nvPr/>
        </p:nvGrpSpPr>
        <p:grpSpPr>
          <a:xfrm>
            <a:off x="5329644" y="3152705"/>
            <a:ext cx="448946" cy="256117"/>
            <a:chOff x="1743206" y="3175788"/>
            <a:chExt cx="448946" cy="256117"/>
          </a:xfrm>
        </p:grpSpPr>
        <p:sp>
          <p:nvSpPr>
            <p:cNvPr id="278" name="Cell"/>
            <p:cNvSpPr>
              <a:spLocks noChangeArrowheads="1"/>
            </p:cNvSpPr>
            <p:nvPr/>
          </p:nvSpPr>
          <p:spPr bwMode="auto">
            <a:xfrm>
              <a:off x="1743206"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279" name="Straight Connector 278"/>
            <p:cNvCxnSpPr/>
            <p:nvPr/>
          </p:nvCxnSpPr>
          <p:spPr>
            <a:xfrm>
              <a:off x="1743219"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80" name="Straight Connector 279"/>
            <p:cNvCxnSpPr/>
            <p:nvPr/>
          </p:nvCxnSpPr>
          <p:spPr>
            <a:xfrm flipH="1">
              <a:off x="1743846"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81" name="Group 280"/>
          <p:cNvGrpSpPr/>
          <p:nvPr/>
        </p:nvGrpSpPr>
        <p:grpSpPr>
          <a:xfrm>
            <a:off x="5898036" y="3152705"/>
            <a:ext cx="448946" cy="256117"/>
            <a:chOff x="2311598" y="3175788"/>
            <a:chExt cx="448946" cy="256117"/>
          </a:xfrm>
        </p:grpSpPr>
        <p:sp>
          <p:nvSpPr>
            <p:cNvPr id="282" name="Cell"/>
            <p:cNvSpPr>
              <a:spLocks noChangeArrowheads="1"/>
            </p:cNvSpPr>
            <p:nvPr/>
          </p:nvSpPr>
          <p:spPr bwMode="auto">
            <a:xfrm>
              <a:off x="2311598"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283" name="Straight Connector 282"/>
            <p:cNvCxnSpPr/>
            <p:nvPr/>
          </p:nvCxnSpPr>
          <p:spPr>
            <a:xfrm>
              <a:off x="2311611"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84" name="Straight Connector 283"/>
            <p:cNvCxnSpPr/>
            <p:nvPr/>
          </p:nvCxnSpPr>
          <p:spPr>
            <a:xfrm flipH="1">
              <a:off x="2312238"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85" name="Group 284"/>
          <p:cNvGrpSpPr/>
          <p:nvPr/>
        </p:nvGrpSpPr>
        <p:grpSpPr>
          <a:xfrm>
            <a:off x="6466429" y="3152705"/>
            <a:ext cx="448946" cy="256117"/>
            <a:chOff x="2879991" y="3175788"/>
            <a:chExt cx="448946" cy="256117"/>
          </a:xfrm>
        </p:grpSpPr>
        <p:sp>
          <p:nvSpPr>
            <p:cNvPr id="286" name="Cell"/>
            <p:cNvSpPr>
              <a:spLocks noChangeArrowheads="1"/>
            </p:cNvSpPr>
            <p:nvPr/>
          </p:nvSpPr>
          <p:spPr bwMode="auto">
            <a:xfrm>
              <a:off x="2879991"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287" name="Straight Connector 286"/>
            <p:cNvCxnSpPr/>
            <p:nvPr/>
          </p:nvCxnSpPr>
          <p:spPr>
            <a:xfrm>
              <a:off x="2880004"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88" name="Straight Connector 287"/>
            <p:cNvCxnSpPr/>
            <p:nvPr/>
          </p:nvCxnSpPr>
          <p:spPr>
            <a:xfrm flipH="1">
              <a:off x="2880631"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289" name="Group 288"/>
          <p:cNvGrpSpPr/>
          <p:nvPr/>
        </p:nvGrpSpPr>
        <p:grpSpPr>
          <a:xfrm>
            <a:off x="4743860" y="3991542"/>
            <a:ext cx="2200275" cy="213050"/>
            <a:chOff x="1157422" y="4014625"/>
            <a:chExt cx="2200275" cy="213050"/>
          </a:xfrm>
        </p:grpSpPr>
        <p:sp>
          <p:nvSpPr>
            <p:cNvPr id="290" name="Segment"/>
            <p:cNvSpPr/>
            <p:nvPr/>
          </p:nvSpPr>
          <p:spPr>
            <a:xfrm rot="5400000">
              <a:off x="2886900" y="3756878"/>
              <a:ext cx="213049" cy="728545"/>
            </a:xfrm>
            <a:prstGeom prst="round2SameRect">
              <a:avLst>
                <a:gd name="adj1" fmla="val 10566"/>
                <a:gd name="adj2" fmla="val 0"/>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chemeClr val="tx1">
                      <a:lumMod val="75000"/>
                      <a:lumOff val="25000"/>
                    </a:schemeClr>
                  </a:solidFill>
                  <a:latin typeface="Segoe UI" panose="020B0502040204020203" pitchFamily="34" charset="0"/>
                  <a:cs typeface="Segoe UI" panose="020B0502040204020203" pitchFamily="34" charset="0"/>
                </a:rPr>
                <a:t>Singles</a:t>
              </a:r>
              <a:endParaRPr lang="en-US" sz="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91" name="Segment"/>
            <p:cNvSpPr>
              <a:spLocks/>
            </p:cNvSpPr>
            <p:nvPr/>
          </p:nvSpPr>
          <p:spPr bwMode="auto">
            <a:xfrm>
              <a:off x="1885968" y="4014625"/>
              <a:ext cx="743185" cy="213049"/>
            </a:xfrm>
            <a:prstGeom prst="rect">
              <a:avLst/>
            </a:prstGeom>
            <a:solidFill>
              <a:srgbClr val="FFFFFF"/>
            </a:solidFill>
            <a:ln w="6350" cap="flat" cmpd="sng" algn="ctr">
              <a:solidFill>
                <a:schemeClr val="bg1">
                  <a:lumMod val="6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chemeClr val="tx1">
                      <a:lumMod val="75000"/>
                      <a:lumOff val="25000"/>
                    </a:schemeClr>
                  </a:solidFill>
                  <a:latin typeface="Segoe UI" panose="020B0502040204020203" pitchFamily="34" charset="0"/>
                  <a:cs typeface="Segoe UI" panose="020B0502040204020203" pitchFamily="34" charset="0"/>
                </a:rPr>
                <a:t>Songs</a:t>
              </a:r>
              <a:endParaRPr lang="en-US" sz="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92" name="Segment"/>
            <p:cNvSpPr/>
            <p:nvPr/>
          </p:nvSpPr>
          <p:spPr>
            <a:xfrm rot="5400000">
              <a:off x="1415170" y="3756878"/>
              <a:ext cx="213049" cy="728545"/>
            </a:xfrm>
            <a:prstGeom prst="round2SameRect">
              <a:avLst>
                <a:gd name="adj1" fmla="val 0"/>
                <a:gd name="adj2" fmla="val 12122"/>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rgbClr val="FFFFFF"/>
                  </a:solidFill>
                  <a:latin typeface="Segoe UI" panose="020B0502040204020203" pitchFamily="34" charset="0"/>
                  <a:cs typeface="Segoe UI" panose="020B0502040204020203" pitchFamily="34" charset="0"/>
                </a:rPr>
                <a:t>Albums</a:t>
              </a:r>
              <a:endParaRPr lang="en-US" sz="800" dirty="0">
                <a:solidFill>
                  <a:srgbClr val="FFFFFF"/>
                </a:solidFill>
                <a:latin typeface="Segoe UI" panose="020B0502040204020203" pitchFamily="34" charset="0"/>
                <a:cs typeface="Segoe UI" panose="020B0502040204020203" pitchFamily="34" charset="0"/>
              </a:endParaRPr>
            </a:p>
          </p:txBody>
        </p:sp>
      </p:grpSp>
      <p:graphicFrame>
        <p:nvGraphicFramePr>
          <p:cNvPr id="368" name="Table 367"/>
          <p:cNvGraphicFramePr>
            <a:graphicFrameLocks noGrp="1"/>
          </p:cNvGraphicFramePr>
          <p:nvPr>
            <p:extLst>
              <p:ext uri="{D42A27DB-BD31-4B8C-83A1-F6EECF244321}">
                <p14:modId xmlns:p14="http://schemas.microsoft.com/office/powerpoint/2010/main" val="3284188685"/>
              </p:ext>
            </p:extLst>
          </p:nvPr>
        </p:nvGraphicFramePr>
        <p:xfrm>
          <a:off x="4749591" y="4278585"/>
          <a:ext cx="2200275" cy="1021080"/>
        </p:xfrm>
        <a:graphic>
          <a:graphicData uri="http://schemas.openxmlformats.org/drawingml/2006/table">
            <a:tbl>
              <a:tblPr>
                <a:tableStyleId>{2D5ABB26-0587-4C30-8999-92F81FD0307C}</a:tableStyleId>
              </a:tblPr>
              <a:tblGrid>
                <a:gridCol w="2200275">
                  <a:extLst>
                    <a:ext uri="{9D8B030D-6E8A-4147-A177-3AD203B41FA5}">
                      <a16:colId xmlns:a16="http://schemas.microsoft.com/office/drawing/2014/main" val="20000"/>
                    </a:ext>
                  </a:extLst>
                </a:gridCol>
              </a:tblGrid>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a:t>
                      </a:r>
                      <a:r>
                        <a:rPr lang="en-US" sz="1000" baseline="0" dirty="0" smtClean="0">
                          <a:solidFill>
                            <a:srgbClr val="000000"/>
                          </a:solidFill>
                          <a:latin typeface="Segoe UI" panose="020B0502040204020203" pitchFamily="34" charset="0"/>
                          <a:cs typeface="Segoe UI" panose="020B0502040204020203" pitchFamily="34" charset="0"/>
                        </a:rPr>
                        <a:t> 1</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a:noFill/>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2</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a:t>
                      </a:r>
                      <a:r>
                        <a:rPr lang="en-US" sz="1000" baseline="0" dirty="0" smtClean="0">
                          <a:solidFill>
                            <a:srgbClr val="000000"/>
                          </a:solidFill>
                          <a:latin typeface="Segoe UI" panose="020B0502040204020203" pitchFamily="34" charset="0"/>
                          <a:cs typeface="Segoe UI" panose="020B0502040204020203" pitchFamily="34" charset="0"/>
                        </a:rPr>
                        <a:t>3</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4</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grpSp>
        <p:nvGrpSpPr>
          <p:cNvPr id="293" name="Group 292"/>
          <p:cNvGrpSpPr/>
          <p:nvPr/>
        </p:nvGrpSpPr>
        <p:grpSpPr>
          <a:xfrm>
            <a:off x="4779877" y="4321004"/>
            <a:ext cx="171451" cy="173038"/>
            <a:chOff x="1193439" y="4344087"/>
            <a:chExt cx="171451" cy="173038"/>
          </a:xfrm>
        </p:grpSpPr>
        <p:sp>
          <p:nvSpPr>
            <p:cNvPr id="294" name="Oval 293"/>
            <p:cNvSpPr/>
            <p:nvPr/>
          </p:nvSpPr>
          <p:spPr>
            <a:xfrm>
              <a:off x="1193439" y="4344087"/>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5" name="Isosceles Triangle 294"/>
            <p:cNvSpPr/>
            <p:nvPr/>
          </p:nvSpPr>
          <p:spPr>
            <a:xfrm rot="5400000">
              <a:off x="1249923" y="4396469"/>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6" name="Group 295"/>
          <p:cNvGrpSpPr/>
          <p:nvPr/>
        </p:nvGrpSpPr>
        <p:grpSpPr>
          <a:xfrm>
            <a:off x="4779877" y="4575483"/>
            <a:ext cx="171451" cy="173038"/>
            <a:chOff x="1193439" y="4598566"/>
            <a:chExt cx="171451" cy="173038"/>
          </a:xfrm>
        </p:grpSpPr>
        <p:sp>
          <p:nvSpPr>
            <p:cNvPr id="297" name="Oval 296"/>
            <p:cNvSpPr/>
            <p:nvPr/>
          </p:nvSpPr>
          <p:spPr>
            <a:xfrm>
              <a:off x="1193439" y="4598566"/>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8" name="Isosceles Triangle 297"/>
            <p:cNvSpPr/>
            <p:nvPr/>
          </p:nvSpPr>
          <p:spPr>
            <a:xfrm rot="5400000">
              <a:off x="1249923" y="4650948"/>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9" name="Group 298"/>
          <p:cNvGrpSpPr/>
          <p:nvPr/>
        </p:nvGrpSpPr>
        <p:grpSpPr>
          <a:xfrm>
            <a:off x="4779876" y="4829962"/>
            <a:ext cx="171451" cy="173038"/>
            <a:chOff x="1193438" y="4853045"/>
            <a:chExt cx="171451" cy="173038"/>
          </a:xfrm>
        </p:grpSpPr>
        <p:sp>
          <p:nvSpPr>
            <p:cNvPr id="300" name="Oval 299"/>
            <p:cNvSpPr/>
            <p:nvPr/>
          </p:nvSpPr>
          <p:spPr>
            <a:xfrm>
              <a:off x="1193438" y="4853045"/>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1" name="Isosceles Triangle 300"/>
            <p:cNvSpPr/>
            <p:nvPr/>
          </p:nvSpPr>
          <p:spPr>
            <a:xfrm rot="5400000">
              <a:off x="1249922" y="4905427"/>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2" name="Group 301"/>
          <p:cNvGrpSpPr/>
          <p:nvPr/>
        </p:nvGrpSpPr>
        <p:grpSpPr>
          <a:xfrm>
            <a:off x="4779876" y="5084441"/>
            <a:ext cx="171451" cy="173038"/>
            <a:chOff x="1193438" y="5107524"/>
            <a:chExt cx="171451" cy="173038"/>
          </a:xfrm>
        </p:grpSpPr>
        <p:sp>
          <p:nvSpPr>
            <p:cNvPr id="303" name="Oval 302"/>
            <p:cNvSpPr/>
            <p:nvPr/>
          </p:nvSpPr>
          <p:spPr>
            <a:xfrm>
              <a:off x="1193438" y="5107524"/>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Isosceles Triangle 303"/>
            <p:cNvSpPr/>
            <p:nvPr/>
          </p:nvSpPr>
          <p:spPr>
            <a:xfrm rot="5400000">
              <a:off x="1249922" y="5159906"/>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05" name="Text Field"/>
          <p:cNvSpPr/>
          <p:nvPr/>
        </p:nvSpPr>
        <p:spPr>
          <a:xfrm>
            <a:off x="5227797" y="3587451"/>
            <a:ext cx="1238632" cy="300705"/>
          </a:xfrm>
          <a:prstGeom prst="roundRect">
            <a:avLst/>
          </a:prstGeom>
          <a:solidFill>
            <a:srgbClr val="FFFF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9144" rIns="45720" bIns="914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000000"/>
                </a:solidFill>
                <a:latin typeface="Segoe UI" panose="020B0502040204020203" pitchFamily="34" charset="0"/>
                <a:cs typeface="Segoe UI" panose="020B0502040204020203" pitchFamily="34" charset="0"/>
              </a:rPr>
              <a:t> </a:t>
            </a:r>
            <a:r>
              <a:rPr lang="en-US" sz="1100" dirty="0" smtClean="0">
                <a:solidFill>
                  <a:srgbClr val="000000"/>
                </a:solidFill>
                <a:latin typeface="Segoe UI" panose="020B0502040204020203" pitchFamily="34" charset="0"/>
                <a:cs typeface="Segoe UI" panose="020B0502040204020203" pitchFamily="34" charset="0"/>
              </a:rPr>
              <a:t>       Ethan Adams</a:t>
            </a:r>
          </a:p>
        </p:txBody>
      </p:sp>
      <p:grpSp>
        <p:nvGrpSpPr>
          <p:cNvPr id="306" name="Group 305"/>
          <p:cNvGrpSpPr/>
          <p:nvPr/>
        </p:nvGrpSpPr>
        <p:grpSpPr>
          <a:xfrm>
            <a:off x="5288052" y="3631676"/>
            <a:ext cx="207841" cy="214547"/>
            <a:chOff x="1701614" y="3654759"/>
            <a:chExt cx="207841" cy="214547"/>
          </a:xfrm>
        </p:grpSpPr>
        <p:sp>
          <p:nvSpPr>
            <p:cNvPr id="307" name="Oval 306"/>
            <p:cNvSpPr/>
            <p:nvPr/>
          </p:nvSpPr>
          <p:spPr>
            <a:xfrm>
              <a:off x="1701614" y="3654759"/>
              <a:ext cx="207841" cy="214547"/>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8" name="Isosceles Triangle 307"/>
            <p:cNvSpPr/>
            <p:nvPr/>
          </p:nvSpPr>
          <p:spPr>
            <a:xfrm rot="5400000">
              <a:off x="1774774" y="3723295"/>
              <a:ext cx="93269" cy="7518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42" name="Straight Connector 141"/>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9" name="Picture Icon"/>
          <p:cNvSpPr>
            <a:spLocks noChangeAspect="1" noEditPoints="1"/>
          </p:cNvSpPr>
          <p:nvPr>
            <p:custDataLst>
              <p:tags r:id="rId1"/>
            </p:custDataLst>
          </p:nvPr>
        </p:nvSpPr>
        <p:spPr bwMode="auto">
          <a:xfrm flipH="1">
            <a:off x="9604807" y="3714672"/>
            <a:ext cx="663575" cy="487363"/>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43" name="TextBox 142"/>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spTree>
    <p:extLst>
      <p:ext uri="{BB962C8B-B14F-4D97-AF65-F5344CB8AC3E}">
        <p14:creationId xmlns:p14="http://schemas.microsoft.com/office/powerpoint/2010/main" val="41195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iPhone"/>
          <p:cNvGrpSpPr>
            <a:grpSpLocks noChangeAspect="1"/>
          </p:cNvGrpSpPr>
          <p:nvPr/>
        </p:nvGrpSpPr>
        <p:grpSpPr>
          <a:xfrm>
            <a:off x="2875570" y="998048"/>
            <a:ext cx="2541588" cy="5318125"/>
            <a:chOff x="4819650" y="766763"/>
            <a:chExt cx="2541588" cy="5318125"/>
          </a:xfrm>
        </p:grpSpPr>
        <p:sp>
          <p:nvSpPr>
            <p:cNvPr id="100"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1"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2"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3"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4"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5"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06" name="Status Bar"/>
          <p:cNvGrpSpPr>
            <a:grpSpLocks noChangeAspect="1"/>
          </p:cNvGrpSpPr>
          <p:nvPr/>
        </p:nvGrpSpPr>
        <p:grpSpPr>
          <a:xfrm>
            <a:off x="3021406" y="1622530"/>
            <a:ext cx="2286000" cy="142875"/>
            <a:chOff x="4826000" y="1124744"/>
            <a:chExt cx="2286000" cy="142875"/>
          </a:xfrm>
        </p:grpSpPr>
        <p:sp>
          <p:nvSpPr>
            <p:cNvPr id="107"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08"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9"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0"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1"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12"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sp>
        <p:nvSpPr>
          <p:cNvPr id="113" name="Back Arrow"/>
          <p:cNvSpPr>
            <a:spLocks noChangeAspect="1"/>
          </p:cNvSpPr>
          <p:nvPr/>
        </p:nvSpPr>
        <p:spPr bwMode="auto">
          <a:xfrm>
            <a:off x="3062116" y="1964162"/>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114" name="Tab Bar"/>
          <p:cNvGrpSpPr/>
          <p:nvPr/>
        </p:nvGrpSpPr>
        <p:grpSpPr>
          <a:xfrm>
            <a:off x="3004688" y="5338254"/>
            <a:ext cx="2286000" cy="354012"/>
            <a:chOff x="595313" y="1925638"/>
            <a:chExt cx="2286000" cy="354012"/>
          </a:xfrm>
        </p:grpSpPr>
        <p:sp>
          <p:nvSpPr>
            <p:cNvPr id="115" name="Tab Bar Background"/>
            <p:cNvSpPr>
              <a:spLocks noChangeArrowheads="1"/>
            </p:cNvSpPr>
            <p:nvPr/>
          </p:nvSpPr>
          <p:spPr bwMode="auto">
            <a:xfrm>
              <a:off x="595313" y="1925638"/>
              <a:ext cx="2286000" cy="354012"/>
            </a:xfrm>
            <a:prstGeom prst="rect">
              <a:avLst/>
            </a:prstGeom>
            <a:solidFill>
              <a:srgbClr val="F6F6F6">
                <a:alpha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6" name="Music Icon"/>
            <p:cNvSpPr>
              <a:spLocks noChangeAspect="1"/>
            </p:cNvSpPr>
            <p:nvPr/>
          </p:nvSpPr>
          <p:spPr bwMode="auto">
            <a:xfrm>
              <a:off x="755651" y="1979613"/>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7" name="Movies Icon"/>
            <p:cNvSpPr>
              <a:spLocks noChangeAspect="1" noEditPoints="1"/>
            </p:cNvSpPr>
            <p:nvPr/>
          </p:nvSpPr>
          <p:spPr bwMode="auto">
            <a:xfrm>
              <a:off x="1192213" y="1985963"/>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8" name="TV Shows Icon"/>
            <p:cNvSpPr>
              <a:spLocks noChangeAspect="1" noEditPoints="1"/>
            </p:cNvSpPr>
            <p:nvPr/>
          </p:nvSpPr>
          <p:spPr bwMode="auto">
            <a:xfrm>
              <a:off x="1635126" y="1990725"/>
              <a:ext cx="207963" cy="142875"/>
            </a:xfrm>
            <a:custGeom>
              <a:avLst/>
              <a:gdLst>
                <a:gd name="T0" fmla="*/ 0 w 272"/>
                <a:gd name="T1" fmla="*/ 0 h 188"/>
                <a:gd name="T2" fmla="*/ 0 w 272"/>
                <a:gd name="T3" fmla="*/ 169 h 188"/>
                <a:gd name="T4" fmla="*/ 272 w 272"/>
                <a:gd name="T5" fmla="*/ 169 h 188"/>
                <a:gd name="T6" fmla="*/ 272 w 272"/>
                <a:gd name="T7" fmla="*/ 0 h 188"/>
                <a:gd name="T8" fmla="*/ 0 w 272"/>
                <a:gd name="T9" fmla="*/ 0 h 188"/>
                <a:gd name="T10" fmla="*/ 9 w 272"/>
                <a:gd name="T11" fmla="*/ 9 h 188"/>
                <a:gd name="T12" fmla="*/ 263 w 272"/>
                <a:gd name="T13" fmla="*/ 9 h 188"/>
                <a:gd name="T14" fmla="*/ 263 w 272"/>
                <a:gd name="T15" fmla="*/ 159 h 188"/>
                <a:gd name="T16" fmla="*/ 9 w 272"/>
                <a:gd name="T17" fmla="*/ 159 h 188"/>
                <a:gd name="T18" fmla="*/ 9 w 272"/>
                <a:gd name="T19" fmla="*/ 9 h 188"/>
                <a:gd name="T20" fmla="*/ 61 w 272"/>
                <a:gd name="T21" fmla="*/ 178 h 188"/>
                <a:gd name="T22" fmla="*/ 61 w 272"/>
                <a:gd name="T23" fmla="*/ 188 h 188"/>
                <a:gd name="T24" fmla="*/ 211 w 272"/>
                <a:gd name="T25" fmla="*/ 188 h 188"/>
                <a:gd name="T26" fmla="*/ 211 w 272"/>
                <a:gd name="T27" fmla="*/ 178 h 188"/>
                <a:gd name="T28" fmla="*/ 61 w 272"/>
                <a:gd name="T29"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188">
                  <a:moveTo>
                    <a:pt x="0" y="0"/>
                  </a:moveTo>
                  <a:lnTo>
                    <a:pt x="0" y="169"/>
                  </a:lnTo>
                  <a:lnTo>
                    <a:pt x="272" y="169"/>
                  </a:lnTo>
                  <a:lnTo>
                    <a:pt x="272" y="0"/>
                  </a:lnTo>
                  <a:lnTo>
                    <a:pt x="0" y="0"/>
                  </a:lnTo>
                  <a:close/>
                  <a:moveTo>
                    <a:pt x="9" y="9"/>
                  </a:moveTo>
                  <a:lnTo>
                    <a:pt x="263" y="9"/>
                  </a:lnTo>
                  <a:lnTo>
                    <a:pt x="263" y="159"/>
                  </a:lnTo>
                  <a:lnTo>
                    <a:pt x="9" y="159"/>
                  </a:lnTo>
                  <a:lnTo>
                    <a:pt x="9" y="9"/>
                  </a:lnTo>
                  <a:close/>
                  <a:moveTo>
                    <a:pt x="61" y="178"/>
                  </a:moveTo>
                  <a:lnTo>
                    <a:pt x="61" y="188"/>
                  </a:lnTo>
                  <a:lnTo>
                    <a:pt x="211" y="188"/>
                  </a:lnTo>
                  <a:lnTo>
                    <a:pt x="211" y="178"/>
                  </a:lnTo>
                  <a:lnTo>
                    <a:pt x="61" y="178"/>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9" name="Search Icon"/>
            <p:cNvSpPr>
              <a:spLocks noChangeAspect="1" noEditPoints="1"/>
            </p:cNvSpPr>
            <p:nvPr/>
          </p:nvSpPr>
          <p:spPr bwMode="auto">
            <a:xfrm>
              <a:off x="2106613" y="1974850"/>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20" name="More Icon"/>
            <p:cNvSpPr>
              <a:spLocks noChangeAspect="1" noEditPoints="1"/>
            </p:cNvSpPr>
            <p:nvPr/>
          </p:nvSpPr>
          <p:spPr bwMode="auto">
            <a:xfrm>
              <a:off x="2571751" y="2043113"/>
              <a:ext cx="165100" cy="36512"/>
            </a:xfrm>
            <a:custGeom>
              <a:avLst/>
              <a:gdLst>
                <a:gd name="T0" fmla="*/ 24 w 216"/>
                <a:gd name="T1" fmla="*/ 0 h 47"/>
                <a:gd name="T2" fmla="*/ 0 w 216"/>
                <a:gd name="T3" fmla="*/ 24 h 47"/>
                <a:gd name="T4" fmla="*/ 24 w 216"/>
                <a:gd name="T5" fmla="*/ 47 h 47"/>
                <a:gd name="T6" fmla="*/ 47 w 216"/>
                <a:gd name="T7" fmla="*/ 24 h 47"/>
                <a:gd name="T8" fmla="*/ 24 w 216"/>
                <a:gd name="T9" fmla="*/ 0 h 47"/>
                <a:gd name="T10" fmla="*/ 108 w 216"/>
                <a:gd name="T11" fmla="*/ 0 h 47"/>
                <a:gd name="T12" fmla="*/ 85 w 216"/>
                <a:gd name="T13" fmla="*/ 24 h 47"/>
                <a:gd name="T14" fmla="*/ 108 w 216"/>
                <a:gd name="T15" fmla="*/ 47 h 47"/>
                <a:gd name="T16" fmla="*/ 131 w 216"/>
                <a:gd name="T17" fmla="*/ 24 h 47"/>
                <a:gd name="T18" fmla="*/ 108 w 216"/>
                <a:gd name="T19" fmla="*/ 0 h 47"/>
                <a:gd name="T20" fmla="*/ 192 w 216"/>
                <a:gd name="T21" fmla="*/ 0 h 47"/>
                <a:gd name="T22" fmla="*/ 169 w 216"/>
                <a:gd name="T23" fmla="*/ 24 h 47"/>
                <a:gd name="T24" fmla="*/ 192 w 216"/>
                <a:gd name="T25" fmla="*/ 47 h 47"/>
                <a:gd name="T26" fmla="*/ 216 w 216"/>
                <a:gd name="T27" fmla="*/ 24 h 47"/>
                <a:gd name="T28" fmla="*/ 192 w 216"/>
                <a:gd name="T29" fmla="*/ 0 h 47"/>
                <a:gd name="T30" fmla="*/ 24 w 216"/>
                <a:gd name="T31" fmla="*/ 10 h 47"/>
                <a:gd name="T32" fmla="*/ 38 w 216"/>
                <a:gd name="T33" fmla="*/ 24 h 47"/>
                <a:gd name="T34" fmla="*/ 24 w 216"/>
                <a:gd name="T35" fmla="*/ 38 h 47"/>
                <a:gd name="T36" fmla="*/ 10 w 216"/>
                <a:gd name="T37" fmla="*/ 24 h 47"/>
                <a:gd name="T38" fmla="*/ 24 w 216"/>
                <a:gd name="T39" fmla="*/ 10 h 47"/>
                <a:gd name="T40" fmla="*/ 108 w 216"/>
                <a:gd name="T41" fmla="*/ 10 h 47"/>
                <a:gd name="T42" fmla="*/ 122 w 216"/>
                <a:gd name="T43" fmla="*/ 24 h 47"/>
                <a:gd name="T44" fmla="*/ 108 w 216"/>
                <a:gd name="T45" fmla="*/ 38 h 47"/>
                <a:gd name="T46" fmla="*/ 94 w 216"/>
                <a:gd name="T47" fmla="*/ 24 h 47"/>
                <a:gd name="T48" fmla="*/ 108 w 216"/>
                <a:gd name="T49" fmla="*/ 10 h 47"/>
                <a:gd name="T50" fmla="*/ 192 w 216"/>
                <a:gd name="T51" fmla="*/ 10 h 47"/>
                <a:gd name="T52" fmla="*/ 206 w 216"/>
                <a:gd name="T53" fmla="*/ 24 h 47"/>
                <a:gd name="T54" fmla="*/ 192 w 216"/>
                <a:gd name="T55" fmla="*/ 38 h 47"/>
                <a:gd name="T56" fmla="*/ 178 w 216"/>
                <a:gd name="T57" fmla="*/ 24 h 47"/>
                <a:gd name="T58" fmla="*/ 192 w 216"/>
                <a:gd name="T59"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6" h="47">
                  <a:moveTo>
                    <a:pt x="24" y="0"/>
                  </a:moveTo>
                  <a:cubicBezTo>
                    <a:pt x="11" y="0"/>
                    <a:pt x="0" y="11"/>
                    <a:pt x="0" y="24"/>
                  </a:cubicBezTo>
                  <a:cubicBezTo>
                    <a:pt x="0" y="37"/>
                    <a:pt x="11" y="47"/>
                    <a:pt x="24" y="47"/>
                  </a:cubicBezTo>
                  <a:cubicBezTo>
                    <a:pt x="37" y="47"/>
                    <a:pt x="47" y="37"/>
                    <a:pt x="47" y="24"/>
                  </a:cubicBezTo>
                  <a:cubicBezTo>
                    <a:pt x="47" y="11"/>
                    <a:pt x="37" y="0"/>
                    <a:pt x="24" y="0"/>
                  </a:cubicBezTo>
                  <a:close/>
                  <a:moveTo>
                    <a:pt x="108" y="0"/>
                  </a:moveTo>
                  <a:cubicBezTo>
                    <a:pt x="95" y="0"/>
                    <a:pt x="85" y="11"/>
                    <a:pt x="85" y="24"/>
                  </a:cubicBezTo>
                  <a:cubicBezTo>
                    <a:pt x="85" y="37"/>
                    <a:pt x="95" y="47"/>
                    <a:pt x="108" y="47"/>
                  </a:cubicBezTo>
                  <a:cubicBezTo>
                    <a:pt x="121" y="47"/>
                    <a:pt x="131" y="37"/>
                    <a:pt x="131" y="24"/>
                  </a:cubicBezTo>
                  <a:cubicBezTo>
                    <a:pt x="131" y="11"/>
                    <a:pt x="121" y="0"/>
                    <a:pt x="108" y="0"/>
                  </a:cubicBezTo>
                  <a:close/>
                  <a:moveTo>
                    <a:pt x="192" y="0"/>
                  </a:moveTo>
                  <a:cubicBezTo>
                    <a:pt x="179" y="0"/>
                    <a:pt x="169" y="11"/>
                    <a:pt x="169" y="24"/>
                  </a:cubicBezTo>
                  <a:cubicBezTo>
                    <a:pt x="169" y="37"/>
                    <a:pt x="179" y="47"/>
                    <a:pt x="192" y="47"/>
                  </a:cubicBezTo>
                  <a:cubicBezTo>
                    <a:pt x="205" y="47"/>
                    <a:pt x="216" y="37"/>
                    <a:pt x="216" y="24"/>
                  </a:cubicBezTo>
                  <a:cubicBezTo>
                    <a:pt x="216" y="11"/>
                    <a:pt x="205" y="0"/>
                    <a:pt x="192" y="0"/>
                  </a:cubicBezTo>
                  <a:close/>
                  <a:moveTo>
                    <a:pt x="24" y="10"/>
                  </a:moveTo>
                  <a:cubicBezTo>
                    <a:pt x="31" y="10"/>
                    <a:pt x="38" y="16"/>
                    <a:pt x="38" y="24"/>
                  </a:cubicBezTo>
                  <a:cubicBezTo>
                    <a:pt x="38" y="32"/>
                    <a:pt x="31" y="38"/>
                    <a:pt x="24" y="38"/>
                  </a:cubicBezTo>
                  <a:cubicBezTo>
                    <a:pt x="16" y="38"/>
                    <a:pt x="10" y="32"/>
                    <a:pt x="10" y="24"/>
                  </a:cubicBezTo>
                  <a:cubicBezTo>
                    <a:pt x="10" y="16"/>
                    <a:pt x="16" y="10"/>
                    <a:pt x="24" y="10"/>
                  </a:cubicBezTo>
                  <a:close/>
                  <a:moveTo>
                    <a:pt x="108" y="10"/>
                  </a:moveTo>
                  <a:cubicBezTo>
                    <a:pt x="116" y="10"/>
                    <a:pt x="122" y="16"/>
                    <a:pt x="122" y="24"/>
                  </a:cubicBezTo>
                  <a:cubicBezTo>
                    <a:pt x="122" y="32"/>
                    <a:pt x="116" y="38"/>
                    <a:pt x="108" y="38"/>
                  </a:cubicBezTo>
                  <a:cubicBezTo>
                    <a:pt x="100" y="38"/>
                    <a:pt x="94" y="32"/>
                    <a:pt x="94" y="24"/>
                  </a:cubicBezTo>
                  <a:cubicBezTo>
                    <a:pt x="94" y="16"/>
                    <a:pt x="100" y="10"/>
                    <a:pt x="108" y="10"/>
                  </a:cubicBezTo>
                  <a:close/>
                  <a:moveTo>
                    <a:pt x="192" y="10"/>
                  </a:moveTo>
                  <a:cubicBezTo>
                    <a:pt x="200" y="10"/>
                    <a:pt x="206" y="16"/>
                    <a:pt x="206" y="24"/>
                  </a:cubicBezTo>
                  <a:cubicBezTo>
                    <a:pt x="206" y="32"/>
                    <a:pt x="200" y="38"/>
                    <a:pt x="192" y="38"/>
                  </a:cubicBezTo>
                  <a:cubicBezTo>
                    <a:pt x="185" y="38"/>
                    <a:pt x="178" y="32"/>
                    <a:pt x="178" y="24"/>
                  </a:cubicBezTo>
                  <a:cubicBezTo>
                    <a:pt x="178" y="16"/>
                    <a:pt x="185" y="10"/>
                    <a:pt x="192" y="10"/>
                  </a:cubicBez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21" name="Tab Label"/>
            <p:cNvSpPr txBox="1"/>
            <p:nvPr/>
          </p:nvSpPr>
          <p:spPr>
            <a:xfrm>
              <a:off x="684711" y="2179622"/>
              <a:ext cx="291105"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007AFF"/>
                  </a:solidFill>
                  <a:latin typeface="Segoe UI" panose="020B0502040204020203" pitchFamily="34" charset="0"/>
                  <a:cs typeface="Segoe UI" panose="020B0502040204020203" pitchFamily="34" charset="0"/>
                </a:rPr>
                <a:t>Music</a:t>
              </a:r>
            </a:p>
          </p:txBody>
        </p:sp>
        <p:sp>
          <p:nvSpPr>
            <p:cNvPr id="122" name="Tab Label"/>
            <p:cNvSpPr txBox="1"/>
            <p:nvPr/>
          </p:nvSpPr>
          <p:spPr>
            <a:xfrm>
              <a:off x="1113133" y="2179622"/>
              <a:ext cx="33438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Movies</a:t>
              </a:r>
            </a:p>
          </p:txBody>
        </p:sp>
        <p:sp>
          <p:nvSpPr>
            <p:cNvPr id="123" name="Tab Label"/>
            <p:cNvSpPr txBox="1"/>
            <p:nvPr/>
          </p:nvSpPr>
          <p:spPr>
            <a:xfrm>
              <a:off x="1527559" y="2179622"/>
              <a:ext cx="41934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TV Shows</a:t>
              </a:r>
            </a:p>
          </p:txBody>
        </p:sp>
        <p:sp>
          <p:nvSpPr>
            <p:cNvPr id="124" name="Tab Label"/>
            <p:cNvSpPr txBox="1"/>
            <p:nvPr/>
          </p:nvSpPr>
          <p:spPr>
            <a:xfrm>
              <a:off x="2039723" y="2179622"/>
              <a:ext cx="31835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Search</a:t>
              </a:r>
            </a:p>
          </p:txBody>
        </p:sp>
        <p:sp>
          <p:nvSpPr>
            <p:cNvPr id="125" name="Tab Label"/>
            <p:cNvSpPr txBox="1"/>
            <p:nvPr/>
          </p:nvSpPr>
          <p:spPr>
            <a:xfrm>
              <a:off x="2519071" y="2179622"/>
              <a:ext cx="273473"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More</a:t>
              </a:r>
            </a:p>
          </p:txBody>
        </p:sp>
      </p:grpSp>
      <p:grpSp>
        <p:nvGrpSpPr>
          <p:cNvPr id="126" name="Group 125"/>
          <p:cNvGrpSpPr/>
          <p:nvPr/>
        </p:nvGrpSpPr>
        <p:grpSpPr>
          <a:xfrm>
            <a:off x="3006405" y="1608179"/>
            <a:ext cx="2287064" cy="4064000"/>
            <a:chOff x="4460180" y="1469745"/>
            <a:chExt cx="2287064" cy="4064000"/>
          </a:xfrm>
        </p:grpSpPr>
        <p:grpSp>
          <p:nvGrpSpPr>
            <p:cNvPr id="127" name="Contacts"/>
            <p:cNvGrpSpPr/>
            <p:nvPr/>
          </p:nvGrpSpPr>
          <p:grpSpPr>
            <a:xfrm>
              <a:off x="4460180" y="1469745"/>
              <a:ext cx="2287064" cy="4064000"/>
              <a:chOff x="594622" y="1261242"/>
              <a:chExt cx="2287064" cy="4064000"/>
            </a:xfrm>
          </p:grpSpPr>
          <p:sp>
            <p:nvSpPr>
              <p:cNvPr id="129" name="Screen"/>
              <p:cNvSpPr>
                <a:spLocks noChangeArrowheads="1"/>
              </p:cNvSpPr>
              <p:nvPr/>
            </p:nvSpPr>
            <p:spPr bwMode="auto">
              <a:xfrm>
                <a:off x="595686" y="1261242"/>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cxnSp>
            <p:nvCxnSpPr>
              <p:cNvPr id="130" name="Divider"/>
              <p:cNvCxnSpPr/>
              <p:nvPr/>
            </p:nvCxnSpPr>
            <p:spPr>
              <a:xfrm>
                <a:off x="595686" y="172558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nvGrpSpPr>
              <p:cNvPr id="131" name="Search Bar"/>
              <p:cNvGrpSpPr/>
              <p:nvPr/>
            </p:nvGrpSpPr>
            <p:grpSpPr>
              <a:xfrm>
                <a:off x="595686" y="1724801"/>
                <a:ext cx="2286000" cy="307181"/>
                <a:chOff x="595313" y="1822450"/>
                <a:chExt cx="2286000" cy="307181"/>
              </a:xfrm>
            </p:grpSpPr>
            <p:sp>
              <p:nvSpPr>
                <p:cNvPr id="167" name="Search Bar Background"/>
                <p:cNvSpPr>
                  <a:spLocks noChangeArrowheads="1"/>
                </p:cNvSpPr>
                <p:nvPr/>
              </p:nvSpPr>
              <p:spPr bwMode="auto">
                <a:xfrm>
                  <a:off x="595313" y="1822450"/>
                  <a:ext cx="2286000" cy="307181"/>
                </a:xfrm>
                <a:prstGeom prst="rect">
                  <a:avLst/>
                </a:prstGeom>
                <a:solidFill>
                  <a:srgbClr val="C9C9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8" name="Textbox"/>
                <p:cNvSpPr>
                  <a:spLocks/>
                </p:cNvSpPr>
                <p:nvPr/>
              </p:nvSpPr>
              <p:spPr bwMode="auto">
                <a:xfrm>
                  <a:off x="651669" y="1876028"/>
                  <a:ext cx="2173288" cy="200025"/>
                </a:xfrm>
                <a:custGeom>
                  <a:avLst/>
                  <a:gdLst>
                    <a:gd name="T0" fmla="*/ 2803 w 2850"/>
                    <a:gd name="T1" fmla="*/ 263 h 263"/>
                    <a:gd name="T2" fmla="*/ 47 w 2850"/>
                    <a:gd name="T3" fmla="*/ 263 h 263"/>
                    <a:gd name="T4" fmla="*/ 0 w 2850"/>
                    <a:gd name="T5" fmla="*/ 216 h 263"/>
                    <a:gd name="T6" fmla="*/ 0 w 2850"/>
                    <a:gd name="T7" fmla="*/ 47 h 263"/>
                    <a:gd name="T8" fmla="*/ 47 w 2850"/>
                    <a:gd name="T9" fmla="*/ 0 h 263"/>
                    <a:gd name="T10" fmla="*/ 2803 w 2850"/>
                    <a:gd name="T11" fmla="*/ 0 h 263"/>
                    <a:gd name="T12" fmla="*/ 2850 w 2850"/>
                    <a:gd name="T13" fmla="*/ 47 h 263"/>
                    <a:gd name="T14" fmla="*/ 2850 w 2850"/>
                    <a:gd name="T15" fmla="*/ 216 h 263"/>
                    <a:gd name="T16" fmla="*/ 2803 w 2850"/>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63">
                      <a:moveTo>
                        <a:pt x="2803" y="263"/>
                      </a:moveTo>
                      <a:lnTo>
                        <a:pt x="47" y="263"/>
                      </a:lnTo>
                      <a:cubicBezTo>
                        <a:pt x="21" y="263"/>
                        <a:pt x="0" y="242"/>
                        <a:pt x="0" y="216"/>
                      </a:cubicBezTo>
                      <a:lnTo>
                        <a:pt x="0" y="47"/>
                      </a:lnTo>
                      <a:cubicBezTo>
                        <a:pt x="0" y="21"/>
                        <a:pt x="21" y="0"/>
                        <a:pt x="47" y="0"/>
                      </a:cubicBezTo>
                      <a:lnTo>
                        <a:pt x="2803" y="0"/>
                      </a:lnTo>
                      <a:cubicBezTo>
                        <a:pt x="2829" y="0"/>
                        <a:pt x="2850" y="21"/>
                        <a:pt x="2850" y="47"/>
                      </a:cubicBezTo>
                      <a:lnTo>
                        <a:pt x="2850" y="216"/>
                      </a:lnTo>
                      <a:cubicBezTo>
                        <a:pt x="2850" y="242"/>
                        <a:pt x="2829" y="263"/>
                        <a:pt x="2803"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9144" rIns="9144" bIns="9144"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848484"/>
                      </a:solidFill>
                      <a:latin typeface="Segoe UI" panose="020B0502040204020203" pitchFamily="34" charset="0"/>
                      <a:cs typeface="Segoe UI" panose="020B0502040204020203" pitchFamily="34" charset="0"/>
                    </a:rPr>
                    <a:t>     Search</a:t>
                  </a:r>
                  <a:endParaRPr lang="en-US" sz="900" dirty="0">
                    <a:solidFill>
                      <a:srgbClr val="848484"/>
                    </a:solidFill>
                    <a:latin typeface="Segoe UI" panose="020B0502040204020203" pitchFamily="34" charset="0"/>
                    <a:cs typeface="Segoe UI" panose="020B0502040204020203" pitchFamily="34" charset="0"/>
                  </a:endParaRPr>
                </a:p>
              </p:txBody>
            </p:sp>
            <p:sp>
              <p:nvSpPr>
                <p:cNvPr id="169" name="Search Icon"/>
                <p:cNvSpPr>
                  <a:spLocks noEditPoints="1"/>
                </p:cNvSpPr>
                <p:nvPr/>
              </p:nvSpPr>
              <p:spPr bwMode="auto">
                <a:xfrm>
                  <a:off x="1506538" y="1930796"/>
                  <a:ext cx="93663" cy="90488"/>
                </a:xfrm>
                <a:custGeom>
                  <a:avLst/>
                  <a:gdLst>
                    <a:gd name="T0" fmla="*/ 8 w 121"/>
                    <a:gd name="T1" fmla="*/ 47 h 120"/>
                    <a:gd name="T2" fmla="*/ 46 w 121"/>
                    <a:gd name="T3" fmla="*/ 8 h 120"/>
                    <a:gd name="T4" fmla="*/ 84 w 121"/>
                    <a:gd name="T5" fmla="*/ 47 h 120"/>
                    <a:gd name="T6" fmla="*/ 46 w 121"/>
                    <a:gd name="T7" fmla="*/ 85 h 120"/>
                    <a:gd name="T8" fmla="*/ 8 w 121"/>
                    <a:gd name="T9" fmla="*/ 47 h 120"/>
                    <a:gd name="T10" fmla="*/ 121 w 121"/>
                    <a:gd name="T11" fmla="*/ 112 h 120"/>
                    <a:gd name="T12" fmla="*/ 83 w 121"/>
                    <a:gd name="T13" fmla="*/ 74 h 120"/>
                    <a:gd name="T14" fmla="*/ 92 w 121"/>
                    <a:gd name="T15" fmla="*/ 46 h 120"/>
                    <a:gd name="T16" fmla="*/ 46 w 121"/>
                    <a:gd name="T17" fmla="*/ 0 h 120"/>
                    <a:gd name="T18" fmla="*/ 0 w 121"/>
                    <a:gd name="T19" fmla="*/ 46 h 120"/>
                    <a:gd name="T20" fmla="*/ 46 w 121"/>
                    <a:gd name="T21" fmla="*/ 93 h 120"/>
                    <a:gd name="T22" fmla="*/ 74 w 121"/>
                    <a:gd name="T23" fmla="*/ 83 h 120"/>
                    <a:gd name="T24" fmla="*/ 111 w 121"/>
                    <a:gd name="T25" fmla="*/ 120 h 120"/>
                    <a:gd name="T26" fmla="*/ 121 w 121"/>
                    <a:gd name="T2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0">
                      <a:moveTo>
                        <a:pt x="8" y="47"/>
                      </a:moveTo>
                      <a:cubicBezTo>
                        <a:pt x="8" y="26"/>
                        <a:pt x="25" y="8"/>
                        <a:pt x="46" y="8"/>
                      </a:cubicBezTo>
                      <a:cubicBezTo>
                        <a:pt x="67" y="8"/>
                        <a:pt x="84" y="26"/>
                        <a:pt x="84" y="47"/>
                      </a:cubicBezTo>
                      <a:cubicBezTo>
                        <a:pt x="84" y="67"/>
                        <a:pt x="67" y="85"/>
                        <a:pt x="46" y="85"/>
                      </a:cubicBezTo>
                      <a:cubicBezTo>
                        <a:pt x="25" y="85"/>
                        <a:pt x="8" y="67"/>
                        <a:pt x="8" y="47"/>
                      </a:cubicBezTo>
                      <a:moveTo>
                        <a:pt x="121" y="112"/>
                      </a:moveTo>
                      <a:lnTo>
                        <a:pt x="83" y="74"/>
                      </a:lnTo>
                      <a:cubicBezTo>
                        <a:pt x="89" y="66"/>
                        <a:pt x="92" y="57"/>
                        <a:pt x="92" y="46"/>
                      </a:cubicBezTo>
                      <a:cubicBezTo>
                        <a:pt x="92" y="21"/>
                        <a:pt x="72" y="0"/>
                        <a:pt x="46" y="0"/>
                      </a:cubicBezTo>
                      <a:cubicBezTo>
                        <a:pt x="21" y="0"/>
                        <a:pt x="0" y="21"/>
                        <a:pt x="0" y="46"/>
                      </a:cubicBezTo>
                      <a:cubicBezTo>
                        <a:pt x="0" y="72"/>
                        <a:pt x="21" y="93"/>
                        <a:pt x="46" y="93"/>
                      </a:cubicBezTo>
                      <a:cubicBezTo>
                        <a:pt x="57" y="93"/>
                        <a:pt x="66" y="89"/>
                        <a:pt x="74" y="83"/>
                      </a:cubicBezTo>
                      <a:lnTo>
                        <a:pt x="111" y="120"/>
                      </a:lnTo>
                      <a:lnTo>
                        <a:pt x="121" y="112"/>
                      </a:lnTo>
                      <a:close/>
                    </a:path>
                  </a:pathLst>
                </a:custGeom>
                <a:solidFill>
                  <a:srgbClr val="8E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32" name="Navigation Bar"/>
              <p:cNvGrpSpPr/>
              <p:nvPr/>
            </p:nvGrpSpPr>
            <p:grpSpPr>
              <a:xfrm>
                <a:off x="594622" y="1273950"/>
                <a:ext cx="2286000" cy="464344"/>
                <a:chOff x="594622" y="1273950"/>
                <a:chExt cx="2286000" cy="464344"/>
              </a:xfrm>
            </p:grpSpPr>
            <p:sp>
              <p:nvSpPr>
                <p:cNvPr id="165" name="Navigation Bar Background"/>
                <p:cNvSpPr>
                  <a:spLocks noChangeArrowheads="1"/>
                </p:cNvSpPr>
                <p:nvPr/>
              </p:nvSpPr>
              <p:spPr bwMode="auto">
                <a:xfrm>
                  <a:off x="594622" y="1273950"/>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Artists</a:t>
                  </a:r>
                  <a:endParaRPr lang="en-US" sz="1050" dirty="0">
                    <a:solidFill>
                      <a:srgbClr val="000000"/>
                    </a:solidFill>
                    <a:latin typeface="Segoe UI" panose="020B0502040204020203" pitchFamily="34" charset="0"/>
                    <a:cs typeface="Segoe UI" panose="020B0502040204020203" pitchFamily="34" charset="0"/>
                  </a:endParaRPr>
                </a:p>
              </p:txBody>
            </p:sp>
            <p:sp>
              <p:nvSpPr>
                <p:cNvPr id="166" name="Back Button"/>
                <p:cNvSpPr txBox="1"/>
                <p:nvPr/>
              </p:nvSpPr>
              <p:spPr>
                <a:xfrm>
                  <a:off x="795467" y="1450027"/>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007AFF"/>
                      </a:solidFill>
                      <a:latin typeface="Segoe UI" panose="020B0502040204020203" pitchFamily="34" charset="0"/>
                      <a:cs typeface="Segoe UI" panose="020B0502040204020203" pitchFamily="34" charset="0"/>
                    </a:rPr>
                    <a:t>Back</a:t>
                  </a:r>
                  <a:endParaRPr lang="en-US" sz="1050" dirty="0">
                    <a:solidFill>
                      <a:srgbClr val="007AFF"/>
                    </a:solidFill>
                    <a:latin typeface="Segoe UI" panose="020B0502040204020203" pitchFamily="34" charset="0"/>
                    <a:cs typeface="Segoe UI" panose="020B0502040204020203" pitchFamily="34" charset="0"/>
                  </a:endParaRPr>
                </a:p>
              </p:txBody>
            </p:sp>
          </p:grpSp>
          <p:grpSp>
            <p:nvGrpSpPr>
              <p:cNvPr id="133" name="Status Bar"/>
              <p:cNvGrpSpPr>
                <a:grpSpLocks noChangeAspect="1"/>
              </p:cNvGrpSpPr>
              <p:nvPr/>
            </p:nvGrpSpPr>
            <p:grpSpPr>
              <a:xfrm>
                <a:off x="595686" y="1261242"/>
                <a:ext cx="2286000" cy="142875"/>
                <a:chOff x="4826000" y="1124744"/>
                <a:chExt cx="2286000" cy="142875"/>
              </a:xfrm>
            </p:grpSpPr>
            <p:sp>
              <p:nvSpPr>
                <p:cNvPr id="159"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60"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1"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2"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3"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64"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134" name="Contact Names"/>
              <p:cNvGrpSpPr/>
              <p:nvPr/>
            </p:nvGrpSpPr>
            <p:grpSpPr>
              <a:xfrm>
                <a:off x="595686" y="2031196"/>
                <a:ext cx="2186298" cy="3191450"/>
                <a:chOff x="595686" y="2031196"/>
                <a:chExt cx="2186298" cy="3191450"/>
              </a:xfrm>
            </p:grpSpPr>
            <p:sp>
              <p:nvSpPr>
                <p:cNvPr id="136" name="Contact Name"/>
                <p:cNvSpPr txBox="1"/>
                <p:nvPr/>
              </p:nvSpPr>
              <p:spPr>
                <a:xfrm>
                  <a:off x="678547" y="2208010"/>
                  <a:ext cx="64120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Ethan </a:t>
                  </a:r>
                  <a:r>
                    <a:rPr lang="en-US" sz="900" b="1" noProof="1" smtClean="0">
                      <a:solidFill>
                        <a:srgbClr val="000000"/>
                      </a:solidFill>
                      <a:latin typeface="Segoe UI" panose="020B0502040204020203" pitchFamily="34" charset="0"/>
                      <a:cs typeface="Segoe UI" panose="020B0502040204020203" pitchFamily="34" charset="0"/>
                    </a:rPr>
                    <a:t>Adam</a:t>
                  </a:r>
                </a:p>
              </p:txBody>
            </p:sp>
            <p:sp>
              <p:nvSpPr>
                <p:cNvPr id="137" name="Contact Name"/>
                <p:cNvSpPr txBox="1"/>
                <p:nvPr/>
              </p:nvSpPr>
              <p:spPr>
                <a:xfrm>
                  <a:off x="678547" y="2468361"/>
                  <a:ext cx="51296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Glen </a:t>
                  </a:r>
                  <a:r>
                    <a:rPr lang="en-US" sz="900" b="1" noProof="1" smtClean="0">
                      <a:solidFill>
                        <a:srgbClr val="000000"/>
                      </a:solidFill>
                      <a:latin typeface="Segoe UI" panose="020B0502040204020203" pitchFamily="34" charset="0"/>
                      <a:cs typeface="Segoe UI" panose="020B0502040204020203" pitchFamily="34" charset="0"/>
                    </a:rPr>
                    <a:t>Akin</a:t>
                  </a:r>
                </a:p>
              </p:txBody>
            </p:sp>
            <p:sp>
              <p:nvSpPr>
                <p:cNvPr id="138" name="Contact Name"/>
                <p:cNvSpPr txBox="1"/>
                <p:nvPr/>
              </p:nvSpPr>
              <p:spPr>
                <a:xfrm>
                  <a:off x="678547" y="2735062"/>
                  <a:ext cx="517770"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Clay </a:t>
                  </a:r>
                  <a:r>
                    <a:rPr lang="en-US" sz="900" b="1" noProof="1" smtClean="0">
                      <a:solidFill>
                        <a:srgbClr val="000000"/>
                      </a:solidFill>
                      <a:latin typeface="Segoe UI" panose="020B0502040204020203" pitchFamily="34" charset="0"/>
                      <a:cs typeface="Segoe UI" panose="020B0502040204020203" pitchFamily="34" charset="0"/>
                    </a:rPr>
                    <a:t>Alley</a:t>
                  </a:r>
                </a:p>
              </p:txBody>
            </p:sp>
            <p:sp>
              <p:nvSpPr>
                <p:cNvPr id="139" name="Contact Name"/>
                <p:cNvSpPr txBox="1"/>
                <p:nvPr/>
              </p:nvSpPr>
              <p:spPr>
                <a:xfrm>
                  <a:off x="678547" y="3001763"/>
                  <a:ext cx="69410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Tony </a:t>
                  </a:r>
                  <a:r>
                    <a:rPr lang="en-US" sz="900" b="1" noProof="1" smtClean="0">
                      <a:solidFill>
                        <a:srgbClr val="000000"/>
                      </a:solidFill>
                      <a:latin typeface="Segoe UI" panose="020B0502040204020203" pitchFamily="34" charset="0"/>
                      <a:cs typeface="Segoe UI" panose="020B0502040204020203" pitchFamily="34" charset="0"/>
                    </a:rPr>
                    <a:t>Althaus</a:t>
                  </a:r>
                </a:p>
              </p:txBody>
            </p:sp>
            <p:sp>
              <p:nvSpPr>
                <p:cNvPr id="140" name="Contact Name"/>
                <p:cNvSpPr txBox="1"/>
                <p:nvPr/>
              </p:nvSpPr>
              <p:spPr>
                <a:xfrm>
                  <a:off x="678547" y="3268464"/>
                  <a:ext cx="775853"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Oliva </a:t>
                  </a:r>
                  <a:r>
                    <a:rPr lang="en-US" sz="900" b="1" noProof="1" smtClean="0">
                      <a:solidFill>
                        <a:srgbClr val="000000"/>
                      </a:solidFill>
                      <a:latin typeface="Segoe UI" panose="020B0502040204020203" pitchFamily="34" charset="0"/>
                      <a:cs typeface="Segoe UI" panose="020B0502040204020203" pitchFamily="34" charset="0"/>
                    </a:rPr>
                    <a:t>Amerson</a:t>
                  </a:r>
                </a:p>
              </p:txBody>
            </p:sp>
            <p:sp>
              <p:nvSpPr>
                <p:cNvPr id="141" name="Contact Name"/>
                <p:cNvSpPr txBox="1"/>
                <p:nvPr/>
              </p:nvSpPr>
              <p:spPr>
                <a:xfrm>
                  <a:off x="678547" y="3535165"/>
                  <a:ext cx="799899"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Florrie </a:t>
                  </a:r>
                  <a:r>
                    <a:rPr lang="en-US" sz="900" b="1" noProof="1" smtClean="0">
                      <a:solidFill>
                        <a:srgbClr val="000000"/>
                      </a:solidFill>
                      <a:latin typeface="Segoe UI" panose="020B0502040204020203" pitchFamily="34" charset="0"/>
                      <a:cs typeface="Segoe UI" panose="020B0502040204020203" pitchFamily="34" charset="0"/>
                    </a:rPr>
                    <a:t>Aslinger</a:t>
                  </a:r>
                </a:p>
              </p:txBody>
            </p:sp>
            <p:sp>
              <p:nvSpPr>
                <p:cNvPr id="142" name="Contact Name"/>
                <p:cNvSpPr txBox="1"/>
                <p:nvPr/>
              </p:nvSpPr>
              <p:spPr>
                <a:xfrm>
                  <a:off x="678547" y="3801864"/>
                  <a:ext cx="9169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Richelle </a:t>
                  </a:r>
                  <a:r>
                    <a:rPr lang="en-US" sz="900" b="1" noProof="1" smtClean="0">
                      <a:solidFill>
                        <a:srgbClr val="000000"/>
                      </a:solidFill>
                      <a:latin typeface="Segoe UI" panose="020B0502040204020203" pitchFamily="34" charset="0"/>
                      <a:cs typeface="Segoe UI" panose="020B0502040204020203" pitchFamily="34" charset="0"/>
                    </a:rPr>
                    <a:t>Augustin</a:t>
                  </a:r>
                </a:p>
              </p:txBody>
            </p:sp>
            <p:sp>
              <p:nvSpPr>
                <p:cNvPr id="143" name="Contact Name"/>
                <p:cNvSpPr txBox="1"/>
                <p:nvPr/>
              </p:nvSpPr>
              <p:spPr>
                <a:xfrm>
                  <a:off x="678547" y="4224822"/>
                  <a:ext cx="67486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Syble </a:t>
                  </a:r>
                  <a:r>
                    <a:rPr lang="en-US" sz="900" b="1" noProof="1" smtClean="0">
                      <a:solidFill>
                        <a:srgbClr val="000000"/>
                      </a:solidFill>
                      <a:latin typeface="Segoe UI" panose="020B0502040204020203" pitchFamily="34" charset="0"/>
                      <a:cs typeface="Segoe UI" panose="020B0502040204020203" pitchFamily="34" charset="0"/>
                    </a:rPr>
                    <a:t>Berndt</a:t>
                  </a:r>
                </a:p>
              </p:txBody>
            </p:sp>
            <p:sp>
              <p:nvSpPr>
                <p:cNvPr id="144" name="Contact Name"/>
                <p:cNvSpPr txBox="1"/>
                <p:nvPr/>
              </p:nvSpPr>
              <p:spPr>
                <a:xfrm>
                  <a:off x="678547" y="4491523"/>
                  <a:ext cx="80631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Eduardo </a:t>
                  </a:r>
                  <a:r>
                    <a:rPr lang="en-US" sz="900" b="1" noProof="1" smtClean="0">
                      <a:solidFill>
                        <a:srgbClr val="000000"/>
                      </a:solidFill>
                      <a:latin typeface="Segoe UI" panose="020B0502040204020203" pitchFamily="34" charset="0"/>
                      <a:cs typeface="Segoe UI" panose="020B0502040204020203" pitchFamily="34" charset="0"/>
                    </a:rPr>
                    <a:t>Bowes</a:t>
                  </a:r>
                </a:p>
              </p:txBody>
            </p:sp>
            <p:sp>
              <p:nvSpPr>
                <p:cNvPr id="145" name="Contact Name"/>
                <p:cNvSpPr txBox="1"/>
                <p:nvPr/>
              </p:nvSpPr>
              <p:spPr>
                <a:xfrm>
                  <a:off x="678547" y="4758224"/>
                  <a:ext cx="88485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Marion </a:t>
                  </a:r>
                  <a:r>
                    <a:rPr lang="en-US" sz="900" b="1" noProof="1" smtClean="0">
                      <a:solidFill>
                        <a:srgbClr val="000000"/>
                      </a:solidFill>
                      <a:latin typeface="Segoe UI" panose="020B0502040204020203" pitchFamily="34" charset="0"/>
                      <a:cs typeface="Segoe UI" panose="020B0502040204020203" pitchFamily="34" charset="0"/>
                    </a:rPr>
                    <a:t>Bradford</a:t>
                  </a:r>
                </a:p>
              </p:txBody>
            </p:sp>
            <p:sp>
              <p:nvSpPr>
                <p:cNvPr id="146" name="Contact Name"/>
                <p:cNvSpPr txBox="1"/>
                <p:nvPr/>
              </p:nvSpPr>
              <p:spPr>
                <a:xfrm>
                  <a:off x="678547" y="5024925"/>
                  <a:ext cx="631583"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Wilda </a:t>
                  </a:r>
                  <a:r>
                    <a:rPr lang="en-US" sz="900" b="1" noProof="1" smtClean="0">
                      <a:solidFill>
                        <a:srgbClr val="000000"/>
                      </a:solidFill>
                      <a:latin typeface="Segoe UI" panose="020B0502040204020203" pitchFamily="34" charset="0"/>
                      <a:cs typeface="Segoe UI" panose="020B0502040204020203" pitchFamily="34" charset="0"/>
                    </a:rPr>
                    <a:t>Bruck</a:t>
                  </a:r>
                </a:p>
              </p:txBody>
            </p:sp>
            <p:sp>
              <p:nvSpPr>
                <p:cNvPr id="147" name="Letter"/>
                <p:cNvSpPr/>
                <p:nvPr/>
              </p:nvSpPr>
              <p:spPr>
                <a:xfrm>
                  <a:off x="595686" y="2031196"/>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A</a:t>
                  </a:r>
                </a:p>
              </p:txBody>
            </p:sp>
            <p:sp>
              <p:nvSpPr>
                <p:cNvPr id="148" name="Letter"/>
                <p:cNvSpPr/>
                <p:nvPr/>
              </p:nvSpPr>
              <p:spPr>
                <a:xfrm>
                  <a:off x="595686" y="4016258"/>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B</a:t>
                  </a:r>
                </a:p>
              </p:txBody>
            </p:sp>
            <p:cxnSp>
              <p:nvCxnSpPr>
                <p:cNvPr id="149" name="Line"/>
                <p:cNvCxnSpPr/>
                <p:nvPr/>
              </p:nvCxnSpPr>
              <p:spPr>
                <a:xfrm>
                  <a:off x="678547" y="240388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0" name="Line"/>
                <p:cNvCxnSpPr/>
                <p:nvPr/>
              </p:nvCxnSpPr>
              <p:spPr>
                <a:xfrm>
                  <a:off x="678547" y="267248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1" name="Line"/>
                <p:cNvCxnSpPr/>
                <p:nvPr/>
              </p:nvCxnSpPr>
              <p:spPr>
                <a:xfrm>
                  <a:off x="678547" y="294109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2" name="Line"/>
                <p:cNvCxnSpPr/>
                <p:nvPr/>
              </p:nvCxnSpPr>
              <p:spPr>
                <a:xfrm>
                  <a:off x="678547" y="320969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3" name="Line"/>
                <p:cNvCxnSpPr/>
                <p:nvPr/>
              </p:nvCxnSpPr>
              <p:spPr>
                <a:xfrm>
                  <a:off x="678547" y="347830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4" name="Line"/>
                <p:cNvCxnSpPr/>
                <p:nvPr/>
              </p:nvCxnSpPr>
              <p:spPr>
                <a:xfrm>
                  <a:off x="678547" y="374690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5" name="Line"/>
                <p:cNvCxnSpPr/>
                <p:nvPr/>
              </p:nvCxnSpPr>
              <p:spPr>
                <a:xfrm>
                  <a:off x="678547" y="441683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6" name="Line"/>
                <p:cNvCxnSpPr/>
                <p:nvPr/>
              </p:nvCxnSpPr>
              <p:spPr>
                <a:xfrm>
                  <a:off x="678547" y="468543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7" name="Line"/>
                <p:cNvCxnSpPr/>
                <p:nvPr/>
              </p:nvCxnSpPr>
              <p:spPr>
                <a:xfrm>
                  <a:off x="678547" y="495404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58" name="Line"/>
                <p:cNvCxnSpPr/>
                <p:nvPr/>
              </p:nvCxnSpPr>
              <p:spPr>
                <a:xfrm>
                  <a:off x="678547" y="522264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sp>
            <p:nvSpPr>
              <p:cNvPr id="135" name="Alphabet"/>
              <p:cNvSpPr txBox="1"/>
              <p:nvPr/>
            </p:nvSpPr>
            <p:spPr>
              <a:xfrm>
                <a:off x="2803138" y="2393332"/>
                <a:ext cx="78548" cy="2700739"/>
              </a:xfrm>
              <a:prstGeom prst="rect">
                <a:avLst/>
              </a:prstGeom>
              <a:noFill/>
            </p:spPr>
            <p:txBody>
              <a:bodyPr wrap="none" lIns="0" tIns="0" rIns="0" bIns="0"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noProof="1" smtClean="0">
                    <a:solidFill>
                      <a:srgbClr val="007AFF"/>
                    </a:solidFill>
                    <a:latin typeface="Segoe UI" panose="020B0502040204020203" pitchFamily="34" charset="0"/>
                    <a:cs typeface="Segoe UI" panose="020B0502040204020203" pitchFamily="34" charset="0"/>
                  </a:rPr>
                  <a:t>A</a:t>
                </a:r>
              </a:p>
              <a:p>
                <a:pPr algn="ctr"/>
                <a:r>
                  <a:rPr lang="en-US" sz="650" noProof="1" smtClean="0">
                    <a:solidFill>
                      <a:srgbClr val="007AFF"/>
                    </a:solidFill>
                    <a:latin typeface="Segoe UI" panose="020B0502040204020203" pitchFamily="34" charset="0"/>
                    <a:cs typeface="Segoe UI" panose="020B0502040204020203" pitchFamily="34" charset="0"/>
                  </a:rPr>
                  <a:t>B</a:t>
                </a:r>
              </a:p>
              <a:p>
                <a:pPr algn="ctr"/>
                <a:r>
                  <a:rPr lang="en-US" sz="650" noProof="1" smtClean="0">
                    <a:solidFill>
                      <a:srgbClr val="007AFF"/>
                    </a:solidFill>
                    <a:latin typeface="Segoe UI" panose="020B0502040204020203" pitchFamily="34" charset="0"/>
                    <a:cs typeface="Segoe UI" panose="020B0502040204020203" pitchFamily="34" charset="0"/>
                  </a:rPr>
                  <a:t>C</a:t>
                </a:r>
              </a:p>
              <a:p>
                <a:pPr algn="ctr"/>
                <a:r>
                  <a:rPr lang="en-US" sz="650" noProof="1" smtClean="0">
                    <a:solidFill>
                      <a:srgbClr val="007AFF"/>
                    </a:solidFill>
                    <a:latin typeface="Segoe UI" panose="020B0502040204020203" pitchFamily="34" charset="0"/>
                    <a:cs typeface="Segoe UI" panose="020B0502040204020203" pitchFamily="34" charset="0"/>
                  </a:rPr>
                  <a:t>D</a:t>
                </a:r>
              </a:p>
              <a:p>
                <a:pPr algn="ctr"/>
                <a:r>
                  <a:rPr lang="en-US" sz="650" noProof="1" smtClean="0">
                    <a:solidFill>
                      <a:srgbClr val="007AFF"/>
                    </a:solidFill>
                    <a:latin typeface="Segoe UI" panose="020B0502040204020203" pitchFamily="34" charset="0"/>
                    <a:cs typeface="Segoe UI" panose="020B0502040204020203" pitchFamily="34" charset="0"/>
                  </a:rPr>
                  <a:t>E</a:t>
                </a:r>
              </a:p>
              <a:p>
                <a:pPr algn="ctr"/>
                <a:r>
                  <a:rPr lang="en-US" sz="650" noProof="1" smtClean="0">
                    <a:solidFill>
                      <a:srgbClr val="007AFF"/>
                    </a:solidFill>
                    <a:latin typeface="Segoe UI" panose="020B0502040204020203" pitchFamily="34" charset="0"/>
                    <a:cs typeface="Segoe UI" panose="020B0502040204020203" pitchFamily="34" charset="0"/>
                  </a:rPr>
                  <a:t>F</a:t>
                </a:r>
              </a:p>
              <a:p>
                <a:pPr algn="ctr"/>
                <a:r>
                  <a:rPr lang="en-US" sz="650" noProof="1" smtClean="0">
                    <a:solidFill>
                      <a:srgbClr val="007AFF"/>
                    </a:solidFill>
                    <a:latin typeface="Segoe UI" panose="020B0502040204020203" pitchFamily="34" charset="0"/>
                    <a:cs typeface="Segoe UI" panose="020B0502040204020203" pitchFamily="34" charset="0"/>
                  </a:rPr>
                  <a:t>G</a:t>
                </a:r>
              </a:p>
              <a:p>
                <a:pPr algn="ctr"/>
                <a:r>
                  <a:rPr lang="en-US" sz="650" noProof="1" smtClean="0">
                    <a:solidFill>
                      <a:srgbClr val="007AFF"/>
                    </a:solidFill>
                    <a:latin typeface="Segoe UI" panose="020B0502040204020203" pitchFamily="34" charset="0"/>
                    <a:cs typeface="Segoe UI" panose="020B0502040204020203" pitchFamily="34" charset="0"/>
                  </a:rPr>
                  <a:t>H</a:t>
                </a:r>
              </a:p>
              <a:p>
                <a:pPr algn="ctr"/>
                <a:r>
                  <a:rPr lang="en-US" sz="650" noProof="1" smtClean="0">
                    <a:solidFill>
                      <a:srgbClr val="007AFF"/>
                    </a:solidFill>
                    <a:latin typeface="Segoe UI" panose="020B0502040204020203" pitchFamily="34" charset="0"/>
                    <a:cs typeface="Segoe UI" panose="020B0502040204020203" pitchFamily="34" charset="0"/>
                  </a:rPr>
                  <a:t>I</a:t>
                </a:r>
              </a:p>
              <a:p>
                <a:pPr algn="ctr"/>
                <a:r>
                  <a:rPr lang="en-US" sz="650" noProof="1" smtClean="0">
                    <a:solidFill>
                      <a:srgbClr val="007AFF"/>
                    </a:solidFill>
                    <a:latin typeface="Segoe UI" panose="020B0502040204020203" pitchFamily="34" charset="0"/>
                    <a:cs typeface="Segoe UI" panose="020B0502040204020203" pitchFamily="34" charset="0"/>
                  </a:rPr>
                  <a:t>J</a:t>
                </a:r>
              </a:p>
              <a:p>
                <a:pPr algn="ctr"/>
                <a:r>
                  <a:rPr lang="en-US" sz="650" noProof="1" smtClean="0">
                    <a:solidFill>
                      <a:srgbClr val="007AFF"/>
                    </a:solidFill>
                    <a:latin typeface="Segoe UI" panose="020B0502040204020203" pitchFamily="34" charset="0"/>
                    <a:cs typeface="Segoe UI" panose="020B0502040204020203" pitchFamily="34" charset="0"/>
                  </a:rPr>
                  <a:t>K</a:t>
                </a:r>
              </a:p>
              <a:p>
                <a:pPr algn="ctr"/>
                <a:r>
                  <a:rPr lang="en-US" sz="650" noProof="1" smtClean="0">
                    <a:solidFill>
                      <a:srgbClr val="007AFF"/>
                    </a:solidFill>
                    <a:latin typeface="Segoe UI" panose="020B0502040204020203" pitchFamily="34" charset="0"/>
                    <a:cs typeface="Segoe UI" panose="020B0502040204020203" pitchFamily="34" charset="0"/>
                  </a:rPr>
                  <a:t>L</a:t>
                </a:r>
              </a:p>
              <a:p>
                <a:pPr algn="ctr"/>
                <a:r>
                  <a:rPr lang="en-US" sz="650" noProof="1" smtClean="0">
                    <a:solidFill>
                      <a:srgbClr val="007AFF"/>
                    </a:solidFill>
                    <a:latin typeface="Segoe UI" panose="020B0502040204020203" pitchFamily="34" charset="0"/>
                    <a:cs typeface="Segoe UI" panose="020B0502040204020203" pitchFamily="34" charset="0"/>
                  </a:rPr>
                  <a:t>M</a:t>
                </a:r>
              </a:p>
              <a:p>
                <a:pPr algn="ctr"/>
                <a:r>
                  <a:rPr lang="en-US" sz="650" noProof="1" smtClean="0">
                    <a:solidFill>
                      <a:srgbClr val="007AFF"/>
                    </a:solidFill>
                    <a:latin typeface="Segoe UI" panose="020B0502040204020203" pitchFamily="34" charset="0"/>
                    <a:cs typeface="Segoe UI" panose="020B0502040204020203" pitchFamily="34" charset="0"/>
                  </a:rPr>
                  <a:t>N</a:t>
                </a:r>
              </a:p>
              <a:p>
                <a:pPr algn="ctr"/>
                <a:r>
                  <a:rPr lang="en-US" sz="650" noProof="1" smtClean="0">
                    <a:solidFill>
                      <a:srgbClr val="007AFF"/>
                    </a:solidFill>
                    <a:latin typeface="Segoe UI" panose="020B0502040204020203" pitchFamily="34" charset="0"/>
                    <a:cs typeface="Segoe UI" panose="020B0502040204020203" pitchFamily="34" charset="0"/>
                  </a:rPr>
                  <a:t>O</a:t>
                </a:r>
              </a:p>
              <a:p>
                <a:pPr algn="ctr"/>
                <a:r>
                  <a:rPr lang="en-US" sz="650" noProof="1" smtClean="0">
                    <a:solidFill>
                      <a:srgbClr val="007AFF"/>
                    </a:solidFill>
                    <a:latin typeface="Segoe UI" panose="020B0502040204020203" pitchFamily="34" charset="0"/>
                    <a:cs typeface="Segoe UI" panose="020B0502040204020203" pitchFamily="34" charset="0"/>
                  </a:rPr>
                  <a:t>P</a:t>
                </a:r>
              </a:p>
              <a:p>
                <a:pPr algn="ctr"/>
                <a:r>
                  <a:rPr lang="en-US" sz="650" noProof="1" smtClean="0">
                    <a:solidFill>
                      <a:srgbClr val="007AFF"/>
                    </a:solidFill>
                    <a:latin typeface="Segoe UI" panose="020B0502040204020203" pitchFamily="34" charset="0"/>
                    <a:cs typeface="Segoe UI" panose="020B0502040204020203" pitchFamily="34" charset="0"/>
                  </a:rPr>
                  <a:t>Q</a:t>
                </a:r>
              </a:p>
              <a:p>
                <a:pPr algn="ctr"/>
                <a:r>
                  <a:rPr lang="en-US" sz="650" noProof="1" smtClean="0">
                    <a:solidFill>
                      <a:srgbClr val="007AFF"/>
                    </a:solidFill>
                    <a:latin typeface="Segoe UI" panose="020B0502040204020203" pitchFamily="34" charset="0"/>
                    <a:cs typeface="Segoe UI" panose="020B0502040204020203" pitchFamily="34" charset="0"/>
                  </a:rPr>
                  <a:t>R</a:t>
                </a:r>
              </a:p>
              <a:p>
                <a:pPr algn="ctr"/>
                <a:r>
                  <a:rPr lang="en-US" sz="650" noProof="1" smtClean="0">
                    <a:solidFill>
                      <a:srgbClr val="007AFF"/>
                    </a:solidFill>
                    <a:latin typeface="Segoe UI" panose="020B0502040204020203" pitchFamily="34" charset="0"/>
                    <a:cs typeface="Segoe UI" panose="020B0502040204020203" pitchFamily="34" charset="0"/>
                  </a:rPr>
                  <a:t>S</a:t>
                </a:r>
              </a:p>
              <a:p>
                <a:pPr algn="ctr"/>
                <a:r>
                  <a:rPr lang="en-US" sz="650" noProof="1" smtClean="0">
                    <a:solidFill>
                      <a:srgbClr val="007AFF"/>
                    </a:solidFill>
                    <a:latin typeface="Segoe UI" panose="020B0502040204020203" pitchFamily="34" charset="0"/>
                    <a:cs typeface="Segoe UI" panose="020B0502040204020203" pitchFamily="34" charset="0"/>
                  </a:rPr>
                  <a:t>T</a:t>
                </a:r>
              </a:p>
              <a:p>
                <a:pPr algn="ctr"/>
                <a:r>
                  <a:rPr lang="en-US" sz="650" noProof="1" smtClean="0">
                    <a:solidFill>
                      <a:srgbClr val="007AFF"/>
                    </a:solidFill>
                    <a:latin typeface="Segoe UI" panose="020B0502040204020203" pitchFamily="34" charset="0"/>
                    <a:cs typeface="Segoe UI" panose="020B0502040204020203" pitchFamily="34" charset="0"/>
                  </a:rPr>
                  <a:t>U</a:t>
                </a:r>
              </a:p>
              <a:p>
                <a:pPr algn="ctr"/>
                <a:r>
                  <a:rPr lang="en-US" sz="650" noProof="1" smtClean="0">
                    <a:solidFill>
                      <a:srgbClr val="007AFF"/>
                    </a:solidFill>
                    <a:latin typeface="Segoe UI" panose="020B0502040204020203" pitchFamily="34" charset="0"/>
                    <a:cs typeface="Segoe UI" panose="020B0502040204020203" pitchFamily="34" charset="0"/>
                  </a:rPr>
                  <a:t>V</a:t>
                </a:r>
              </a:p>
              <a:p>
                <a:pPr algn="ctr"/>
                <a:r>
                  <a:rPr lang="en-US" sz="650" noProof="1" smtClean="0">
                    <a:solidFill>
                      <a:srgbClr val="007AFF"/>
                    </a:solidFill>
                    <a:latin typeface="Segoe UI" panose="020B0502040204020203" pitchFamily="34" charset="0"/>
                    <a:cs typeface="Segoe UI" panose="020B0502040204020203" pitchFamily="34" charset="0"/>
                  </a:rPr>
                  <a:t>W</a:t>
                </a:r>
              </a:p>
              <a:p>
                <a:pPr algn="ctr"/>
                <a:r>
                  <a:rPr lang="en-US" sz="650" noProof="1" smtClean="0">
                    <a:solidFill>
                      <a:srgbClr val="007AFF"/>
                    </a:solidFill>
                    <a:latin typeface="Segoe UI" panose="020B0502040204020203" pitchFamily="34" charset="0"/>
                    <a:cs typeface="Segoe UI" panose="020B0502040204020203" pitchFamily="34" charset="0"/>
                  </a:rPr>
                  <a:t>X</a:t>
                </a:r>
              </a:p>
              <a:p>
                <a:pPr algn="ctr"/>
                <a:r>
                  <a:rPr lang="en-US" sz="650" noProof="1" smtClean="0">
                    <a:solidFill>
                      <a:srgbClr val="007AFF"/>
                    </a:solidFill>
                    <a:latin typeface="Segoe UI" panose="020B0502040204020203" pitchFamily="34" charset="0"/>
                    <a:cs typeface="Segoe UI" panose="020B0502040204020203" pitchFamily="34" charset="0"/>
                  </a:rPr>
                  <a:t>Y</a:t>
                </a:r>
              </a:p>
              <a:p>
                <a:pPr algn="ctr"/>
                <a:r>
                  <a:rPr lang="en-US" sz="650" noProof="1" smtClean="0">
                    <a:solidFill>
                      <a:srgbClr val="007AFF"/>
                    </a:solidFill>
                    <a:latin typeface="Segoe UI" panose="020B0502040204020203" pitchFamily="34" charset="0"/>
                    <a:cs typeface="Segoe UI" panose="020B0502040204020203" pitchFamily="34" charset="0"/>
                  </a:rPr>
                  <a:t>Z</a:t>
                </a:r>
              </a:p>
              <a:p>
                <a:pPr algn="ctr"/>
                <a:r>
                  <a:rPr lang="en-US" sz="650" noProof="1" smtClean="0">
                    <a:solidFill>
                      <a:srgbClr val="007AFF"/>
                    </a:solidFill>
                    <a:latin typeface="Segoe UI" panose="020B0502040204020203" pitchFamily="34" charset="0"/>
                    <a:cs typeface="Segoe UI" panose="020B0502040204020203" pitchFamily="34" charset="0"/>
                  </a:rPr>
                  <a:t>#</a:t>
                </a:r>
              </a:p>
            </p:txBody>
          </p:sp>
        </p:grpSp>
        <p:sp>
          <p:nvSpPr>
            <p:cNvPr id="128" name="Back Arrow"/>
            <p:cNvSpPr>
              <a:spLocks noChangeAspect="1"/>
            </p:cNvSpPr>
            <p:nvPr/>
          </p:nvSpPr>
          <p:spPr bwMode="auto">
            <a:xfrm>
              <a:off x="4542043" y="1723850"/>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5" name="iPhone"/>
          <p:cNvGrpSpPr>
            <a:grpSpLocks noChangeAspect="1"/>
          </p:cNvGrpSpPr>
          <p:nvPr/>
        </p:nvGrpSpPr>
        <p:grpSpPr>
          <a:xfrm>
            <a:off x="195843" y="990355"/>
            <a:ext cx="2541588" cy="5318125"/>
            <a:chOff x="4819650" y="766763"/>
            <a:chExt cx="2541588" cy="5318125"/>
          </a:xfrm>
        </p:grpSpPr>
        <p:sp>
          <p:nvSpPr>
            <p:cNvPr id="26"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8"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9"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32" name="Status Bar"/>
          <p:cNvGrpSpPr>
            <a:grpSpLocks noChangeAspect="1"/>
          </p:cNvGrpSpPr>
          <p:nvPr/>
        </p:nvGrpSpPr>
        <p:grpSpPr>
          <a:xfrm>
            <a:off x="341679" y="1614837"/>
            <a:ext cx="2286000" cy="142875"/>
            <a:chOff x="4826000" y="1124744"/>
            <a:chExt cx="2286000" cy="142875"/>
          </a:xfrm>
        </p:grpSpPr>
        <p:sp>
          <p:nvSpPr>
            <p:cNvPr id="33"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34"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5"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6"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8"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sp>
        <p:nvSpPr>
          <p:cNvPr id="39" name="Back Arrow"/>
          <p:cNvSpPr>
            <a:spLocks noChangeAspect="1"/>
          </p:cNvSpPr>
          <p:nvPr/>
        </p:nvSpPr>
        <p:spPr bwMode="auto">
          <a:xfrm>
            <a:off x="382389" y="1956469"/>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40" name="Tab Bar"/>
          <p:cNvGrpSpPr/>
          <p:nvPr/>
        </p:nvGrpSpPr>
        <p:grpSpPr>
          <a:xfrm>
            <a:off x="324961" y="5330561"/>
            <a:ext cx="2286000" cy="354012"/>
            <a:chOff x="595313" y="1925638"/>
            <a:chExt cx="2286000" cy="354012"/>
          </a:xfrm>
        </p:grpSpPr>
        <p:sp>
          <p:nvSpPr>
            <p:cNvPr id="41" name="Tab Bar Background"/>
            <p:cNvSpPr>
              <a:spLocks noChangeArrowheads="1"/>
            </p:cNvSpPr>
            <p:nvPr/>
          </p:nvSpPr>
          <p:spPr bwMode="auto">
            <a:xfrm>
              <a:off x="595313" y="1925638"/>
              <a:ext cx="2286000" cy="354012"/>
            </a:xfrm>
            <a:prstGeom prst="rect">
              <a:avLst/>
            </a:prstGeom>
            <a:solidFill>
              <a:srgbClr val="F6F6F6">
                <a:alpha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2" name="Music Icon"/>
            <p:cNvSpPr>
              <a:spLocks noChangeAspect="1"/>
            </p:cNvSpPr>
            <p:nvPr/>
          </p:nvSpPr>
          <p:spPr bwMode="auto">
            <a:xfrm>
              <a:off x="755651" y="1979613"/>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3" name="Movies Icon"/>
            <p:cNvSpPr>
              <a:spLocks noChangeAspect="1" noEditPoints="1"/>
            </p:cNvSpPr>
            <p:nvPr/>
          </p:nvSpPr>
          <p:spPr bwMode="auto">
            <a:xfrm>
              <a:off x="1192213" y="1985963"/>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4" name="TV Shows Icon"/>
            <p:cNvSpPr>
              <a:spLocks noChangeAspect="1" noEditPoints="1"/>
            </p:cNvSpPr>
            <p:nvPr/>
          </p:nvSpPr>
          <p:spPr bwMode="auto">
            <a:xfrm>
              <a:off x="1635126" y="1990725"/>
              <a:ext cx="207963" cy="142875"/>
            </a:xfrm>
            <a:custGeom>
              <a:avLst/>
              <a:gdLst>
                <a:gd name="T0" fmla="*/ 0 w 272"/>
                <a:gd name="T1" fmla="*/ 0 h 188"/>
                <a:gd name="T2" fmla="*/ 0 w 272"/>
                <a:gd name="T3" fmla="*/ 169 h 188"/>
                <a:gd name="T4" fmla="*/ 272 w 272"/>
                <a:gd name="T5" fmla="*/ 169 h 188"/>
                <a:gd name="T6" fmla="*/ 272 w 272"/>
                <a:gd name="T7" fmla="*/ 0 h 188"/>
                <a:gd name="T8" fmla="*/ 0 w 272"/>
                <a:gd name="T9" fmla="*/ 0 h 188"/>
                <a:gd name="T10" fmla="*/ 9 w 272"/>
                <a:gd name="T11" fmla="*/ 9 h 188"/>
                <a:gd name="T12" fmla="*/ 263 w 272"/>
                <a:gd name="T13" fmla="*/ 9 h 188"/>
                <a:gd name="T14" fmla="*/ 263 w 272"/>
                <a:gd name="T15" fmla="*/ 159 h 188"/>
                <a:gd name="T16" fmla="*/ 9 w 272"/>
                <a:gd name="T17" fmla="*/ 159 h 188"/>
                <a:gd name="T18" fmla="*/ 9 w 272"/>
                <a:gd name="T19" fmla="*/ 9 h 188"/>
                <a:gd name="T20" fmla="*/ 61 w 272"/>
                <a:gd name="T21" fmla="*/ 178 h 188"/>
                <a:gd name="T22" fmla="*/ 61 w 272"/>
                <a:gd name="T23" fmla="*/ 188 h 188"/>
                <a:gd name="T24" fmla="*/ 211 w 272"/>
                <a:gd name="T25" fmla="*/ 188 h 188"/>
                <a:gd name="T26" fmla="*/ 211 w 272"/>
                <a:gd name="T27" fmla="*/ 178 h 188"/>
                <a:gd name="T28" fmla="*/ 61 w 272"/>
                <a:gd name="T29"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 h="188">
                  <a:moveTo>
                    <a:pt x="0" y="0"/>
                  </a:moveTo>
                  <a:lnTo>
                    <a:pt x="0" y="169"/>
                  </a:lnTo>
                  <a:lnTo>
                    <a:pt x="272" y="169"/>
                  </a:lnTo>
                  <a:lnTo>
                    <a:pt x="272" y="0"/>
                  </a:lnTo>
                  <a:lnTo>
                    <a:pt x="0" y="0"/>
                  </a:lnTo>
                  <a:close/>
                  <a:moveTo>
                    <a:pt x="9" y="9"/>
                  </a:moveTo>
                  <a:lnTo>
                    <a:pt x="263" y="9"/>
                  </a:lnTo>
                  <a:lnTo>
                    <a:pt x="263" y="159"/>
                  </a:lnTo>
                  <a:lnTo>
                    <a:pt x="9" y="159"/>
                  </a:lnTo>
                  <a:lnTo>
                    <a:pt x="9" y="9"/>
                  </a:lnTo>
                  <a:close/>
                  <a:moveTo>
                    <a:pt x="61" y="178"/>
                  </a:moveTo>
                  <a:lnTo>
                    <a:pt x="61" y="188"/>
                  </a:lnTo>
                  <a:lnTo>
                    <a:pt x="211" y="188"/>
                  </a:lnTo>
                  <a:lnTo>
                    <a:pt x="211" y="178"/>
                  </a:lnTo>
                  <a:lnTo>
                    <a:pt x="61" y="178"/>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5" name="Search Icon"/>
            <p:cNvSpPr>
              <a:spLocks noChangeAspect="1" noEditPoints="1"/>
            </p:cNvSpPr>
            <p:nvPr/>
          </p:nvSpPr>
          <p:spPr bwMode="auto">
            <a:xfrm>
              <a:off x="2106613" y="1974850"/>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6" name="More Icon"/>
            <p:cNvSpPr>
              <a:spLocks noChangeAspect="1" noEditPoints="1"/>
            </p:cNvSpPr>
            <p:nvPr/>
          </p:nvSpPr>
          <p:spPr bwMode="auto">
            <a:xfrm>
              <a:off x="2571751" y="2043113"/>
              <a:ext cx="165100" cy="36512"/>
            </a:xfrm>
            <a:custGeom>
              <a:avLst/>
              <a:gdLst>
                <a:gd name="T0" fmla="*/ 24 w 216"/>
                <a:gd name="T1" fmla="*/ 0 h 47"/>
                <a:gd name="T2" fmla="*/ 0 w 216"/>
                <a:gd name="T3" fmla="*/ 24 h 47"/>
                <a:gd name="T4" fmla="*/ 24 w 216"/>
                <a:gd name="T5" fmla="*/ 47 h 47"/>
                <a:gd name="T6" fmla="*/ 47 w 216"/>
                <a:gd name="T7" fmla="*/ 24 h 47"/>
                <a:gd name="T8" fmla="*/ 24 w 216"/>
                <a:gd name="T9" fmla="*/ 0 h 47"/>
                <a:gd name="T10" fmla="*/ 108 w 216"/>
                <a:gd name="T11" fmla="*/ 0 h 47"/>
                <a:gd name="T12" fmla="*/ 85 w 216"/>
                <a:gd name="T13" fmla="*/ 24 h 47"/>
                <a:gd name="T14" fmla="*/ 108 w 216"/>
                <a:gd name="T15" fmla="*/ 47 h 47"/>
                <a:gd name="T16" fmla="*/ 131 w 216"/>
                <a:gd name="T17" fmla="*/ 24 h 47"/>
                <a:gd name="T18" fmla="*/ 108 w 216"/>
                <a:gd name="T19" fmla="*/ 0 h 47"/>
                <a:gd name="T20" fmla="*/ 192 w 216"/>
                <a:gd name="T21" fmla="*/ 0 h 47"/>
                <a:gd name="T22" fmla="*/ 169 w 216"/>
                <a:gd name="T23" fmla="*/ 24 h 47"/>
                <a:gd name="T24" fmla="*/ 192 w 216"/>
                <a:gd name="T25" fmla="*/ 47 h 47"/>
                <a:gd name="T26" fmla="*/ 216 w 216"/>
                <a:gd name="T27" fmla="*/ 24 h 47"/>
                <a:gd name="T28" fmla="*/ 192 w 216"/>
                <a:gd name="T29" fmla="*/ 0 h 47"/>
                <a:gd name="T30" fmla="*/ 24 w 216"/>
                <a:gd name="T31" fmla="*/ 10 h 47"/>
                <a:gd name="T32" fmla="*/ 38 w 216"/>
                <a:gd name="T33" fmla="*/ 24 h 47"/>
                <a:gd name="T34" fmla="*/ 24 w 216"/>
                <a:gd name="T35" fmla="*/ 38 h 47"/>
                <a:gd name="T36" fmla="*/ 10 w 216"/>
                <a:gd name="T37" fmla="*/ 24 h 47"/>
                <a:gd name="T38" fmla="*/ 24 w 216"/>
                <a:gd name="T39" fmla="*/ 10 h 47"/>
                <a:gd name="T40" fmla="*/ 108 w 216"/>
                <a:gd name="T41" fmla="*/ 10 h 47"/>
                <a:gd name="T42" fmla="*/ 122 w 216"/>
                <a:gd name="T43" fmla="*/ 24 h 47"/>
                <a:gd name="T44" fmla="*/ 108 w 216"/>
                <a:gd name="T45" fmla="*/ 38 h 47"/>
                <a:gd name="T46" fmla="*/ 94 w 216"/>
                <a:gd name="T47" fmla="*/ 24 h 47"/>
                <a:gd name="T48" fmla="*/ 108 w 216"/>
                <a:gd name="T49" fmla="*/ 10 h 47"/>
                <a:gd name="T50" fmla="*/ 192 w 216"/>
                <a:gd name="T51" fmla="*/ 10 h 47"/>
                <a:gd name="T52" fmla="*/ 206 w 216"/>
                <a:gd name="T53" fmla="*/ 24 h 47"/>
                <a:gd name="T54" fmla="*/ 192 w 216"/>
                <a:gd name="T55" fmla="*/ 38 h 47"/>
                <a:gd name="T56" fmla="*/ 178 w 216"/>
                <a:gd name="T57" fmla="*/ 24 h 47"/>
                <a:gd name="T58" fmla="*/ 192 w 216"/>
                <a:gd name="T59"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6" h="47">
                  <a:moveTo>
                    <a:pt x="24" y="0"/>
                  </a:moveTo>
                  <a:cubicBezTo>
                    <a:pt x="11" y="0"/>
                    <a:pt x="0" y="11"/>
                    <a:pt x="0" y="24"/>
                  </a:cubicBezTo>
                  <a:cubicBezTo>
                    <a:pt x="0" y="37"/>
                    <a:pt x="11" y="47"/>
                    <a:pt x="24" y="47"/>
                  </a:cubicBezTo>
                  <a:cubicBezTo>
                    <a:pt x="37" y="47"/>
                    <a:pt x="47" y="37"/>
                    <a:pt x="47" y="24"/>
                  </a:cubicBezTo>
                  <a:cubicBezTo>
                    <a:pt x="47" y="11"/>
                    <a:pt x="37" y="0"/>
                    <a:pt x="24" y="0"/>
                  </a:cubicBezTo>
                  <a:close/>
                  <a:moveTo>
                    <a:pt x="108" y="0"/>
                  </a:moveTo>
                  <a:cubicBezTo>
                    <a:pt x="95" y="0"/>
                    <a:pt x="85" y="11"/>
                    <a:pt x="85" y="24"/>
                  </a:cubicBezTo>
                  <a:cubicBezTo>
                    <a:pt x="85" y="37"/>
                    <a:pt x="95" y="47"/>
                    <a:pt x="108" y="47"/>
                  </a:cubicBezTo>
                  <a:cubicBezTo>
                    <a:pt x="121" y="47"/>
                    <a:pt x="131" y="37"/>
                    <a:pt x="131" y="24"/>
                  </a:cubicBezTo>
                  <a:cubicBezTo>
                    <a:pt x="131" y="11"/>
                    <a:pt x="121" y="0"/>
                    <a:pt x="108" y="0"/>
                  </a:cubicBezTo>
                  <a:close/>
                  <a:moveTo>
                    <a:pt x="192" y="0"/>
                  </a:moveTo>
                  <a:cubicBezTo>
                    <a:pt x="179" y="0"/>
                    <a:pt x="169" y="11"/>
                    <a:pt x="169" y="24"/>
                  </a:cubicBezTo>
                  <a:cubicBezTo>
                    <a:pt x="169" y="37"/>
                    <a:pt x="179" y="47"/>
                    <a:pt x="192" y="47"/>
                  </a:cubicBezTo>
                  <a:cubicBezTo>
                    <a:pt x="205" y="47"/>
                    <a:pt x="216" y="37"/>
                    <a:pt x="216" y="24"/>
                  </a:cubicBezTo>
                  <a:cubicBezTo>
                    <a:pt x="216" y="11"/>
                    <a:pt x="205" y="0"/>
                    <a:pt x="192" y="0"/>
                  </a:cubicBezTo>
                  <a:close/>
                  <a:moveTo>
                    <a:pt x="24" y="10"/>
                  </a:moveTo>
                  <a:cubicBezTo>
                    <a:pt x="31" y="10"/>
                    <a:pt x="38" y="16"/>
                    <a:pt x="38" y="24"/>
                  </a:cubicBezTo>
                  <a:cubicBezTo>
                    <a:pt x="38" y="32"/>
                    <a:pt x="31" y="38"/>
                    <a:pt x="24" y="38"/>
                  </a:cubicBezTo>
                  <a:cubicBezTo>
                    <a:pt x="16" y="38"/>
                    <a:pt x="10" y="32"/>
                    <a:pt x="10" y="24"/>
                  </a:cubicBezTo>
                  <a:cubicBezTo>
                    <a:pt x="10" y="16"/>
                    <a:pt x="16" y="10"/>
                    <a:pt x="24" y="10"/>
                  </a:cubicBezTo>
                  <a:close/>
                  <a:moveTo>
                    <a:pt x="108" y="10"/>
                  </a:moveTo>
                  <a:cubicBezTo>
                    <a:pt x="116" y="10"/>
                    <a:pt x="122" y="16"/>
                    <a:pt x="122" y="24"/>
                  </a:cubicBezTo>
                  <a:cubicBezTo>
                    <a:pt x="122" y="32"/>
                    <a:pt x="116" y="38"/>
                    <a:pt x="108" y="38"/>
                  </a:cubicBezTo>
                  <a:cubicBezTo>
                    <a:pt x="100" y="38"/>
                    <a:pt x="94" y="32"/>
                    <a:pt x="94" y="24"/>
                  </a:cubicBezTo>
                  <a:cubicBezTo>
                    <a:pt x="94" y="16"/>
                    <a:pt x="100" y="10"/>
                    <a:pt x="108" y="10"/>
                  </a:cubicBezTo>
                  <a:close/>
                  <a:moveTo>
                    <a:pt x="192" y="10"/>
                  </a:moveTo>
                  <a:cubicBezTo>
                    <a:pt x="200" y="10"/>
                    <a:pt x="206" y="16"/>
                    <a:pt x="206" y="24"/>
                  </a:cubicBezTo>
                  <a:cubicBezTo>
                    <a:pt x="206" y="32"/>
                    <a:pt x="200" y="38"/>
                    <a:pt x="192" y="38"/>
                  </a:cubicBezTo>
                  <a:cubicBezTo>
                    <a:pt x="185" y="38"/>
                    <a:pt x="178" y="32"/>
                    <a:pt x="178" y="24"/>
                  </a:cubicBezTo>
                  <a:cubicBezTo>
                    <a:pt x="178" y="16"/>
                    <a:pt x="185" y="10"/>
                    <a:pt x="192" y="10"/>
                  </a:cubicBez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7" name="Tab Label"/>
            <p:cNvSpPr txBox="1"/>
            <p:nvPr/>
          </p:nvSpPr>
          <p:spPr>
            <a:xfrm>
              <a:off x="684711" y="2179622"/>
              <a:ext cx="291105"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007AFF"/>
                  </a:solidFill>
                  <a:latin typeface="Segoe UI" panose="020B0502040204020203" pitchFamily="34" charset="0"/>
                  <a:cs typeface="Segoe UI" panose="020B0502040204020203" pitchFamily="34" charset="0"/>
                </a:rPr>
                <a:t>Music</a:t>
              </a:r>
            </a:p>
          </p:txBody>
        </p:sp>
        <p:sp>
          <p:nvSpPr>
            <p:cNvPr id="48" name="Tab Label"/>
            <p:cNvSpPr txBox="1"/>
            <p:nvPr/>
          </p:nvSpPr>
          <p:spPr>
            <a:xfrm>
              <a:off x="1113133" y="2179622"/>
              <a:ext cx="33438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Movies</a:t>
              </a:r>
            </a:p>
          </p:txBody>
        </p:sp>
        <p:sp>
          <p:nvSpPr>
            <p:cNvPr id="49" name="Tab Label"/>
            <p:cNvSpPr txBox="1"/>
            <p:nvPr/>
          </p:nvSpPr>
          <p:spPr>
            <a:xfrm>
              <a:off x="1527559" y="2179622"/>
              <a:ext cx="41934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TV Shows</a:t>
              </a:r>
            </a:p>
          </p:txBody>
        </p:sp>
        <p:sp>
          <p:nvSpPr>
            <p:cNvPr id="50" name="Tab Label"/>
            <p:cNvSpPr txBox="1"/>
            <p:nvPr/>
          </p:nvSpPr>
          <p:spPr>
            <a:xfrm>
              <a:off x="2039723" y="2179622"/>
              <a:ext cx="31835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Search</a:t>
              </a:r>
            </a:p>
          </p:txBody>
        </p:sp>
        <p:sp>
          <p:nvSpPr>
            <p:cNvPr id="51" name="Tab Label"/>
            <p:cNvSpPr txBox="1"/>
            <p:nvPr/>
          </p:nvSpPr>
          <p:spPr>
            <a:xfrm>
              <a:off x="2519071" y="2179622"/>
              <a:ext cx="273473"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More</a:t>
              </a:r>
            </a:p>
          </p:txBody>
        </p:sp>
      </p:grpSp>
      <p:grpSp>
        <p:nvGrpSpPr>
          <p:cNvPr id="52" name="Group 51"/>
          <p:cNvGrpSpPr/>
          <p:nvPr/>
        </p:nvGrpSpPr>
        <p:grpSpPr>
          <a:xfrm>
            <a:off x="326678" y="1600486"/>
            <a:ext cx="2287064" cy="4064000"/>
            <a:chOff x="4460180" y="1469745"/>
            <a:chExt cx="2287064" cy="4064000"/>
          </a:xfrm>
        </p:grpSpPr>
        <p:grpSp>
          <p:nvGrpSpPr>
            <p:cNvPr id="53" name="Contacts"/>
            <p:cNvGrpSpPr/>
            <p:nvPr/>
          </p:nvGrpSpPr>
          <p:grpSpPr>
            <a:xfrm>
              <a:off x="4460180" y="1469745"/>
              <a:ext cx="2287064" cy="4064000"/>
              <a:chOff x="594622" y="1261242"/>
              <a:chExt cx="2287064" cy="4064000"/>
            </a:xfrm>
          </p:grpSpPr>
          <p:sp>
            <p:nvSpPr>
              <p:cNvPr id="55" name="Screen"/>
              <p:cNvSpPr>
                <a:spLocks noChangeArrowheads="1"/>
              </p:cNvSpPr>
              <p:nvPr/>
            </p:nvSpPr>
            <p:spPr bwMode="auto">
              <a:xfrm>
                <a:off x="595686" y="1261242"/>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cxnSp>
            <p:nvCxnSpPr>
              <p:cNvPr id="56" name="Divider"/>
              <p:cNvCxnSpPr/>
              <p:nvPr/>
            </p:nvCxnSpPr>
            <p:spPr>
              <a:xfrm>
                <a:off x="595686" y="172558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nvGrpSpPr>
              <p:cNvPr id="57" name="Search Bar"/>
              <p:cNvGrpSpPr/>
              <p:nvPr/>
            </p:nvGrpSpPr>
            <p:grpSpPr>
              <a:xfrm>
                <a:off x="595686" y="1724801"/>
                <a:ext cx="2286000" cy="307181"/>
                <a:chOff x="595313" y="1822450"/>
                <a:chExt cx="2286000" cy="307181"/>
              </a:xfrm>
            </p:grpSpPr>
            <p:sp>
              <p:nvSpPr>
                <p:cNvPr id="93" name="Search Bar Background"/>
                <p:cNvSpPr>
                  <a:spLocks noChangeArrowheads="1"/>
                </p:cNvSpPr>
                <p:nvPr/>
              </p:nvSpPr>
              <p:spPr bwMode="auto">
                <a:xfrm>
                  <a:off x="595313" y="1822450"/>
                  <a:ext cx="2286000" cy="307181"/>
                </a:xfrm>
                <a:prstGeom prst="rect">
                  <a:avLst/>
                </a:prstGeom>
                <a:solidFill>
                  <a:srgbClr val="C9C9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4" name="Textbox"/>
                <p:cNvSpPr>
                  <a:spLocks/>
                </p:cNvSpPr>
                <p:nvPr/>
              </p:nvSpPr>
              <p:spPr bwMode="auto">
                <a:xfrm>
                  <a:off x="651669" y="1876028"/>
                  <a:ext cx="2173288" cy="200025"/>
                </a:xfrm>
                <a:custGeom>
                  <a:avLst/>
                  <a:gdLst>
                    <a:gd name="T0" fmla="*/ 2803 w 2850"/>
                    <a:gd name="T1" fmla="*/ 263 h 263"/>
                    <a:gd name="T2" fmla="*/ 47 w 2850"/>
                    <a:gd name="T3" fmla="*/ 263 h 263"/>
                    <a:gd name="T4" fmla="*/ 0 w 2850"/>
                    <a:gd name="T5" fmla="*/ 216 h 263"/>
                    <a:gd name="T6" fmla="*/ 0 w 2850"/>
                    <a:gd name="T7" fmla="*/ 47 h 263"/>
                    <a:gd name="T8" fmla="*/ 47 w 2850"/>
                    <a:gd name="T9" fmla="*/ 0 h 263"/>
                    <a:gd name="T10" fmla="*/ 2803 w 2850"/>
                    <a:gd name="T11" fmla="*/ 0 h 263"/>
                    <a:gd name="T12" fmla="*/ 2850 w 2850"/>
                    <a:gd name="T13" fmla="*/ 47 h 263"/>
                    <a:gd name="T14" fmla="*/ 2850 w 2850"/>
                    <a:gd name="T15" fmla="*/ 216 h 263"/>
                    <a:gd name="T16" fmla="*/ 2803 w 2850"/>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63">
                      <a:moveTo>
                        <a:pt x="2803" y="263"/>
                      </a:moveTo>
                      <a:lnTo>
                        <a:pt x="47" y="263"/>
                      </a:lnTo>
                      <a:cubicBezTo>
                        <a:pt x="21" y="263"/>
                        <a:pt x="0" y="242"/>
                        <a:pt x="0" y="216"/>
                      </a:cubicBezTo>
                      <a:lnTo>
                        <a:pt x="0" y="47"/>
                      </a:lnTo>
                      <a:cubicBezTo>
                        <a:pt x="0" y="21"/>
                        <a:pt x="21" y="0"/>
                        <a:pt x="47" y="0"/>
                      </a:cubicBezTo>
                      <a:lnTo>
                        <a:pt x="2803" y="0"/>
                      </a:lnTo>
                      <a:cubicBezTo>
                        <a:pt x="2829" y="0"/>
                        <a:pt x="2850" y="21"/>
                        <a:pt x="2850" y="47"/>
                      </a:cubicBezTo>
                      <a:lnTo>
                        <a:pt x="2850" y="216"/>
                      </a:lnTo>
                      <a:cubicBezTo>
                        <a:pt x="2850" y="242"/>
                        <a:pt x="2829" y="263"/>
                        <a:pt x="2803"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9144" rIns="9144" bIns="9144"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848484"/>
                      </a:solidFill>
                      <a:latin typeface="Segoe UI" panose="020B0502040204020203" pitchFamily="34" charset="0"/>
                      <a:cs typeface="Segoe UI" panose="020B0502040204020203" pitchFamily="34" charset="0"/>
                    </a:rPr>
                    <a:t>     Search</a:t>
                  </a:r>
                  <a:endParaRPr lang="en-US" sz="900" dirty="0">
                    <a:solidFill>
                      <a:srgbClr val="848484"/>
                    </a:solidFill>
                    <a:latin typeface="Segoe UI" panose="020B0502040204020203" pitchFamily="34" charset="0"/>
                    <a:cs typeface="Segoe UI" panose="020B0502040204020203" pitchFamily="34" charset="0"/>
                  </a:endParaRPr>
                </a:p>
              </p:txBody>
            </p:sp>
            <p:sp>
              <p:nvSpPr>
                <p:cNvPr id="95" name="Search Icon"/>
                <p:cNvSpPr>
                  <a:spLocks noEditPoints="1"/>
                </p:cNvSpPr>
                <p:nvPr/>
              </p:nvSpPr>
              <p:spPr bwMode="auto">
                <a:xfrm>
                  <a:off x="1506538" y="1930796"/>
                  <a:ext cx="93663" cy="90488"/>
                </a:xfrm>
                <a:custGeom>
                  <a:avLst/>
                  <a:gdLst>
                    <a:gd name="T0" fmla="*/ 8 w 121"/>
                    <a:gd name="T1" fmla="*/ 47 h 120"/>
                    <a:gd name="T2" fmla="*/ 46 w 121"/>
                    <a:gd name="T3" fmla="*/ 8 h 120"/>
                    <a:gd name="T4" fmla="*/ 84 w 121"/>
                    <a:gd name="T5" fmla="*/ 47 h 120"/>
                    <a:gd name="T6" fmla="*/ 46 w 121"/>
                    <a:gd name="T7" fmla="*/ 85 h 120"/>
                    <a:gd name="T8" fmla="*/ 8 w 121"/>
                    <a:gd name="T9" fmla="*/ 47 h 120"/>
                    <a:gd name="T10" fmla="*/ 121 w 121"/>
                    <a:gd name="T11" fmla="*/ 112 h 120"/>
                    <a:gd name="T12" fmla="*/ 83 w 121"/>
                    <a:gd name="T13" fmla="*/ 74 h 120"/>
                    <a:gd name="T14" fmla="*/ 92 w 121"/>
                    <a:gd name="T15" fmla="*/ 46 h 120"/>
                    <a:gd name="T16" fmla="*/ 46 w 121"/>
                    <a:gd name="T17" fmla="*/ 0 h 120"/>
                    <a:gd name="T18" fmla="*/ 0 w 121"/>
                    <a:gd name="T19" fmla="*/ 46 h 120"/>
                    <a:gd name="T20" fmla="*/ 46 w 121"/>
                    <a:gd name="T21" fmla="*/ 93 h 120"/>
                    <a:gd name="T22" fmla="*/ 74 w 121"/>
                    <a:gd name="T23" fmla="*/ 83 h 120"/>
                    <a:gd name="T24" fmla="*/ 111 w 121"/>
                    <a:gd name="T25" fmla="*/ 120 h 120"/>
                    <a:gd name="T26" fmla="*/ 121 w 121"/>
                    <a:gd name="T2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0">
                      <a:moveTo>
                        <a:pt x="8" y="47"/>
                      </a:moveTo>
                      <a:cubicBezTo>
                        <a:pt x="8" y="26"/>
                        <a:pt x="25" y="8"/>
                        <a:pt x="46" y="8"/>
                      </a:cubicBezTo>
                      <a:cubicBezTo>
                        <a:pt x="67" y="8"/>
                        <a:pt x="84" y="26"/>
                        <a:pt x="84" y="47"/>
                      </a:cubicBezTo>
                      <a:cubicBezTo>
                        <a:pt x="84" y="67"/>
                        <a:pt x="67" y="85"/>
                        <a:pt x="46" y="85"/>
                      </a:cubicBezTo>
                      <a:cubicBezTo>
                        <a:pt x="25" y="85"/>
                        <a:pt x="8" y="67"/>
                        <a:pt x="8" y="47"/>
                      </a:cubicBezTo>
                      <a:moveTo>
                        <a:pt x="121" y="112"/>
                      </a:moveTo>
                      <a:lnTo>
                        <a:pt x="83" y="74"/>
                      </a:lnTo>
                      <a:cubicBezTo>
                        <a:pt x="89" y="66"/>
                        <a:pt x="92" y="57"/>
                        <a:pt x="92" y="46"/>
                      </a:cubicBezTo>
                      <a:cubicBezTo>
                        <a:pt x="92" y="21"/>
                        <a:pt x="72" y="0"/>
                        <a:pt x="46" y="0"/>
                      </a:cubicBezTo>
                      <a:cubicBezTo>
                        <a:pt x="21" y="0"/>
                        <a:pt x="0" y="21"/>
                        <a:pt x="0" y="46"/>
                      </a:cubicBezTo>
                      <a:cubicBezTo>
                        <a:pt x="0" y="72"/>
                        <a:pt x="21" y="93"/>
                        <a:pt x="46" y="93"/>
                      </a:cubicBezTo>
                      <a:cubicBezTo>
                        <a:pt x="57" y="93"/>
                        <a:pt x="66" y="89"/>
                        <a:pt x="74" y="83"/>
                      </a:cubicBezTo>
                      <a:lnTo>
                        <a:pt x="111" y="120"/>
                      </a:lnTo>
                      <a:lnTo>
                        <a:pt x="121" y="112"/>
                      </a:lnTo>
                      <a:close/>
                    </a:path>
                  </a:pathLst>
                </a:custGeom>
                <a:solidFill>
                  <a:srgbClr val="8E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58" name="Navigation Bar"/>
              <p:cNvGrpSpPr/>
              <p:nvPr/>
            </p:nvGrpSpPr>
            <p:grpSpPr>
              <a:xfrm>
                <a:off x="594622" y="1273950"/>
                <a:ext cx="2286000" cy="464344"/>
                <a:chOff x="594622" y="1273950"/>
                <a:chExt cx="2286000" cy="464344"/>
              </a:xfrm>
            </p:grpSpPr>
            <p:sp>
              <p:nvSpPr>
                <p:cNvPr id="91" name="Navigation Bar Background"/>
                <p:cNvSpPr>
                  <a:spLocks noChangeArrowheads="1"/>
                </p:cNvSpPr>
                <p:nvPr/>
              </p:nvSpPr>
              <p:spPr bwMode="auto">
                <a:xfrm>
                  <a:off x="594622" y="1273950"/>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Artists</a:t>
                  </a:r>
                  <a:endParaRPr lang="en-US" sz="1050" dirty="0">
                    <a:solidFill>
                      <a:srgbClr val="000000"/>
                    </a:solidFill>
                    <a:latin typeface="Segoe UI" panose="020B0502040204020203" pitchFamily="34" charset="0"/>
                    <a:cs typeface="Segoe UI" panose="020B0502040204020203" pitchFamily="34" charset="0"/>
                  </a:endParaRPr>
                </a:p>
              </p:txBody>
            </p:sp>
            <p:sp>
              <p:nvSpPr>
                <p:cNvPr id="92" name="Back Button"/>
                <p:cNvSpPr txBox="1"/>
                <p:nvPr/>
              </p:nvSpPr>
              <p:spPr>
                <a:xfrm>
                  <a:off x="795467" y="1450027"/>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007AFF"/>
                      </a:solidFill>
                      <a:latin typeface="Segoe UI" panose="020B0502040204020203" pitchFamily="34" charset="0"/>
                      <a:cs typeface="Segoe UI" panose="020B0502040204020203" pitchFamily="34" charset="0"/>
                    </a:rPr>
                    <a:t>Back</a:t>
                  </a:r>
                  <a:endParaRPr lang="en-US" sz="1050" dirty="0">
                    <a:solidFill>
                      <a:srgbClr val="007AFF"/>
                    </a:solidFill>
                    <a:latin typeface="Segoe UI" panose="020B0502040204020203" pitchFamily="34" charset="0"/>
                    <a:cs typeface="Segoe UI" panose="020B0502040204020203" pitchFamily="34" charset="0"/>
                  </a:endParaRPr>
                </a:p>
              </p:txBody>
            </p:sp>
          </p:grpSp>
          <p:grpSp>
            <p:nvGrpSpPr>
              <p:cNvPr id="59" name="Status Bar"/>
              <p:cNvGrpSpPr>
                <a:grpSpLocks noChangeAspect="1"/>
              </p:cNvGrpSpPr>
              <p:nvPr/>
            </p:nvGrpSpPr>
            <p:grpSpPr>
              <a:xfrm>
                <a:off x="595686" y="1261242"/>
                <a:ext cx="2286000" cy="142875"/>
                <a:chOff x="4826000" y="1124744"/>
                <a:chExt cx="2286000" cy="142875"/>
              </a:xfrm>
            </p:grpSpPr>
            <p:sp>
              <p:nvSpPr>
                <p:cNvPr id="85"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86"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7"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8"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9"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90"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60" name="Contact Names"/>
              <p:cNvGrpSpPr/>
              <p:nvPr/>
            </p:nvGrpSpPr>
            <p:grpSpPr>
              <a:xfrm>
                <a:off x="595686" y="2031196"/>
                <a:ext cx="2186298" cy="3191450"/>
                <a:chOff x="595686" y="2031196"/>
                <a:chExt cx="2186298" cy="3191450"/>
              </a:xfrm>
            </p:grpSpPr>
            <p:sp>
              <p:nvSpPr>
                <p:cNvPr id="62" name="Contact Name"/>
                <p:cNvSpPr txBox="1"/>
                <p:nvPr/>
              </p:nvSpPr>
              <p:spPr>
                <a:xfrm>
                  <a:off x="678547" y="2208010"/>
                  <a:ext cx="64120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Ethan </a:t>
                  </a:r>
                  <a:r>
                    <a:rPr lang="en-US" sz="900" b="1" noProof="1" smtClean="0">
                      <a:solidFill>
                        <a:srgbClr val="000000"/>
                      </a:solidFill>
                      <a:latin typeface="Segoe UI" panose="020B0502040204020203" pitchFamily="34" charset="0"/>
                      <a:cs typeface="Segoe UI" panose="020B0502040204020203" pitchFamily="34" charset="0"/>
                    </a:rPr>
                    <a:t>Adam</a:t>
                  </a:r>
                </a:p>
              </p:txBody>
            </p:sp>
            <p:sp>
              <p:nvSpPr>
                <p:cNvPr id="63" name="Contact Name"/>
                <p:cNvSpPr txBox="1"/>
                <p:nvPr/>
              </p:nvSpPr>
              <p:spPr>
                <a:xfrm>
                  <a:off x="678547" y="2468361"/>
                  <a:ext cx="51296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Glen </a:t>
                  </a:r>
                  <a:r>
                    <a:rPr lang="en-US" sz="900" b="1" noProof="1" smtClean="0">
                      <a:solidFill>
                        <a:srgbClr val="000000"/>
                      </a:solidFill>
                      <a:latin typeface="Segoe UI" panose="020B0502040204020203" pitchFamily="34" charset="0"/>
                      <a:cs typeface="Segoe UI" panose="020B0502040204020203" pitchFamily="34" charset="0"/>
                    </a:rPr>
                    <a:t>Akin</a:t>
                  </a:r>
                </a:p>
              </p:txBody>
            </p:sp>
            <p:sp>
              <p:nvSpPr>
                <p:cNvPr id="64" name="Contact Name"/>
                <p:cNvSpPr txBox="1"/>
                <p:nvPr/>
              </p:nvSpPr>
              <p:spPr>
                <a:xfrm>
                  <a:off x="678547" y="2735062"/>
                  <a:ext cx="517770"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Clay </a:t>
                  </a:r>
                  <a:r>
                    <a:rPr lang="en-US" sz="900" b="1" noProof="1" smtClean="0">
                      <a:solidFill>
                        <a:srgbClr val="000000"/>
                      </a:solidFill>
                      <a:latin typeface="Segoe UI" panose="020B0502040204020203" pitchFamily="34" charset="0"/>
                      <a:cs typeface="Segoe UI" panose="020B0502040204020203" pitchFamily="34" charset="0"/>
                    </a:rPr>
                    <a:t>Alley</a:t>
                  </a:r>
                </a:p>
              </p:txBody>
            </p:sp>
            <p:sp>
              <p:nvSpPr>
                <p:cNvPr id="65" name="Contact Name"/>
                <p:cNvSpPr txBox="1"/>
                <p:nvPr/>
              </p:nvSpPr>
              <p:spPr>
                <a:xfrm>
                  <a:off x="678547" y="3001763"/>
                  <a:ext cx="69410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Tony </a:t>
                  </a:r>
                  <a:r>
                    <a:rPr lang="en-US" sz="900" b="1" noProof="1" smtClean="0">
                      <a:solidFill>
                        <a:srgbClr val="000000"/>
                      </a:solidFill>
                      <a:latin typeface="Segoe UI" panose="020B0502040204020203" pitchFamily="34" charset="0"/>
                      <a:cs typeface="Segoe UI" panose="020B0502040204020203" pitchFamily="34" charset="0"/>
                    </a:rPr>
                    <a:t>Althaus</a:t>
                  </a:r>
                </a:p>
              </p:txBody>
            </p:sp>
            <p:sp>
              <p:nvSpPr>
                <p:cNvPr id="66" name="Contact Name"/>
                <p:cNvSpPr txBox="1"/>
                <p:nvPr/>
              </p:nvSpPr>
              <p:spPr>
                <a:xfrm>
                  <a:off x="678547" y="3268464"/>
                  <a:ext cx="775853"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Oliva </a:t>
                  </a:r>
                  <a:r>
                    <a:rPr lang="en-US" sz="900" b="1" noProof="1" smtClean="0">
                      <a:solidFill>
                        <a:srgbClr val="000000"/>
                      </a:solidFill>
                      <a:latin typeface="Segoe UI" panose="020B0502040204020203" pitchFamily="34" charset="0"/>
                      <a:cs typeface="Segoe UI" panose="020B0502040204020203" pitchFamily="34" charset="0"/>
                    </a:rPr>
                    <a:t>Amerson</a:t>
                  </a:r>
                </a:p>
              </p:txBody>
            </p:sp>
            <p:sp>
              <p:nvSpPr>
                <p:cNvPr id="67" name="Contact Name"/>
                <p:cNvSpPr txBox="1"/>
                <p:nvPr/>
              </p:nvSpPr>
              <p:spPr>
                <a:xfrm>
                  <a:off x="678547" y="3535165"/>
                  <a:ext cx="799899"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Florrie </a:t>
                  </a:r>
                  <a:r>
                    <a:rPr lang="en-US" sz="900" b="1" noProof="1" smtClean="0">
                      <a:solidFill>
                        <a:srgbClr val="000000"/>
                      </a:solidFill>
                      <a:latin typeface="Segoe UI" panose="020B0502040204020203" pitchFamily="34" charset="0"/>
                      <a:cs typeface="Segoe UI" panose="020B0502040204020203" pitchFamily="34" charset="0"/>
                    </a:rPr>
                    <a:t>Aslinger</a:t>
                  </a:r>
                </a:p>
              </p:txBody>
            </p:sp>
            <p:sp>
              <p:nvSpPr>
                <p:cNvPr id="68" name="Contact Name"/>
                <p:cNvSpPr txBox="1"/>
                <p:nvPr/>
              </p:nvSpPr>
              <p:spPr>
                <a:xfrm>
                  <a:off x="678547" y="3801864"/>
                  <a:ext cx="9169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Richelle </a:t>
                  </a:r>
                  <a:r>
                    <a:rPr lang="en-US" sz="900" b="1" noProof="1" smtClean="0">
                      <a:solidFill>
                        <a:srgbClr val="000000"/>
                      </a:solidFill>
                      <a:latin typeface="Segoe UI" panose="020B0502040204020203" pitchFamily="34" charset="0"/>
                      <a:cs typeface="Segoe UI" panose="020B0502040204020203" pitchFamily="34" charset="0"/>
                    </a:rPr>
                    <a:t>Augustin</a:t>
                  </a:r>
                </a:p>
              </p:txBody>
            </p:sp>
            <p:sp>
              <p:nvSpPr>
                <p:cNvPr id="69" name="Contact Name"/>
                <p:cNvSpPr txBox="1"/>
                <p:nvPr/>
              </p:nvSpPr>
              <p:spPr>
                <a:xfrm>
                  <a:off x="678547" y="4224822"/>
                  <a:ext cx="67486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Syble </a:t>
                  </a:r>
                  <a:r>
                    <a:rPr lang="en-US" sz="900" b="1" noProof="1" smtClean="0">
                      <a:solidFill>
                        <a:srgbClr val="000000"/>
                      </a:solidFill>
                      <a:latin typeface="Segoe UI" panose="020B0502040204020203" pitchFamily="34" charset="0"/>
                      <a:cs typeface="Segoe UI" panose="020B0502040204020203" pitchFamily="34" charset="0"/>
                    </a:rPr>
                    <a:t>Berndt</a:t>
                  </a:r>
                </a:p>
              </p:txBody>
            </p:sp>
            <p:sp>
              <p:nvSpPr>
                <p:cNvPr id="70" name="Contact Name"/>
                <p:cNvSpPr txBox="1"/>
                <p:nvPr/>
              </p:nvSpPr>
              <p:spPr>
                <a:xfrm>
                  <a:off x="678547" y="4491523"/>
                  <a:ext cx="806311"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Eduardo </a:t>
                  </a:r>
                  <a:r>
                    <a:rPr lang="en-US" sz="900" b="1" noProof="1" smtClean="0">
                      <a:solidFill>
                        <a:srgbClr val="000000"/>
                      </a:solidFill>
                      <a:latin typeface="Segoe UI" panose="020B0502040204020203" pitchFamily="34" charset="0"/>
                      <a:cs typeface="Segoe UI" panose="020B0502040204020203" pitchFamily="34" charset="0"/>
                    </a:rPr>
                    <a:t>Bowes</a:t>
                  </a:r>
                </a:p>
              </p:txBody>
            </p:sp>
            <p:sp>
              <p:nvSpPr>
                <p:cNvPr id="71" name="Contact Name"/>
                <p:cNvSpPr txBox="1"/>
                <p:nvPr/>
              </p:nvSpPr>
              <p:spPr>
                <a:xfrm>
                  <a:off x="678547" y="4758224"/>
                  <a:ext cx="88485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Marion </a:t>
                  </a:r>
                  <a:r>
                    <a:rPr lang="en-US" sz="900" b="1" noProof="1" smtClean="0">
                      <a:solidFill>
                        <a:srgbClr val="000000"/>
                      </a:solidFill>
                      <a:latin typeface="Segoe UI" panose="020B0502040204020203" pitchFamily="34" charset="0"/>
                      <a:cs typeface="Segoe UI" panose="020B0502040204020203" pitchFamily="34" charset="0"/>
                    </a:rPr>
                    <a:t>Bradford</a:t>
                  </a:r>
                </a:p>
              </p:txBody>
            </p:sp>
            <p:sp>
              <p:nvSpPr>
                <p:cNvPr id="72" name="Contact Name"/>
                <p:cNvSpPr txBox="1"/>
                <p:nvPr/>
              </p:nvSpPr>
              <p:spPr>
                <a:xfrm>
                  <a:off x="678547" y="5024925"/>
                  <a:ext cx="631583"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smtClean="0">
                      <a:solidFill>
                        <a:srgbClr val="000000"/>
                      </a:solidFill>
                      <a:latin typeface="Segoe UI" panose="020B0502040204020203" pitchFamily="34" charset="0"/>
                      <a:cs typeface="Segoe UI" panose="020B0502040204020203" pitchFamily="34" charset="0"/>
                    </a:rPr>
                    <a:t>Wilda </a:t>
                  </a:r>
                  <a:r>
                    <a:rPr lang="en-US" sz="900" b="1" noProof="1" smtClean="0">
                      <a:solidFill>
                        <a:srgbClr val="000000"/>
                      </a:solidFill>
                      <a:latin typeface="Segoe UI" panose="020B0502040204020203" pitchFamily="34" charset="0"/>
                      <a:cs typeface="Segoe UI" panose="020B0502040204020203" pitchFamily="34" charset="0"/>
                    </a:rPr>
                    <a:t>Bruck</a:t>
                  </a:r>
                </a:p>
              </p:txBody>
            </p:sp>
            <p:sp>
              <p:nvSpPr>
                <p:cNvPr id="73" name="Letter"/>
                <p:cNvSpPr/>
                <p:nvPr/>
              </p:nvSpPr>
              <p:spPr>
                <a:xfrm>
                  <a:off x="595686" y="2031196"/>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A</a:t>
                  </a:r>
                </a:p>
              </p:txBody>
            </p:sp>
            <p:sp>
              <p:nvSpPr>
                <p:cNvPr id="74" name="Letter"/>
                <p:cNvSpPr/>
                <p:nvPr/>
              </p:nvSpPr>
              <p:spPr>
                <a:xfrm>
                  <a:off x="595686" y="4016258"/>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B</a:t>
                  </a:r>
                </a:p>
              </p:txBody>
            </p:sp>
            <p:cxnSp>
              <p:nvCxnSpPr>
                <p:cNvPr id="75" name="Line"/>
                <p:cNvCxnSpPr/>
                <p:nvPr/>
              </p:nvCxnSpPr>
              <p:spPr>
                <a:xfrm>
                  <a:off x="678547" y="240388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76" name="Line"/>
                <p:cNvCxnSpPr/>
                <p:nvPr/>
              </p:nvCxnSpPr>
              <p:spPr>
                <a:xfrm>
                  <a:off x="678547" y="267248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77" name="Line"/>
                <p:cNvCxnSpPr/>
                <p:nvPr/>
              </p:nvCxnSpPr>
              <p:spPr>
                <a:xfrm>
                  <a:off x="678547" y="294109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78" name="Line"/>
                <p:cNvCxnSpPr/>
                <p:nvPr/>
              </p:nvCxnSpPr>
              <p:spPr>
                <a:xfrm>
                  <a:off x="678547" y="320969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79" name="Line"/>
                <p:cNvCxnSpPr/>
                <p:nvPr/>
              </p:nvCxnSpPr>
              <p:spPr>
                <a:xfrm>
                  <a:off x="678547" y="347830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80" name="Line"/>
                <p:cNvCxnSpPr/>
                <p:nvPr/>
              </p:nvCxnSpPr>
              <p:spPr>
                <a:xfrm>
                  <a:off x="678547" y="374690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81" name="Line"/>
                <p:cNvCxnSpPr/>
                <p:nvPr/>
              </p:nvCxnSpPr>
              <p:spPr>
                <a:xfrm>
                  <a:off x="678547" y="441683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82" name="Line"/>
                <p:cNvCxnSpPr/>
                <p:nvPr/>
              </p:nvCxnSpPr>
              <p:spPr>
                <a:xfrm>
                  <a:off x="678547" y="468543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83" name="Line"/>
                <p:cNvCxnSpPr/>
                <p:nvPr/>
              </p:nvCxnSpPr>
              <p:spPr>
                <a:xfrm>
                  <a:off x="678547" y="495404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84" name="Line"/>
                <p:cNvCxnSpPr/>
                <p:nvPr/>
              </p:nvCxnSpPr>
              <p:spPr>
                <a:xfrm>
                  <a:off x="678547" y="522264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sp>
            <p:nvSpPr>
              <p:cNvPr id="61" name="Alphabet"/>
              <p:cNvSpPr txBox="1"/>
              <p:nvPr/>
            </p:nvSpPr>
            <p:spPr>
              <a:xfrm>
                <a:off x="2803138" y="2393332"/>
                <a:ext cx="78548" cy="2700739"/>
              </a:xfrm>
              <a:prstGeom prst="rect">
                <a:avLst/>
              </a:prstGeom>
              <a:noFill/>
            </p:spPr>
            <p:txBody>
              <a:bodyPr wrap="none" lIns="0" tIns="0" rIns="0" bIns="0"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noProof="1" smtClean="0">
                    <a:solidFill>
                      <a:srgbClr val="007AFF"/>
                    </a:solidFill>
                    <a:latin typeface="Segoe UI" panose="020B0502040204020203" pitchFamily="34" charset="0"/>
                    <a:cs typeface="Segoe UI" panose="020B0502040204020203" pitchFamily="34" charset="0"/>
                  </a:rPr>
                  <a:t>A</a:t>
                </a:r>
              </a:p>
              <a:p>
                <a:pPr algn="ctr"/>
                <a:r>
                  <a:rPr lang="en-US" sz="650" noProof="1" smtClean="0">
                    <a:solidFill>
                      <a:srgbClr val="007AFF"/>
                    </a:solidFill>
                    <a:latin typeface="Segoe UI" panose="020B0502040204020203" pitchFamily="34" charset="0"/>
                    <a:cs typeface="Segoe UI" panose="020B0502040204020203" pitchFamily="34" charset="0"/>
                  </a:rPr>
                  <a:t>B</a:t>
                </a:r>
              </a:p>
              <a:p>
                <a:pPr algn="ctr"/>
                <a:r>
                  <a:rPr lang="en-US" sz="650" noProof="1" smtClean="0">
                    <a:solidFill>
                      <a:srgbClr val="007AFF"/>
                    </a:solidFill>
                    <a:latin typeface="Segoe UI" panose="020B0502040204020203" pitchFamily="34" charset="0"/>
                    <a:cs typeface="Segoe UI" panose="020B0502040204020203" pitchFamily="34" charset="0"/>
                  </a:rPr>
                  <a:t>C</a:t>
                </a:r>
              </a:p>
              <a:p>
                <a:pPr algn="ctr"/>
                <a:r>
                  <a:rPr lang="en-US" sz="650" noProof="1" smtClean="0">
                    <a:solidFill>
                      <a:srgbClr val="007AFF"/>
                    </a:solidFill>
                    <a:latin typeface="Segoe UI" panose="020B0502040204020203" pitchFamily="34" charset="0"/>
                    <a:cs typeface="Segoe UI" panose="020B0502040204020203" pitchFamily="34" charset="0"/>
                  </a:rPr>
                  <a:t>D</a:t>
                </a:r>
              </a:p>
              <a:p>
                <a:pPr algn="ctr"/>
                <a:r>
                  <a:rPr lang="en-US" sz="650" noProof="1" smtClean="0">
                    <a:solidFill>
                      <a:srgbClr val="007AFF"/>
                    </a:solidFill>
                    <a:latin typeface="Segoe UI" panose="020B0502040204020203" pitchFamily="34" charset="0"/>
                    <a:cs typeface="Segoe UI" panose="020B0502040204020203" pitchFamily="34" charset="0"/>
                  </a:rPr>
                  <a:t>E</a:t>
                </a:r>
              </a:p>
              <a:p>
                <a:pPr algn="ctr"/>
                <a:r>
                  <a:rPr lang="en-US" sz="650" noProof="1" smtClean="0">
                    <a:solidFill>
                      <a:srgbClr val="007AFF"/>
                    </a:solidFill>
                    <a:latin typeface="Segoe UI" panose="020B0502040204020203" pitchFamily="34" charset="0"/>
                    <a:cs typeface="Segoe UI" panose="020B0502040204020203" pitchFamily="34" charset="0"/>
                  </a:rPr>
                  <a:t>F</a:t>
                </a:r>
              </a:p>
              <a:p>
                <a:pPr algn="ctr"/>
                <a:r>
                  <a:rPr lang="en-US" sz="650" noProof="1" smtClean="0">
                    <a:solidFill>
                      <a:srgbClr val="007AFF"/>
                    </a:solidFill>
                    <a:latin typeface="Segoe UI" panose="020B0502040204020203" pitchFamily="34" charset="0"/>
                    <a:cs typeface="Segoe UI" panose="020B0502040204020203" pitchFamily="34" charset="0"/>
                  </a:rPr>
                  <a:t>G</a:t>
                </a:r>
              </a:p>
              <a:p>
                <a:pPr algn="ctr"/>
                <a:r>
                  <a:rPr lang="en-US" sz="650" noProof="1" smtClean="0">
                    <a:solidFill>
                      <a:srgbClr val="007AFF"/>
                    </a:solidFill>
                    <a:latin typeface="Segoe UI" panose="020B0502040204020203" pitchFamily="34" charset="0"/>
                    <a:cs typeface="Segoe UI" panose="020B0502040204020203" pitchFamily="34" charset="0"/>
                  </a:rPr>
                  <a:t>H</a:t>
                </a:r>
              </a:p>
              <a:p>
                <a:pPr algn="ctr"/>
                <a:r>
                  <a:rPr lang="en-US" sz="650" noProof="1" smtClean="0">
                    <a:solidFill>
                      <a:srgbClr val="007AFF"/>
                    </a:solidFill>
                    <a:latin typeface="Segoe UI" panose="020B0502040204020203" pitchFamily="34" charset="0"/>
                    <a:cs typeface="Segoe UI" panose="020B0502040204020203" pitchFamily="34" charset="0"/>
                  </a:rPr>
                  <a:t>I</a:t>
                </a:r>
              </a:p>
              <a:p>
                <a:pPr algn="ctr"/>
                <a:r>
                  <a:rPr lang="en-US" sz="650" noProof="1" smtClean="0">
                    <a:solidFill>
                      <a:srgbClr val="007AFF"/>
                    </a:solidFill>
                    <a:latin typeface="Segoe UI" panose="020B0502040204020203" pitchFamily="34" charset="0"/>
                    <a:cs typeface="Segoe UI" panose="020B0502040204020203" pitchFamily="34" charset="0"/>
                  </a:rPr>
                  <a:t>J</a:t>
                </a:r>
              </a:p>
              <a:p>
                <a:pPr algn="ctr"/>
                <a:r>
                  <a:rPr lang="en-US" sz="650" noProof="1" smtClean="0">
                    <a:solidFill>
                      <a:srgbClr val="007AFF"/>
                    </a:solidFill>
                    <a:latin typeface="Segoe UI" panose="020B0502040204020203" pitchFamily="34" charset="0"/>
                    <a:cs typeface="Segoe UI" panose="020B0502040204020203" pitchFamily="34" charset="0"/>
                  </a:rPr>
                  <a:t>K</a:t>
                </a:r>
              </a:p>
              <a:p>
                <a:pPr algn="ctr"/>
                <a:r>
                  <a:rPr lang="en-US" sz="650" noProof="1" smtClean="0">
                    <a:solidFill>
                      <a:srgbClr val="007AFF"/>
                    </a:solidFill>
                    <a:latin typeface="Segoe UI" panose="020B0502040204020203" pitchFamily="34" charset="0"/>
                    <a:cs typeface="Segoe UI" panose="020B0502040204020203" pitchFamily="34" charset="0"/>
                  </a:rPr>
                  <a:t>L</a:t>
                </a:r>
              </a:p>
              <a:p>
                <a:pPr algn="ctr"/>
                <a:r>
                  <a:rPr lang="en-US" sz="650" noProof="1" smtClean="0">
                    <a:solidFill>
                      <a:srgbClr val="007AFF"/>
                    </a:solidFill>
                    <a:latin typeface="Segoe UI" panose="020B0502040204020203" pitchFamily="34" charset="0"/>
                    <a:cs typeface="Segoe UI" panose="020B0502040204020203" pitchFamily="34" charset="0"/>
                  </a:rPr>
                  <a:t>M</a:t>
                </a:r>
              </a:p>
              <a:p>
                <a:pPr algn="ctr"/>
                <a:r>
                  <a:rPr lang="en-US" sz="650" noProof="1" smtClean="0">
                    <a:solidFill>
                      <a:srgbClr val="007AFF"/>
                    </a:solidFill>
                    <a:latin typeface="Segoe UI" panose="020B0502040204020203" pitchFamily="34" charset="0"/>
                    <a:cs typeface="Segoe UI" panose="020B0502040204020203" pitchFamily="34" charset="0"/>
                  </a:rPr>
                  <a:t>N</a:t>
                </a:r>
              </a:p>
              <a:p>
                <a:pPr algn="ctr"/>
                <a:r>
                  <a:rPr lang="en-US" sz="650" noProof="1" smtClean="0">
                    <a:solidFill>
                      <a:srgbClr val="007AFF"/>
                    </a:solidFill>
                    <a:latin typeface="Segoe UI" panose="020B0502040204020203" pitchFamily="34" charset="0"/>
                    <a:cs typeface="Segoe UI" panose="020B0502040204020203" pitchFamily="34" charset="0"/>
                  </a:rPr>
                  <a:t>O</a:t>
                </a:r>
              </a:p>
              <a:p>
                <a:pPr algn="ctr"/>
                <a:r>
                  <a:rPr lang="en-US" sz="650" noProof="1" smtClean="0">
                    <a:solidFill>
                      <a:srgbClr val="007AFF"/>
                    </a:solidFill>
                    <a:latin typeface="Segoe UI" panose="020B0502040204020203" pitchFamily="34" charset="0"/>
                    <a:cs typeface="Segoe UI" panose="020B0502040204020203" pitchFamily="34" charset="0"/>
                  </a:rPr>
                  <a:t>P</a:t>
                </a:r>
              </a:p>
              <a:p>
                <a:pPr algn="ctr"/>
                <a:r>
                  <a:rPr lang="en-US" sz="650" noProof="1" smtClean="0">
                    <a:solidFill>
                      <a:srgbClr val="007AFF"/>
                    </a:solidFill>
                    <a:latin typeface="Segoe UI" panose="020B0502040204020203" pitchFamily="34" charset="0"/>
                    <a:cs typeface="Segoe UI" panose="020B0502040204020203" pitchFamily="34" charset="0"/>
                  </a:rPr>
                  <a:t>Q</a:t>
                </a:r>
              </a:p>
              <a:p>
                <a:pPr algn="ctr"/>
                <a:r>
                  <a:rPr lang="en-US" sz="650" noProof="1" smtClean="0">
                    <a:solidFill>
                      <a:srgbClr val="007AFF"/>
                    </a:solidFill>
                    <a:latin typeface="Segoe UI" panose="020B0502040204020203" pitchFamily="34" charset="0"/>
                    <a:cs typeface="Segoe UI" panose="020B0502040204020203" pitchFamily="34" charset="0"/>
                  </a:rPr>
                  <a:t>R</a:t>
                </a:r>
              </a:p>
              <a:p>
                <a:pPr algn="ctr"/>
                <a:r>
                  <a:rPr lang="en-US" sz="650" noProof="1" smtClean="0">
                    <a:solidFill>
                      <a:srgbClr val="007AFF"/>
                    </a:solidFill>
                    <a:latin typeface="Segoe UI" panose="020B0502040204020203" pitchFamily="34" charset="0"/>
                    <a:cs typeface="Segoe UI" panose="020B0502040204020203" pitchFamily="34" charset="0"/>
                  </a:rPr>
                  <a:t>S</a:t>
                </a:r>
              </a:p>
              <a:p>
                <a:pPr algn="ctr"/>
                <a:r>
                  <a:rPr lang="en-US" sz="650" noProof="1" smtClean="0">
                    <a:solidFill>
                      <a:srgbClr val="007AFF"/>
                    </a:solidFill>
                    <a:latin typeface="Segoe UI" panose="020B0502040204020203" pitchFamily="34" charset="0"/>
                    <a:cs typeface="Segoe UI" panose="020B0502040204020203" pitchFamily="34" charset="0"/>
                  </a:rPr>
                  <a:t>T</a:t>
                </a:r>
              </a:p>
              <a:p>
                <a:pPr algn="ctr"/>
                <a:r>
                  <a:rPr lang="en-US" sz="650" noProof="1" smtClean="0">
                    <a:solidFill>
                      <a:srgbClr val="007AFF"/>
                    </a:solidFill>
                    <a:latin typeface="Segoe UI" panose="020B0502040204020203" pitchFamily="34" charset="0"/>
                    <a:cs typeface="Segoe UI" panose="020B0502040204020203" pitchFamily="34" charset="0"/>
                  </a:rPr>
                  <a:t>U</a:t>
                </a:r>
              </a:p>
              <a:p>
                <a:pPr algn="ctr"/>
                <a:r>
                  <a:rPr lang="en-US" sz="650" noProof="1" smtClean="0">
                    <a:solidFill>
                      <a:srgbClr val="007AFF"/>
                    </a:solidFill>
                    <a:latin typeface="Segoe UI" panose="020B0502040204020203" pitchFamily="34" charset="0"/>
                    <a:cs typeface="Segoe UI" panose="020B0502040204020203" pitchFamily="34" charset="0"/>
                  </a:rPr>
                  <a:t>V</a:t>
                </a:r>
              </a:p>
              <a:p>
                <a:pPr algn="ctr"/>
                <a:r>
                  <a:rPr lang="en-US" sz="650" noProof="1" smtClean="0">
                    <a:solidFill>
                      <a:srgbClr val="007AFF"/>
                    </a:solidFill>
                    <a:latin typeface="Segoe UI" panose="020B0502040204020203" pitchFamily="34" charset="0"/>
                    <a:cs typeface="Segoe UI" panose="020B0502040204020203" pitchFamily="34" charset="0"/>
                  </a:rPr>
                  <a:t>W</a:t>
                </a:r>
              </a:p>
              <a:p>
                <a:pPr algn="ctr"/>
                <a:r>
                  <a:rPr lang="en-US" sz="650" noProof="1" smtClean="0">
                    <a:solidFill>
                      <a:srgbClr val="007AFF"/>
                    </a:solidFill>
                    <a:latin typeface="Segoe UI" panose="020B0502040204020203" pitchFamily="34" charset="0"/>
                    <a:cs typeface="Segoe UI" panose="020B0502040204020203" pitchFamily="34" charset="0"/>
                  </a:rPr>
                  <a:t>X</a:t>
                </a:r>
              </a:p>
              <a:p>
                <a:pPr algn="ctr"/>
                <a:r>
                  <a:rPr lang="en-US" sz="650" noProof="1" smtClean="0">
                    <a:solidFill>
                      <a:srgbClr val="007AFF"/>
                    </a:solidFill>
                    <a:latin typeface="Segoe UI" panose="020B0502040204020203" pitchFamily="34" charset="0"/>
                    <a:cs typeface="Segoe UI" panose="020B0502040204020203" pitchFamily="34" charset="0"/>
                  </a:rPr>
                  <a:t>Y</a:t>
                </a:r>
              </a:p>
              <a:p>
                <a:pPr algn="ctr"/>
                <a:r>
                  <a:rPr lang="en-US" sz="650" noProof="1" smtClean="0">
                    <a:solidFill>
                      <a:srgbClr val="007AFF"/>
                    </a:solidFill>
                    <a:latin typeface="Segoe UI" panose="020B0502040204020203" pitchFamily="34" charset="0"/>
                    <a:cs typeface="Segoe UI" panose="020B0502040204020203" pitchFamily="34" charset="0"/>
                  </a:rPr>
                  <a:t>Z</a:t>
                </a:r>
              </a:p>
              <a:p>
                <a:pPr algn="ctr"/>
                <a:r>
                  <a:rPr lang="en-US" sz="650" noProof="1" smtClean="0">
                    <a:solidFill>
                      <a:srgbClr val="007AFF"/>
                    </a:solidFill>
                    <a:latin typeface="Segoe UI" panose="020B0502040204020203" pitchFamily="34" charset="0"/>
                    <a:cs typeface="Segoe UI" panose="020B0502040204020203" pitchFamily="34" charset="0"/>
                  </a:rPr>
                  <a:t>#</a:t>
                </a:r>
              </a:p>
            </p:txBody>
          </p:sp>
        </p:grpSp>
        <p:sp>
          <p:nvSpPr>
            <p:cNvPr id="54" name="Back Arrow"/>
            <p:cNvSpPr>
              <a:spLocks noChangeAspect="1"/>
            </p:cNvSpPr>
            <p:nvPr/>
          </p:nvSpPr>
          <p:spPr bwMode="auto">
            <a:xfrm>
              <a:off x="4542043" y="1723850"/>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97" name="Group 196"/>
          <p:cNvGrpSpPr/>
          <p:nvPr/>
        </p:nvGrpSpPr>
        <p:grpSpPr>
          <a:xfrm>
            <a:off x="2255632" y="5326945"/>
            <a:ext cx="720455" cy="707846"/>
            <a:chOff x="6611306" y="5538523"/>
            <a:chExt cx="720455" cy="707846"/>
          </a:xfrm>
        </p:grpSpPr>
        <p:sp>
          <p:nvSpPr>
            <p:cNvPr id="195" name="Pie 194"/>
            <p:cNvSpPr/>
            <p:nvPr/>
          </p:nvSpPr>
          <p:spPr>
            <a:xfrm>
              <a:off x="6611306" y="5538523"/>
              <a:ext cx="720455" cy="707846"/>
            </a:xfrm>
            <a:prstGeom prst="pie">
              <a:avLst>
                <a:gd name="adj1" fmla="val 10790988"/>
                <a:gd name="adj2" fmla="val 16175710"/>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cxnSp>
        <p:nvCxnSpPr>
          <p:cNvPr id="209" name="Straight Connector 208"/>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1" name="Screen"/>
          <p:cNvSpPr>
            <a:spLocks noChangeArrowheads="1"/>
          </p:cNvSpPr>
          <p:nvPr/>
        </p:nvSpPr>
        <p:spPr bwMode="auto">
          <a:xfrm>
            <a:off x="3002169" y="1607425"/>
            <a:ext cx="2293568" cy="4077454"/>
          </a:xfrm>
          <a:prstGeom prst="rect">
            <a:avLst/>
          </a:prstGeom>
          <a:solidFill>
            <a:schemeClr val="bg1">
              <a:alpha val="81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4" name="Group 3"/>
          <p:cNvGrpSpPr/>
          <p:nvPr/>
        </p:nvGrpSpPr>
        <p:grpSpPr>
          <a:xfrm>
            <a:off x="3950216" y="4378328"/>
            <a:ext cx="2683571" cy="2636607"/>
            <a:chOff x="7624610" y="4273934"/>
            <a:chExt cx="2683571" cy="2636607"/>
          </a:xfrm>
        </p:grpSpPr>
        <p:sp>
          <p:nvSpPr>
            <p:cNvPr id="3" name="Pie 2"/>
            <p:cNvSpPr/>
            <p:nvPr/>
          </p:nvSpPr>
          <p:spPr>
            <a:xfrm>
              <a:off x="7624610" y="4273934"/>
              <a:ext cx="2683571" cy="2636607"/>
            </a:xfrm>
            <a:prstGeom prst="pie">
              <a:avLst>
                <a:gd name="adj1" fmla="val 10790988"/>
                <a:gd name="adj2" fmla="val 16208850"/>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usic Icon"/>
            <p:cNvSpPr>
              <a:spLocks noChangeAspect="1"/>
            </p:cNvSpPr>
            <p:nvPr/>
          </p:nvSpPr>
          <p:spPr bwMode="auto">
            <a:xfrm>
              <a:off x="7846947" y="5215735"/>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 name="Search Icon"/>
            <p:cNvSpPr>
              <a:spLocks noChangeAspect="1" noEditPoints="1"/>
            </p:cNvSpPr>
            <p:nvPr/>
          </p:nvSpPr>
          <p:spPr bwMode="auto">
            <a:xfrm>
              <a:off x="8700927" y="4443044"/>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chemeClr val="bg1"/>
            </a:solidFill>
            <a:ln>
              <a:solidFill>
                <a:schemeClr val="bg1"/>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 name="Tab Label"/>
            <p:cNvSpPr txBox="1"/>
            <p:nvPr/>
          </p:nvSpPr>
          <p:spPr>
            <a:xfrm>
              <a:off x="8616435" y="4625040"/>
              <a:ext cx="355226"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Search</a:t>
              </a:r>
            </a:p>
          </p:txBody>
        </p:sp>
        <p:sp>
          <p:nvSpPr>
            <p:cNvPr id="174" name="Settings"/>
            <p:cNvSpPr>
              <a:spLocks noChangeAspect="1" noEditPoints="1"/>
            </p:cNvSpPr>
            <p:nvPr/>
          </p:nvSpPr>
          <p:spPr bwMode="auto">
            <a:xfrm>
              <a:off x="8322118" y="4566714"/>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5" name="Menu"/>
            <p:cNvSpPr>
              <a:spLocks noChangeAspect="1" noEditPoints="1"/>
            </p:cNvSpPr>
            <p:nvPr/>
          </p:nvSpPr>
          <p:spPr bwMode="auto">
            <a:xfrm>
              <a:off x="8022105" y="4871589"/>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6" name="Tab Label"/>
            <p:cNvSpPr txBox="1"/>
            <p:nvPr/>
          </p:nvSpPr>
          <p:spPr>
            <a:xfrm>
              <a:off x="8227539" y="4756004"/>
              <a:ext cx="412934"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Settings</a:t>
              </a:r>
            </a:p>
          </p:txBody>
        </p:sp>
        <p:sp>
          <p:nvSpPr>
            <p:cNvPr id="177" name="Tab Label"/>
            <p:cNvSpPr txBox="1"/>
            <p:nvPr/>
          </p:nvSpPr>
          <p:spPr>
            <a:xfrm>
              <a:off x="7949077" y="5014455"/>
              <a:ext cx="321563"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Menu</a:t>
              </a:r>
            </a:p>
          </p:txBody>
        </p:sp>
        <p:sp>
          <p:nvSpPr>
            <p:cNvPr id="178" name="Tab Label"/>
            <p:cNvSpPr txBox="1"/>
            <p:nvPr/>
          </p:nvSpPr>
          <p:spPr>
            <a:xfrm>
              <a:off x="7732088" y="5402069"/>
              <a:ext cx="379271"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Playing</a:t>
              </a:r>
            </a:p>
          </p:txBody>
        </p:sp>
        <p:sp>
          <p:nvSpPr>
            <p:cNvPr id="192" name="Pie 191"/>
            <p:cNvSpPr/>
            <p:nvPr/>
          </p:nvSpPr>
          <p:spPr>
            <a:xfrm>
              <a:off x="8205205" y="4837735"/>
              <a:ext cx="1524444" cy="1497765"/>
            </a:xfrm>
            <a:prstGeom prst="pie">
              <a:avLst>
                <a:gd name="adj1" fmla="val 10790988"/>
                <a:gd name="adj2" fmla="val 16204872"/>
              </a:avLst>
            </a:prstGeom>
            <a:solidFill>
              <a:schemeClr val="bg1">
                <a:lumMod val="95000"/>
                <a:alpha val="94000"/>
              </a:schemeClr>
            </a:solidFill>
            <a:ln>
              <a:noFill/>
            </a:ln>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Arrow Down"/>
            <p:cNvSpPr>
              <a:spLocks noChangeAspect="1"/>
            </p:cNvSpPr>
            <p:nvPr/>
          </p:nvSpPr>
          <p:spPr bwMode="auto">
            <a:xfrm rot="18900000">
              <a:off x="8789740" y="5394711"/>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0" name="Group 9"/>
          <p:cNvGrpSpPr/>
          <p:nvPr/>
        </p:nvGrpSpPr>
        <p:grpSpPr>
          <a:xfrm>
            <a:off x="6162351" y="623227"/>
            <a:ext cx="2694059" cy="2657108"/>
            <a:chOff x="7046677" y="3243205"/>
            <a:chExt cx="2694059" cy="2657108"/>
          </a:xfrm>
        </p:grpSpPr>
        <p:sp>
          <p:nvSpPr>
            <p:cNvPr id="227" name="Pie 226"/>
            <p:cNvSpPr/>
            <p:nvPr/>
          </p:nvSpPr>
          <p:spPr>
            <a:xfrm>
              <a:off x="7046677" y="3243205"/>
              <a:ext cx="2683571" cy="2636607"/>
            </a:xfrm>
            <a:prstGeom prst="pie">
              <a:avLst>
                <a:gd name="adj1" fmla="val 10790988"/>
                <a:gd name="adj2" fmla="val 16175710"/>
              </a:avLst>
            </a:prstGeom>
            <a:solidFill>
              <a:schemeClr val="bg1">
                <a:lumMod val="85000"/>
              </a:schemeClr>
            </a:solidFill>
            <a:ln w="22225" cap="rnd" cmpd="tri">
              <a:solidFill>
                <a:schemeClr val="bg1">
                  <a:lumMod val="65000"/>
                </a:schemeClr>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8" name="Pie 227"/>
            <p:cNvSpPr/>
            <p:nvPr/>
          </p:nvSpPr>
          <p:spPr>
            <a:xfrm>
              <a:off x="7053653" y="3253766"/>
              <a:ext cx="2687083" cy="2646547"/>
            </a:xfrm>
            <a:prstGeom prst="pie">
              <a:avLst>
                <a:gd name="adj1" fmla="val 10790988"/>
                <a:gd name="adj2" fmla="val 16175710"/>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9" name="Group 228"/>
            <p:cNvGrpSpPr/>
            <p:nvPr/>
          </p:nvGrpSpPr>
          <p:grpSpPr>
            <a:xfrm>
              <a:off x="7633484" y="3825891"/>
              <a:ext cx="1524444" cy="1497765"/>
              <a:chOff x="8924540" y="4879333"/>
              <a:chExt cx="1524444" cy="1497765"/>
            </a:xfrm>
          </p:grpSpPr>
          <p:sp>
            <p:nvSpPr>
              <p:cNvPr id="239" name="Pie 238"/>
              <p:cNvSpPr/>
              <p:nvPr/>
            </p:nvSpPr>
            <p:spPr>
              <a:xfrm>
                <a:off x="8924540" y="4879333"/>
                <a:ext cx="1524444" cy="1497765"/>
              </a:xfrm>
              <a:prstGeom prst="pie">
                <a:avLst>
                  <a:gd name="adj1" fmla="val 10790988"/>
                  <a:gd name="adj2" fmla="val 16175710"/>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76200" sx="98000" sy="98000" algn="ct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0" name="Arrow Down"/>
              <p:cNvSpPr>
                <a:spLocks noChangeAspect="1"/>
              </p:cNvSpPr>
              <p:nvPr/>
            </p:nvSpPr>
            <p:spPr bwMode="auto">
              <a:xfrm rot="18900000">
                <a:off x="9513700" y="5432164"/>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231" name="Music Icon"/>
            <p:cNvSpPr>
              <a:spLocks noChangeAspect="1"/>
            </p:cNvSpPr>
            <p:nvPr/>
          </p:nvSpPr>
          <p:spPr bwMode="auto">
            <a:xfrm>
              <a:off x="7259832" y="4243169"/>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2" name="Search Icon"/>
            <p:cNvSpPr>
              <a:spLocks noChangeAspect="1" noEditPoints="1"/>
            </p:cNvSpPr>
            <p:nvPr/>
          </p:nvSpPr>
          <p:spPr bwMode="auto">
            <a:xfrm>
              <a:off x="8090219" y="3422794"/>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3" name="Tab Label"/>
            <p:cNvSpPr txBox="1"/>
            <p:nvPr/>
          </p:nvSpPr>
          <p:spPr>
            <a:xfrm>
              <a:off x="8022970" y="3608024"/>
              <a:ext cx="355226"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Search</a:t>
              </a:r>
            </a:p>
          </p:txBody>
        </p:sp>
        <p:sp>
          <p:nvSpPr>
            <p:cNvPr id="234" name="Settings"/>
            <p:cNvSpPr>
              <a:spLocks noChangeAspect="1" noEditPoints="1"/>
            </p:cNvSpPr>
            <p:nvPr/>
          </p:nvSpPr>
          <p:spPr bwMode="auto">
            <a:xfrm>
              <a:off x="7715953" y="3559223"/>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35" name="Menu"/>
            <p:cNvSpPr>
              <a:spLocks noChangeAspect="1" noEditPoints="1"/>
            </p:cNvSpPr>
            <p:nvPr/>
          </p:nvSpPr>
          <p:spPr bwMode="auto">
            <a:xfrm>
              <a:off x="7412765" y="3899023"/>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36" name="Tab Label"/>
            <p:cNvSpPr txBox="1"/>
            <p:nvPr/>
          </p:nvSpPr>
          <p:spPr>
            <a:xfrm>
              <a:off x="7580099" y="3735813"/>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Settings</a:t>
              </a:r>
            </a:p>
          </p:txBody>
        </p:sp>
        <p:sp>
          <p:nvSpPr>
            <p:cNvPr id="237" name="Tab Label"/>
            <p:cNvSpPr txBox="1"/>
            <p:nvPr/>
          </p:nvSpPr>
          <p:spPr>
            <a:xfrm>
              <a:off x="7333387" y="4041889"/>
              <a:ext cx="321563"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Menu</a:t>
              </a:r>
            </a:p>
          </p:txBody>
        </p:sp>
        <p:sp>
          <p:nvSpPr>
            <p:cNvPr id="238" name="Tab Label"/>
            <p:cNvSpPr txBox="1"/>
            <p:nvPr/>
          </p:nvSpPr>
          <p:spPr>
            <a:xfrm>
              <a:off x="7144973" y="4429503"/>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Playing</a:t>
              </a:r>
            </a:p>
          </p:txBody>
        </p:sp>
      </p:grpSp>
      <p:grpSp>
        <p:nvGrpSpPr>
          <p:cNvPr id="12" name="Group 11"/>
          <p:cNvGrpSpPr/>
          <p:nvPr/>
        </p:nvGrpSpPr>
        <p:grpSpPr>
          <a:xfrm>
            <a:off x="6153891" y="2399294"/>
            <a:ext cx="2694059" cy="2657108"/>
            <a:chOff x="8973537" y="4119482"/>
            <a:chExt cx="2694059" cy="2657108"/>
          </a:xfrm>
        </p:grpSpPr>
        <p:sp>
          <p:nvSpPr>
            <p:cNvPr id="244" name="Pie 243"/>
            <p:cNvSpPr/>
            <p:nvPr/>
          </p:nvSpPr>
          <p:spPr>
            <a:xfrm>
              <a:off x="8973537" y="4119482"/>
              <a:ext cx="2683571" cy="2636607"/>
            </a:xfrm>
            <a:prstGeom prst="pie">
              <a:avLst>
                <a:gd name="adj1" fmla="val 10790988"/>
                <a:gd name="adj2" fmla="val 16175710"/>
              </a:avLst>
            </a:prstGeom>
            <a:solidFill>
              <a:schemeClr val="bg1">
                <a:lumMod val="85000"/>
              </a:schemeClr>
            </a:solidFill>
            <a:ln w="22225" cap="rnd" cmpd="tri">
              <a:solidFill>
                <a:schemeClr val="bg1">
                  <a:lumMod val="65000"/>
                </a:schemeClr>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5" name="Pie 244"/>
            <p:cNvSpPr/>
            <p:nvPr/>
          </p:nvSpPr>
          <p:spPr>
            <a:xfrm>
              <a:off x="8980513" y="4130043"/>
              <a:ext cx="2687083" cy="2646547"/>
            </a:xfrm>
            <a:prstGeom prst="pie">
              <a:avLst>
                <a:gd name="adj1" fmla="val 10790988"/>
                <a:gd name="adj2" fmla="val 16175710"/>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6" name="Group 245"/>
            <p:cNvGrpSpPr/>
            <p:nvPr/>
          </p:nvGrpSpPr>
          <p:grpSpPr>
            <a:xfrm>
              <a:off x="9560344" y="4702168"/>
              <a:ext cx="1524444" cy="1497765"/>
              <a:chOff x="8924540" y="4879333"/>
              <a:chExt cx="1524444" cy="1497765"/>
            </a:xfrm>
          </p:grpSpPr>
          <p:sp>
            <p:nvSpPr>
              <p:cNvPr id="255" name="Pie 254"/>
              <p:cNvSpPr/>
              <p:nvPr/>
            </p:nvSpPr>
            <p:spPr>
              <a:xfrm>
                <a:off x="8924540" y="4879333"/>
                <a:ext cx="1524444" cy="1497765"/>
              </a:xfrm>
              <a:prstGeom prst="pie">
                <a:avLst>
                  <a:gd name="adj1" fmla="val 10790988"/>
                  <a:gd name="adj2" fmla="val 16175710"/>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76200" sx="98000" sy="98000" algn="ct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Arrow Down"/>
              <p:cNvSpPr>
                <a:spLocks noChangeAspect="1"/>
              </p:cNvSpPr>
              <p:nvPr/>
            </p:nvSpPr>
            <p:spPr bwMode="auto">
              <a:xfrm rot="18900000">
                <a:off x="9513700" y="5432164"/>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247" name="Music Icon"/>
            <p:cNvSpPr>
              <a:spLocks noChangeAspect="1"/>
            </p:cNvSpPr>
            <p:nvPr/>
          </p:nvSpPr>
          <p:spPr bwMode="auto">
            <a:xfrm>
              <a:off x="9186692" y="5119446"/>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9" name="Tab Label"/>
            <p:cNvSpPr txBox="1"/>
            <p:nvPr/>
          </p:nvSpPr>
          <p:spPr>
            <a:xfrm>
              <a:off x="9895454" y="4484301"/>
              <a:ext cx="438582"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Workout</a:t>
              </a:r>
            </a:p>
          </p:txBody>
        </p:sp>
        <p:sp>
          <p:nvSpPr>
            <p:cNvPr id="250" name="Settings"/>
            <p:cNvSpPr>
              <a:spLocks noChangeAspect="1" noEditPoints="1"/>
            </p:cNvSpPr>
            <p:nvPr/>
          </p:nvSpPr>
          <p:spPr bwMode="auto">
            <a:xfrm>
              <a:off x="9642813" y="4435500"/>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51" name="Menu"/>
            <p:cNvSpPr>
              <a:spLocks noChangeAspect="1" noEditPoints="1"/>
            </p:cNvSpPr>
            <p:nvPr/>
          </p:nvSpPr>
          <p:spPr bwMode="auto">
            <a:xfrm>
              <a:off x="9339625" y="4775300"/>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52" name="Tab Label"/>
            <p:cNvSpPr txBox="1"/>
            <p:nvPr/>
          </p:nvSpPr>
          <p:spPr>
            <a:xfrm>
              <a:off x="9506959" y="4612090"/>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Settings</a:t>
              </a:r>
            </a:p>
          </p:txBody>
        </p:sp>
        <p:sp>
          <p:nvSpPr>
            <p:cNvPr id="253" name="Tab Label"/>
            <p:cNvSpPr txBox="1"/>
            <p:nvPr/>
          </p:nvSpPr>
          <p:spPr>
            <a:xfrm>
              <a:off x="9257843" y="4918166"/>
              <a:ext cx="3263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Music</a:t>
              </a:r>
            </a:p>
          </p:txBody>
        </p:sp>
        <p:sp>
          <p:nvSpPr>
            <p:cNvPr id="254" name="Tab Label"/>
            <p:cNvSpPr txBox="1"/>
            <p:nvPr/>
          </p:nvSpPr>
          <p:spPr>
            <a:xfrm>
              <a:off x="9071833" y="5305780"/>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Playing</a:t>
              </a:r>
            </a:p>
          </p:txBody>
        </p:sp>
      </p:grpSp>
      <p:grpSp>
        <p:nvGrpSpPr>
          <p:cNvPr id="2" name="Group 1"/>
          <p:cNvGrpSpPr/>
          <p:nvPr/>
        </p:nvGrpSpPr>
        <p:grpSpPr>
          <a:xfrm>
            <a:off x="7792674" y="2404757"/>
            <a:ext cx="2694059" cy="2657108"/>
            <a:chOff x="9655421" y="2461741"/>
            <a:chExt cx="2694059" cy="2657108"/>
          </a:xfrm>
        </p:grpSpPr>
        <p:sp>
          <p:nvSpPr>
            <p:cNvPr id="191" name="Pie 190"/>
            <p:cNvSpPr/>
            <p:nvPr/>
          </p:nvSpPr>
          <p:spPr>
            <a:xfrm>
              <a:off x="9655421" y="2461741"/>
              <a:ext cx="2683571" cy="2636607"/>
            </a:xfrm>
            <a:prstGeom prst="pie">
              <a:avLst>
                <a:gd name="adj1" fmla="val 10790988"/>
                <a:gd name="adj2" fmla="val 16175710"/>
              </a:avLst>
            </a:prstGeom>
            <a:solidFill>
              <a:schemeClr val="bg1">
                <a:lumMod val="85000"/>
              </a:schemeClr>
            </a:solidFill>
            <a:ln w="22225" cap="rnd" cmpd="tri">
              <a:solidFill>
                <a:schemeClr val="bg1">
                  <a:lumMod val="65000"/>
                </a:schemeClr>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4" name="Pie 193"/>
            <p:cNvSpPr/>
            <p:nvPr/>
          </p:nvSpPr>
          <p:spPr>
            <a:xfrm>
              <a:off x="9662397" y="2472302"/>
              <a:ext cx="2687083" cy="2646547"/>
            </a:xfrm>
            <a:prstGeom prst="pie">
              <a:avLst>
                <a:gd name="adj1" fmla="val 10790988"/>
                <a:gd name="adj2" fmla="val 16175710"/>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Pie 206"/>
            <p:cNvSpPr/>
            <p:nvPr/>
          </p:nvSpPr>
          <p:spPr>
            <a:xfrm>
              <a:off x="10242228" y="3044427"/>
              <a:ext cx="1524444" cy="1497765"/>
            </a:xfrm>
            <a:prstGeom prst="pie">
              <a:avLst>
                <a:gd name="adj1" fmla="val 10790988"/>
                <a:gd name="adj2" fmla="val 16175710"/>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76200" sx="98000" sy="98000" algn="ct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Menu"/>
            <p:cNvSpPr>
              <a:spLocks noChangeAspect="1" noEditPoints="1"/>
            </p:cNvSpPr>
            <p:nvPr/>
          </p:nvSpPr>
          <p:spPr bwMode="auto">
            <a:xfrm>
              <a:off x="10710076" y="3427912"/>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7AFF"/>
                </a:solidFill>
                <a:latin typeface="Segoe UI" panose="020B0502040204020203" pitchFamily="34" charset="0"/>
                <a:cs typeface="Segoe UI" panose="020B0502040204020203" pitchFamily="34" charset="0"/>
              </a:endParaRPr>
            </a:p>
          </p:txBody>
        </p:sp>
        <p:sp>
          <p:nvSpPr>
            <p:cNvPr id="205" name="Tab Label"/>
            <p:cNvSpPr txBox="1"/>
            <p:nvPr/>
          </p:nvSpPr>
          <p:spPr>
            <a:xfrm>
              <a:off x="10628295" y="3570778"/>
              <a:ext cx="3263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Music</a:t>
              </a:r>
            </a:p>
          </p:txBody>
        </p:sp>
        <p:sp>
          <p:nvSpPr>
            <p:cNvPr id="214" name="Download from Cloud"/>
            <p:cNvSpPr>
              <a:spLocks noChangeAspect="1" noEditPoints="1"/>
            </p:cNvSpPr>
            <p:nvPr/>
          </p:nvSpPr>
          <p:spPr bwMode="auto">
            <a:xfrm>
              <a:off x="10708489" y="2634669"/>
              <a:ext cx="163513" cy="139700"/>
            </a:xfrm>
            <a:custGeom>
              <a:avLst/>
              <a:gdLst>
                <a:gd name="T0" fmla="*/ 386 w 666"/>
                <a:gd name="T1" fmla="*/ 0 h 572"/>
                <a:gd name="T2" fmla="*/ 230 w 666"/>
                <a:gd name="T3" fmla="*/ 101 h 572"/>
                <a:gd name="T4" fmla="*/ 177 w 666"/>
                <a:gd name="T5" fmla="*/ 83 h 572"/>
                <a:gd name="T6" fmla="*/ 85 w 666"/>
                <a:gd name="T7" fmla="*/ 171 h 572"/>
                <a:gd name="T8" fmla="*/ 0 w 666"/>
                <a:gd name="T9" fmla="*/ 291 h 572"/>
                <a:gd name="T10" fmla="*/ 128 w 666"/>
                <a:gd name="T11" fmla="*/ 420 h 572"/>
                <a:gd name="T12" fmla="*/ 240 w 666"/>
                <a:gd name="T13" fmla="*/ 420 h 572"/>
                <a:gd name="T14" fmla="*/ 253 w 666"/>
                <a:gd name="T15" fmla="*/ 406 h 572"/>
                <a:gd name="T16" fmla="*/ 240 w 666"/>
                <a:gd name="T17" fmla="*/ 393 h 572"/>
                <a:gd name="T18" fmla="*/ 128 w 666"/>
                <a:gd name="T19" fmla="*/ 393 h 572"/>
                <a:gd name="T20" fmla="*/ 26 w 666"/>
                <a:gd name="T21" fmla="*/ 291 h 572"/>
                <a:gd name="T22" fmla="*/ 101 w 666"/>
                <a:gd name="T23" fmla="*/ 192 h 572"/>
                <a:gd name="T24" fmla="*/ 111 w 666"/>
                <a:gd name="T25" fmla="*/ 176 h 572"/>
                <a:gd name="T26" fmla="*/ 177 w 666"/>
                <a:gd name="T27" fmla="*/ 109 h 572"/>
                <a:gd name="T28" fmla="*/ 225 w 666"/>
                <a:gd name="T29" fmla="*/ 129 h 572"/>
                <a:gd name="T30" fmla="*/ 247 w 666"/>
                <a:gd name="T31" fmla="*/ 124 h 572"/>
                <a:gd name="T32" fmla="*/ 386 w 666"/>
                <a:gd name="T33" fmla="*/ 27 h 572"/>
                <a:gd name="T34" fmla="*/ 535 w 666"/>
                <a:gd name="T35" fmla="*/ 176 h 572"/>
                <a:gd name="T36" fmla="*/ 534 w 666"/>
                <a:gd name="T37" fmla="*/ 194 h 572"/>
                <a:gd name="T38" fmla="*/ 547 w 666"/>
                <a:gd name="T39" fmla="*/ 209 h 572"/>
                <a:gd name="T40" fmla="*/ 640 w 666"/>
                <a:gd name="T41" fmla="*/ 301 h 572"/>
                <a:gd name="T42" fmla="*/ 547 w 666"/>
                <a:gd name="T43" fmla="*/ 393 h 572"/>
                <a:gd name="T44" fmla="*/ 426 w 666"/>
                <a:gd name="T45" fmla="*/ 393 h 572"/>
                <a:gd name="T46" fmla="*/ 413 w 666"/>
                <a:gd name="T47" fmla="*/ 406 h 572"/>
                <a:gd name="T48" fmla="*/ 426 w 666"/>
                <a:gd name="T49" fmla="*/ 420 h 572"/>
                <a:gd name="T50" fmla="*/ 547 w 666"/>
                <a:gd name="T51" fmla="*/ 420 h 572"/>
                <a:gd name="T52" fmla="*/ 666 w 666"/>
                <a:gd name="T53" fmla="*/ 301 h 572"/>
                <a:gd name="T54" fmla="*/ 561 w 666"/>
                <a:gd name="T55" fmla="*/ 185 h 572"/>
                <a:gd name="T56" fmla="*/ 562 w 666"/>
                <a:gd name="T57" fmla="*/ 176 h 572"/>
                <a:gd name="T58" fmla="*/ 386 w 666"/>
                <a:gd name="T59" fmla="*/ 0 h 572"/>
                <a:gd name="T60" fmla="*/ 332 w 666"/>
                <a:gd name="T61" fmla="*/ 273 h 572"/>
                <a:gd name="T62" fmla="*/ 320 w 666"/>
                <a:gd name="T63" fmla="*/ 286 h 572"/>
                <a:gd name="T64" fmla="*/ 320 w 666"/>
                <a:gd name="T65" fmla="*/ 521 h 572"/>
                <a:gd name="T66" fmla="*/ 276 w 666"/>
                <a:gd name="T67" fmla="*/ 477 h 572"/>
                <a:gd name="T68" fmla="*/ 263 w 666"/>
                <a:gd name="T69" fmla="*/ 473 h 572"/>
                <a:gd name="T70" fmla="*/ 257 w 666"/>
                <a:gd name="T71" fmla="*/ 496 h 572"/>
                <a:gd name="T72" fmla="*/ 333 w 666"/>
                <a:gd name="T73" fmla="*/ 572 h 572"/>
                <a:gd name="T74" fmla="*/ 409 w 666"/>
                <a:gd name="T75" fmla="*/ 496 h 572"/>
                <a:gd name="T76" fmla="*/ 409 w 666"/>
                <a:gd name="T77" fmla="*/ 477 h 572"/>
                <a:gd name="T78" fmla="*/ 390 w 666"/>
                <a:gd name="T79" fmla="*/ 477 h 572"/>
                <a:gd name="T80" fmla="*/ 346 w 666"/>
                <a:gd name="T81" fmla="*/ 521 h 572"/>
                <a:gd name="T82" fmla="*/ 346 w 666"/>
                <a:gd name="T83" fmla="*/ 286 h 572"/>
                <a:gd name="T84" fmla="*/ 332 w 666"/>
                <a:gd name="T85" fmla="*/ 27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 h="572">
                  <a:moveTo>
                    <a:pt x="386" y="0"/>
                  </a:moveTo>
                  <a:cubicBezTo>
                    <a:pt x="317" y="0"/>
                    <a:pt x="258" y="42"/>
                    <a:pt x="230" y="101"/>
                  </a:cubicBezTo>
                  <a:cubicBezTo>
                    <a:pt x="214" y="90"/>
                    <a:pt x="197" y="83"/>
                    <a:pt x="177" y="83"/>
                  </a:cubicBezTo>
                  <a:cubicBezTo>
                    <a:pt x="128" y="83"/>
                    <a:pt x="88" y="122"/>
                    <a:pt x="85" y="171"/>
                  </a:cubicBezTo>
                  <a:cubicBezTo>
                    <a:pt x="36" y="189"/>
                    <a:pt x="0" y="235"/>
                    <a:pt x="0" y="291"/>
                  </a:cubicBezTo>
                  <a:cubicBezTo>
                    <a:pt x="0" y="362"/>
                    <a:pt x="57" y="420"/>
                    <a:pt x="128" y="420"/>
                  </a:cubicBezTo>
                  <a:lnTo>
                    <a:pt x="240" y="420"/>
                  </a:lnTo>
                  <a:cubicBezTo>
                    <a:pt x="247" y="420"/>
                    <a:pt x="253" y="414"/>
                    <a:pt x="253" y="406"/>
                  </a:cubicBezTo>
                  <a:cubicBezTo>
                    <a:pt x="253" y="399"/>
                    <a:pt x="247" y="393"/>
                    <a:pt x="240" y="393"/>
                  </a:cubicBezTo>
                  <a:lnTo>
                    <a:pt x="128" y="393"/>
                  </a:lnTo>
                  <a:cubicBezTo>
                    <a:pt x="72" y="393"/>
                    <a:pt x="26" y="348"/>
                    <a:pt x="26" y="291"/>
                  </a:cubicBezTo>
                  <a:cubicBezTo>
                    <a:pt x="26" y="244"/>
                    <a:pt x="58" y="204"/>
                    <a:pt x="101" y="192"/>
                  </a:cubicBezTo>
                  <a:cubicBezTo>
                    <a:pt x="109" y="190"/>
                    <a:pt x="111" y="184"/>
                    <a:pt x="111" y="176"/>
                  </a:cubicBezTo>
                  <a:cubicBezTo>
                    <a:pt x="111" y="139"/>
                    <a:pt x="140" y="109"/>
                    <a:pt x="177" y="109"/>
                  </a:cubicBezTo>
                  <a:cubicBezTo>
                    <a:pt x="196" y="109"/>
                    <a:pt x="213" y="117"/>
                    <a:pt x="225" y="129"/>
                  </a:cubicBezTo>
                  <a:cubicBezTo>
                    <a:pt x="231" y="135"/>
                    <a:pt x="243" y="132"/>
                    <a:pt x="247" y="124"/>
                  </a:cubicBezTo>
                  <a:cubicBezTo>
                    <a:pt x="268" y="68"/>
                    <a:pt x="322" y="27"/>
                    <a:pt x="386" y="27"/>
                  </a:cubicBezTo>
                  <a:cubicBezTo>
                    <a:pt x="468" y="27"/>
                    <a:pt x="535" y="93"/>
                    <a:pt x="535" y="176"/>
                  </a:cubicBezTo>
                  <a:cubicBezTo>
                    <a:pt x="535" y="182"/>
                    <a:pt x="534" y="188"/>
                    <a:pt x="534" y="194"/>
                  </a:cubicBezTo>
                  <a:cubicBezTo>
                    <a:pt x="533" y="202"/>
                    <a:pt x="538" y="209"/>
                    <a:pt x="547" y="209"/>
                  </a:cubicBezTo>
                  <a:cubicBezTo>
                    <a:pt x="598" y="209"/>
                    <a:pt x="640" y="250"/>
                    <a:pt x="640" y="301"/>
                  </a:cubicBezTo>
                  <a:cubicBezTo>
                    <a:pt x="640" y="352"/>
                    <a:pt x="598" y="393"/>
                    <a:pt x="547" y="393"/>
                  </a:cubicBezTo>
                  <a:lnTo>
                    <a:pt x="426" y="393"/>
                  </a:lnTo>
                  <a:cubicBezTo>
                    <a:pt x="419" y="393"/>
                    <a:pt x="413" y="399"/>
                    <a:pt x="413" y="406"/>
                  </a:cubicBezTo>
                  <a:cubicBezTo>
                    <a:pt x="413" y="414"/>
                    <a:pt x="419" y="420"/>
                    <a:pt x="426" y="420"/>
                  </a:cubicBezTo>
                  <a:lnTo>
                    <a:pt x="547" y="420"/>
                  </a:lnTo>
                  <a:cubicBezTo>
                    <a:pt x="613" y="420"/>
                    <a:pt x="666" y="366"/>
                    <a:pt x="666" y="301"/>
                  </a:cubicBezTo>
                  <a:cubicBezTo>
                    <a:pt x="666" y="240"/>
                    <a:pt x="620" y="192"/>
                    <a:pt x="561" y="185"/>
                  </a:cubicBezTo>
                  <a:cubicBezTo>
                    <a:pt x="561" y="182"/>
                    <a:pt x="562" y="179"/>
                    <a:pt x="562" y="176"/>
                  </a:cubicBezTo>
                  <a:cubicBezTo>
                    <a:pt x="562" y="79"/>
                    <a:pt x="483" y="0"/>
                    <a:pt x="386" y="0"/>
                  </a:cubicBezTo>
                  <a:close/>
                  <a:moveTo>
                    <a:pt x="332" y="273"/>
                  </a:moveTo>
                  <a:cubicBezTo>
                    <a:pt x="323" y="275"/>
                    <a:pt x="320" y="277"/>
                    <a:pt x="320" y="286"/>
                  </a:cubicBezTo>
                  <a:lnTo>
                    <a:pt x="320" y="521"/>
                  </a:lnTo>
                  <a:lnTo>
                    <a:pt x="276" y="477"/>
                  </a:lnTo>
                  <a:cubicBezTo>
                    <a:pt x="273" y="474"/>
                    <a:pt x="268" y="472"/>
                    <a:pt x="263" y="473"/>
                  </a:cubicBezTo>
                  <a:cubicBezTo>
                    <a:pt x="254" y="475"/>
                    <a:pt x="249" y="489"/>
                    <a:pt x="257" y="496"/>
                  </a:cubicBezTo>
                  <a:cubicBezTo>
                    <a:pt x="282" y="521"/>
                    <a:pt x="307" y="547"/>
                    <a:pt x="333" y="572"/>
                  </a:cubicBezTo>
                  <a:cubicBezTo>
                    <a:pt x="359" y="547"/>
                    <a:pt x="384" y="521"/>
                    <a:pt x="409" y="496"/>
                  </a:cubicBezTo>
                  <a:cubicBezTo>
                    <a:pt x="414" y="491"/>
                    <a:pt x="414" y="482"/>
                    <a:pt x="409" y="477"/>
                  </a:cubicBezTo>
                  <a:cubicBezTo>
                    <a:pt x="404" y="472"/>
                    <a:pt x="395" y="472"/>
                    <a:pt x="390" y="477"/>
                  </a:cubicBezTo>
                  <a:lnTo>
                    <a:pt x="346" y="521"/>
                  </a:lnTo>
                  <a:lnTo>
                    <a:pt x="346" y="286"/>
                  </a:lnTo>
                  <a:cubicBezTo>
                    <a:pt x="346" y="279"/>
                    <a:pt x="339" y="272"/>
                    <a:pt x="332"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5" name="Tab Label"/>
            <p:cNvSpPr txBox="1"/>
            <p:nvPr/>
          </p:nvSpPr>
          <p:spPr>
            <a:xfrm>
              <a:off x="10586181" y="2782205"/>
              <a:ext cx="40812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Streams</a:t>
              </a:r>
            </a:p>
          </p:txBody>
        </p:sp>
        <p:sp>
          <p:nvSpPr>
            <p:cNvPr id="216" name="5-Point Star 215"/>
            <p:cNvSpPr/>
            <p:nvPr/>
          </p:nvSpPr>
          <p:spPr>
            <a:xfrm>
              <a:off x="10282649" y="2796274"/>
              <a:ext cx="163694" cy="150101"/>
            </a:xfrm>
            <a:prstGeom prst="star5">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ab Label"/>
            <p:cNvSpPr txBox="1"/>
            <p:nvPr/>
          </p:nvSpPr>
          <p:spPr>
            <a:xfrm>
              <a:off x="10141999" y="2980931"/>
              <a:ext cx="44499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Favorites</a:t>
              </a:r>
            </a:p>
          </p:txBody>
        </p:sp>
        <p:sp>
          <p:nvSpPr>
            <p:cNvPr id="218" name="Microphone 2"/>
            <p:cNvSpPr>
              <a:spLocks noChangeAspect="1" noEditPoints="1"/>
            </p:cNvSpPr>
            <p:nvPr/>
          </p:nvSpPr>
          <p:spPr bwMode="auto">
            <a:xfrm>
              <a:off x="10037332" y="3141042"/>
              <a:ext cx="103188" cy="161925"/>
            </a:xfrm>
            <a:custGeom>
              <a:avLst/>
              <a:gdLst>
                <a:gd name="T0" fmla="*/ 65 w 424"/>
                <a:gd name="T1" fmla="*/ 143 h 666"/>
                <a:gd name="T2" fmla="*/ 212 w 424"/>
                <a:gd name="T3" fmla="*/ 453 h 666"/>
                <a:gd name="T4" fmla="*/ 359 w 424"/>
                <a:gd name="T5" fmla="*/ 143 h 666"/>
                <a:gd name="T6" fmla="*/ 207 w 424"/>
                <a:gd name="T7" fmla="*/ 0 h 666"/>
                <a:gd name="T8" fmla="*/ 332 w 424"/>
                <a:gd name="T9" fmla="*/ 143 h 666"/>
                <a:gd name="T10" fmla="*/ 259 w 424"/>
                <a:gd name="T11" fmla="*/ 146 h 666"/>
                <a:gd name="T12" fmla="*/ 332 w 424"/>
                <a:gd name="T13" fmla="*/ 173 h 666"/>
                <a:gd name="T14" fmla="*/ 259 w 424"/>
                <a:gd name="T15" fmla="*/ 200 h 666"/>
                <a:gd name="T16" fmla="*/ 332 w 424"/>
                <a:gd name="T17" fmla="*/ 226 h 666"/>
                <a:gd name="T18" fmla="*/ 259 w 424"/>
                <a:gd name="T19" fmla="*/ 253 h 666"/>
                <a:gd name="T20" fmla="*/ 332 w 424"/>
                <a:gd name="T21" fmla="*/ 280 h 666"/>
                <a:gd name="T22" fmla="*/ 212 w 424"/>
                <a:gd name="T23" fmla="*/ 426 h 666"/>
                <a:gd name="T24" fmla="*/ 92 w 424"/>
                <a:gd name="T25" fmla="*/ 280 h 666"/>
                <a:gd name="T26" fmla="*/ 165 w 424"/>
                <a:gd name="T27" fmla="*/ 253 h 666"/>
                <a:gd name="T28" fmla="*/ 92 w 424"/>
                <a:gd name="T29" fmla="*/ 226 h 666"/>
                <a:gd name="T30" fmla="*/ 165 w 424"/>
                <a:gd name="T31" fmla="*/ 200 h 666"/>
                <a:gd name="T32" fmla="*/ 92 w 424"/>
                <a:gd name="T33" fmla="*/ 173 h 666"/>
                <a:gd name="T34" fmla="*/ 165 w 424"/>
                <a:gd name="T35" fmla="*/ 146 h 666"/>
                <a:gd name="T36" fmla="*/ 92 w 424"/>
                <a:gd name="T37" fmla="*/ 143 h 666"/>
                <a:gd name="T38" fmla="*/ 12 w 424"/>
                <a:gd name="T39" fmla="*/ 228 h 666"/>
                <a:gd name="T40" fmla="*/ 1 w 424"/>
                <a:gd name="T41" fmla="*/ 306 h 666"/>
                <a:gd name="T42" fmla="*/ 172 w 424"/>
                <a:gd name="T43" fmla="*/ 600 h 666"/>
                <a:gd name="T44" fmla="*/ 39 w 424"/>
                <a:gd name="T45" fmla="*/ 646 h 666"/>
                <a:gd name="T46" fmla="*/ 384 w 424"/>
                <a:gd name="T47" fmla="*/ 666 h 666"/>
                <a:gd name="T48" fmla="*/ 338 w 424"/>
                <a:gd name="T49" fmla="*/ 600 h 666"/>
                <a:gd name="T50" fmla="*/ 253 w 424"/>
                <a:gd name="T51" fmla="*/ 514 h 666"/>
                <a:gd name="T52" fmla="*/ 424 w 424"/>
                <a:gd name="T53" fmla="*/ 240 h 666"/>
                <a:gd name="T54" fmla="*/ 401 w 424"/>
                <a:gd name="T55" fmla="*/ 306 h 666"/>
                <a:gd name="T56" fmla="*/ 24 w 424"/>
                <a:gd name="T57" fmla="*/ 306 h 666"/>
                <a:gd name="T58" fmla="*/ 12 w 424"/>
                <a:gd name="T59" fmla="*/ 228 h 666"/>
                <a:gd name="T60" fmla="*/ 212 w 424"/>
                <a:gd name="T61" fmla="*/ 518 h 666"/>
                <a:gd name="T62" fmla="*/ 225 w 424"/>
                <a:gd name="T63" fmla="*/ 599 h 666"/>
                <a:gd name="T64" fmla="*/ 199 w 424"/>
                <a:gd name="T65" fmla="*/ 517 h 666"/>
                <a:gd name="T66" fmla="*/ 338 w 424"/>
                <a:gd name="T67" fmla="*/ 626 h 666"/>
                <a:gd name="T68" fmla="*/ 68 w 424"/>
                <a:gd name="T69" fmla="*/ 6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666">
                  <a:moveTo>
                    <a:pt x="207" y="0"/>
                  </a:moveTo>
                  <a:cubicBezTo>
                    <a:pt x="129" y="3"/>
                    <a:pt x="65" y="65"/>
                    <a:pt x="65" y="143"/>
                  </a:cubicBezTo>
                  <a:lnTo>
                    <a:pt x="65" y="310"/>
                  </a:lnTo>
                  <a:cubicBezTo>
                    <a:pt x="65" y="389"/>
                    <a:pt x="131" y="453"/>
                    <a:pt x="212" y="453"/>
                  </a:cubicBezTo>
                  <a:cubicBezTo>
                    <a:pt x="293" y="453"/>
                    <a:pt x="359" y="389"/>
                    <a:pt x="359" y="310"/>
                  </a:cubicBezTo>
                  <a:lnTo>
                    <a:pt x="359" y="143"/>
                  </a:lnTo>
                  <a:cubicBezTo>
                    <a:pt x="359" y="65"/>
                    <a:pt x="295" y="3"/>
                    <a:pt x="217" y="0"/>
                  </a:cubicBezTo>
                  <a:cubicBezTo>
                    <a:pt x="213" y="0"/>
                    <a:pt x="211" y="0"/>
                    <a:pt x="207" y="0"/>
                  </a:cubicBezTo>
                  <a:close/>
                  <a:moveTo>
                    <a:pt x="212" y="27"/>
                  </a:moveTo>
                  <a:cubicBezTo>
                    <a:pt x="279" y="27"/>
                    <a:pt x="332" y="79"/>
                    <a:pt x="332" y="143"/>
                  </a:cubicBezTo>
                  <a:lnTo>
                    <a:pt x="332" y="146"/>
                  </a:lnTo>
                  <a:lnTo>
                    <a:pt x="259" y="146"/>
                  </a:lnTo>
                  <a:cubicBezTo>
                    <a:pt x="241" y="146"/>
                    <a:pt x="241" y="173"/>
                    <a:pt x="259" y="173"/>
                  </a:cubicBezTo>
                  <a:lnTo>
                    <a:pt x="332" y="173"/>
                  </a:lnTo>
                  <a:lnTo>
                    <a:pt x="332" y="200"/>
                  </a:lnTo>
                  <a:lnTo>
                    <a:pt x="259" y="200"/>
                  </a:lnTo>
                  <a:cubicBezTo>
                    <a:pt x="241" y="200"/>
                    <a:pt x="241" y="227"/>
                    <a:pt x="259" y="226"/>
                  </a:cubicBezTo>
                  <a:lnTo>
                    <a:pt x="332" y="226"/>
                  </a:lnTo>
                  <a:lnTo>
                    <a:pt x="332" y="253"/>
                  </a:lnTo>
                  <a:lnTo>
                    <a:pt x="259" y="253"/>
                  </a:lnTo>
                  <a:cubicBezTo>
                    <a:pt x="241" y="253"/>
                    <a:pt x="241" y="280"/>
                    <a:pt x="259" y="280"/>
                  </a:cubicBezTo>
                  <a:lnTo>
                    <a:pt x="332" y="280"/>
                  </a:lnTo>
                  <a:lnTo>
                    <a:pt x="332" y="310"/>
                  </a:lnTo>
                  <a:cubicBezTo>
                    <a:pt x="332" y="374"/>
                    <a:pt x="279" y="426"/>
                    <a:pt x="212" y="426"/>
                  </a:cubicBezTo>
                  <a:cubicBezTo>
                    <a:pt x="146" y="426"/>
                    <a:pt x="92" y="374"/>
                    <a:pt x="92" y="310"/>
                  </a:cubicBezTo>
                  <a:lnTo>
                    <a:pt x="92" y="280"/>
                  </a:lnTo>
                  <a:lnTo>
                    <a:pt x="165" y="280"/>
                  </a:lnTo>
                  <a:cubicBezTo>
                    <a:pt x="184" y="280"/>
                    <a:pt x="184" y="253"/>
                    <a:pt x="165" y="253"/>
                  </a:cubicBezTo>
                  <a:lnTo>
                    <a:pt x="92" y="253"/>
                  </a:lnTo>
                  <a:lnTo>
                    <a:pt x="92" y="226"/>
                  </a:lnTo>
                  <a:lnTo>
                    <a:pt x="165" y="226"/>
                  </a:lnTo>
                  <a:cubicBezTo>
                    <a:pt x="184" y="227"/>
                    <a:pt x="184" y="200"/>
                    <a:pt x="165" y="200"/>
                  </a:cubicBezTo>
                  <a:lnTo>
                    <a:pt x="92" y="200"/>
                  </a:lnTo>
                  <a:lnTo>
                    <a:pt x="92" y="173"/>
                  </a:lnTo>
                  <a:lnTo>
                    <a:pt x="165" y="173"/>
                  </a:lnTo>
                  <a:cubicBezTo>
                    <a:pt x="184" y="173"/>
                    <a:pt x="184" y="146"/>
                    <a:pt x="165" y="146"/>
                  </a:cubicBezTo>
                  <a:lnTo>
                    <a:pt x="92" y="146"/>
                  </a:lnTo>
                  <a:lnTo>
                    <a:pt x="92" y="143"/>
                  </a:lnTo>
                  <a:cubicBezTo>
                    <a:pt x="92" y="79"/>
                    <a:pt x="146" y="27"/>
                    <a:pt x="212" y="27"/>
                  </a:cubicBezTo>
                  <a:close/>
                  <a:moveTo>
                    <a:pt x="12" y="228"/>
                  </a:moveTo>
                  <a:cubicBezTo>
                    <a:pt x="6" y="228"/>
                    <a:pt x="0" y="233"/>
                    <a:pt x="1" y="240"/>
                  </a:cubicBezTo>
                  <a:lnTo>
                    <a:pt x="1" y="306"/>
                  </a:lnTo>
                  <a:cubicBezTo>
                    <a:pt x="1" y="409"/>
                    <a:pt x="74" y="495"/>
                    <a:pt x="172" y="514"/>
                  </a:cubicBezTo>
                  <a:lnTo>
                    <a:pt x="172" y="600"/>
                  </a:lnTo>
                  <a:lnTo>
                    <a:pt x="85" y="600"/>
                  </a:lnTo>
                  <a:cubicBezTo>
                    <a:pt x="60" y="600"/>
                    <a:pt x="39" y="621"/>
                    <a:pt x="39" y="646"/>
                  </a:cubicBezTo>
                  <a:lnTo>
                    <a:pt x="39" y="666"/>
                  </a:lnTo>
                  <a:lnTo>
                    <a:pt x="384" y="666"/>
                  </a:lnTo>
                  <a:lnTo>
                    <a:pt x="384" y="646"/>
                  </a:lnTo>
                  <a:cubicBezTo>
                    <a:pt x="384" y="621"/>
                    <a:pt x="363" y="600"/>
                    <a:pt x="338" y="600"/>
                  </a:cubicBezTo>
                  <a:lnTo>
                    <a:pt x="253" y="600"/>
                  </a:lnTo>
                  <a:lnTo>
                    <a:pt x="253" y="514"/>
                  </a:lnTo>
                  <a:cubicBezTo>
                    <a:pt x="350" y="495"/>
                    <a:pt x="424" y="409"/>
                    <a:pt x="424" y="306"/>
                  </a:cubicBezTo>
                  <a:lnTo>
                    <a:pt x="424" y="240"/>
                  </a:lnTo>
                  <a:cubicBezTo>
                    <a:pt x="424" y="224"/>
                    <a:pt x="401" y="224"/>
                    <a:pt x="401" y="240"/>
                  </a:cubicBezTo>
                  <a:lnTo>
                    <a:pt x="401" y="306"/>
                  </a:lnTo>
                  <a:cubicBezTo>
                    <a:pt x="401" y="410"/>
                    <a:pt x="316" y="495"/>
                    <a:pt x="212" y="495"/>
                  </a:cubicBezTo>
                  <a:cubicBezTo>
                    <a:pt x="108" y="495"/>
                    <a:pt x="24" y="410"/>
                    <a:pt x="24" y="306"/>
                  </a:cubicBezTo>
                  <a:lnTo>
                    <a:pt x="24" y="240"/>
                  </a:lnTo>
                  <a:cubicBezTo>
                    <a:pt x="24" y="233"/>
                    <a:pt x="18" y="228"/>
                    <a:pt x="12" y="228"/>
                  </a:cubicBezTo>
                  <a:close/>
                  <a:moveTo>
                    <a:pt x="199" y="517"/>
                  </a:moveTo>
                  <a:cubicBezTo>
                    <a:pt x="204" y="518"/>
                    <a:pt x="208" y="518"/>
                    <a:pt x="212" y="518"/>
                  </a:cubicBezTo>
                  <a:cubicBezTo>
                    <a:pt x="216" y="518"/>
                    <a:pt x="221" y="518"/>
                    <a:pt x="225" y="517"/>
                  </a:cubicBezTo>
                  <a:lnTo>
                    <a:pt x="225" y="599"/>
                  </a:lnTo>
                  <a:lnTo>
                    <a:pt x="199" y="599"/>
                  </a:lnTo>
                  <a:lnTo>
                    <a:pt x="199" y="517"/>
                  </a:lnTo>
                  <a:close/>
                  <a:moveTo>
                    <a:pt x="85" y="626"/>
                  </a:moveTo>
                  <a:cubicBezTo>
                    <a:pt x="170" y="627"/>
                    <a:pt x="253" y="626"/>
                    <a:pt x="338" y="626"/>
                  </a:cubicBezTo>
                  <a:cubicBezTo>
                    <a:pt x="346" y="626"/>
                    <a:pt x="352" y="632"/>
                    <a:pt x="355" y="639"/>
                  </a:cubicBezTo>
                  <a:lnTo>
                    <a:pt x="68" y="639"/>
                  </a:lnTo>
                  <a:cubicBezTo>
                    <a:pt x="71" y="632"/>
                    <a:pt x="77" y="626"/>
                    <a:pt x="85" y="62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20" name="Tab Label"/>
            <p:cNvSpPr txBox="1"/>
            <p:nvPr/>
          </p:nvSpPr>
          <p:spPr>
            <a:xfrm>
              <a:off x="9924664" y="3341007"/>
              <a:ext cx="318357"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Radio</a:t>
              </a:r>
            </a:p>
          </p:txBody>
        </p:sp>
        <p:sp>
          <p:nvSpPr>
            <p:cNvPr id="221" name="User"/>
            <p:cNvSpPr>
              <a:spLocks noChangeAspect="1" noEditPoints="1"/>
            </p:cNvSpPr>
            <p:nvPr/>
          </p:nvSpPr>
          <p:spPr bwMode="auto">
            <a:xfrm>
              <a:off x="9902465" y="3498821"/>
              <a:ext cx="130175" cy="138113"/>
            </a:xfrm>
            <a:custGeom>
              <a:avLst/>
              <a:gdLst>
                <a:gd name="T0" fmla="*/ 146 w 535"/>
                <a:gd name="T1" fmla="*/ 66 h 568"/>
                <a:gd name="T2" fmla="*/ 136 w 535"/>
                <a:gd name="T3" fmla="*/ 231 h 568"/>
                <a:gd name="T4" fmla="*/ 161 w 535"/>
                <a:gd name="T5" fmla="*/ 274 h 568"/>
                <a:gd name="T6" fmla="*/ 184 w 535"/>
                <a:gd name="T7" fmla="*/ 332 h 568"/>
                <a:gd name="T8" fmla="*/ 189 w 535"/>
                <a:gd name="T9" fmla="*/ 385 h 568"/>
                <a:gd name="T10" fmla="*/ 97 w 535"/>
                <a:gd name="T11" fmla="*/ 437 h 568"/>
                <a:gd name="T12" fmla="*/ 0 w 535"/>
                <a:gd name="T13" fmla="*/ 554 h 568"/>
                <a:gd name="T14" fmla="*/ 535 w 535"/>
                <a:gd name="T15" fmla="*/ 568 h 568"/>
                <a:gd name="T16" fmla="*/ 501 w 535"/>
                <a:gd name="T17" fmla="*/ 477 h 568"/>
                <a:gd name="T18" fmla="*/ 377 w 535"/>
                <a:gd name="T19" fmla="*/ 412 h 568"/>
                <a:gd name="T20" fmla="*/ 345 w 535"/>
                <a:gd name="T21" fmla="*/ 337 h 568"/>
                <a:gd name="T22" fmla="*/ 361 w 535"/>
                <a:gd name="T23" fmla="*/ 314 h 568"/>
                <a:gd name="T24" fmla="*/ 385 w 535"/>
                <a:gd name="T25" fmla="*/ 267 h 568"/>
                <a:gd name="T26" fmla="*/ 389 w 535"/>
                <a:gd name="T27" fmla="*/ 199 h 568"/>
                <a:gd name="T28" fmla="*/ 383 w 535"/>
                <a:gd name="T29" fmla="*/ 54 h 568"/>
                <a:gd name="T30" fmla="*/ 266 w 535"/>
                <a:gd name="T31" fmla="*/ 0 h 568"/>
                <a:gd name="T32" fmla="*/ 266 w 535"/>
                <a:gd name="T33" fmla="*/ 27 h 568"/>
                <a:gd name="T34" fmla="*/ 319 w 535"/>
                <a:gd name="T35" fmla="*/ 49 h 568"/>
                <a:gd name="T36" fmla="*/ 362 w 535"/>
                <a:gd name="T37" fmla="*/ 70 h 568"/>
                <a:gd name="T38" fmla="*/ 362 w 535"/>
                <a:gd name="T39" fmla="*/ 198 h 568"/>
                <a:gd name="T40" fmla="*/ 368 w 535"/>
                <a:gd name="T41" fmla="*/ 213 h 568"/>
                <a:gd name="T42" fmla="*/ 364 w 535"/>
                <a:gd name="T43" fmla="*/ 251 h 568"/>
                <a:gd name="T44" fmla="*/ 350 w 535"/>
                <a:gd name="T45" fmla="*/ 255 h 568"/>
                <a:gd name="T46" fmla="*/ 337 w 535"/>
                <a:gd name="T47" fmla="*/ 302 h 568"/>
                <a:gd name="T48" fmla="*/ 325 w 535"/>
                <a:gd name="T49" fmla="*/ 320 h 568"/>
                <a:gd name="T50" fmla="*/ 318 w 535"/>
                <a:gd name="T51" fmla="*/ 332 h 568"/>
                <a:gd name="T52" fmla="*/ 320 w 535"/>
                <a:gd name="T53" fmla="*/ 391 h 568"/>
                <a:gd name="T54" fmla="*/ 365 w 535"/>
                <a:gd name="T55" fmla="*/ 436 h 568"/>
                <a:gd name="T56" fmla="*/ 482 w 535"/>
                <a:gd name="T57" fmla="*/ 496 h 568"/>
                <a:gd name="T58" fmla="*/ 30 w 535"/>
                <a:gd name="T59" fmla="*/ 541 h 568"/>
                <a:gd name="T60" fmla="*/ 107 w 535"/>
                <a:gd name="T61" fmla="*/ 462 h 568"/>
                <a:gd name="T62" fmla="*/ 214 w 535"/>
                <a:gd name="T63" fmla="*/ 393 h 568"/>
                <a:gd name="T64" fmla="*/ 215 w 535"/>
                <a:gd name="T65" fmla="*/ 390 h 568"/>
                <a:gd name="T66" fmla="*/ 217 w 535"/>
                <a:gd name="T67" fmla="*/ 324 h 568"/>
                <a:gd name="T68" fmla="*/ 205 w 535"/>
                <a:gd name="T69" fmla="*/ 316 h 568"/>
                <a:gd name="T70" fmla="*/ 186 w 535"/>
                <a:gd name="T71" fmla="*/ 266 h 568"/>
                <a:gd name="T72" fmla="*/ 173 w 535"/>
                <a:gd name="T73" fmla="*/ 254 h 568"/>
                <a:gd name="T74" fmla="*/ 162 w 535"/>
                <a:gd name="T75" fmla="*/ 228 h 568"/>
                <a:gd name="T76" fmla="*/ 175 w 535"/>
                <a:gd name="T77" fmla="*/ 208 h 568"/>
                <a:gd name="T78" fmla="*/ 171 w 535"/>
                <a:gd name="T79" fmla="*/ 76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5" h="568">
                  <a:moveTo>
                    <a:pt x="266" y="0"/>
                  </a:moveTo>
                  <a:cubicBezTo>
                    <a:pt x="203" y="1"/>
                    <a:pt x="163" y="27"/>
                    <a:pt x="146" y="66"/>
                  </a:cubicBezTo>
                  <a:cubicBezTo>
                    <a:pt x="130" y="103"/>
                    <a:pt x="134" y="150"/>
                    <a:pt x="145" y="199"/>
                  </a:cubicBezTo>
                  <a:cubicBezTo>
                    <a:pt x="139" y="206"/>
                    <a:pt x="134" y="216"/>
                    <a:pt x="136" y="231"/>
                  </a:cubicBezTo>
                  <a:cubicBezTo>
                    <a:pt x="137" y="245"/>
                    <a:pt x="143" y="257"/>
                    <a:pt x="149" y="267"/>
                  </a:cubicBezTo>
                  <a:cubicBezTo>
                    <a:pt x="152" y="272"/>
                    <a:pt x="157" y="272"/>
                    <a:pt x="161" y="274"/>
                  </a:cubicBezTo>
                  <a:cubicBezTo>
                    <a:pt x="163" y="288"/>
                    <a:pt x="167" y="302"/>
                    <a:pt x="173" y="314"/>
                  </a:cubicBezTo>
                  <a:cubicBezTo>
                    <a:pt x="177" y="321"/>
                    <a:pt x="180" y="327"/>
                    <a:pt x="184" y="332"/>
                  </a:cubicBezTo>
                  <a:cubicBezTo>
                    <a:pt x="186" y="334"/>
                    <a:pt x="188" y="335"/>
                    <a:pt x="190" y="337"/>
                  </a:cubicBezTo>
                  <a:cubicBezTo>
                    <a:pt x="190" y="354"/>
                    <a:pt x="190" y="367"/>
                    <a:pt x="189" y="385"/>
                  </a:cubicBezTo>
                  <a:cubicBezTo>
                    <a:pt x="184" y="395"/>
                    <a:pt x="174" y="404"/>
                    <a:pt x="158" y="412"/>
                  </a:cubicBezTo>
                  <a:cubicBezTo>
                    <a:pt x="141" y="420"/>
                    <a:pt x="119" y="428"/>
                    <a:pt x="97" y="437"/>
                  </a:cubicBezTo>
                  <a:cubicBezTo>
                    <a:pt x="74" y="447"/>
                    <a:pt x="52" y="459"/>
                    <a:pt x="33" y="477"/>
                  </a:cubicBezTo>
                  <a:cubicBezTo>
                    <a:pt x="15" y="495"/>
                    <a:pt x="2" y="521"/>
                    <a:pt x="0" y="554"/>
                  </a:cubicBezTo>
                  <a:lnTo>
                    <a:pt x="0" y="568"/>
                  </a:lnTo>
                  <a:lnTo>
                    <a:pt x="535" y="568"/>
                  </a:lnTo>
                  <a:lnTo>
                    <a:pt x="534" y="554"/>
                  </a:lnTo>
                  <a:cubicBezTo>
                    <a:pt x="532" y="521"/>
                    <a:pt x="519" y="495"/>
                    <a:pt x="501" y="477"/>
                  </a:cubicBezTo>
                  <a:cubicBezTo>
                    <a:pt x="483" y="459"/>
                    <a:pt x="460" y="447"/>
                    <a:pt x="438" y="437"/>
                  </a:cubicBezTo>
                  <a:cubicBezTo>
                    <a:pt x="416" y="428"/>
                    <a:pt x="394" y="420"/>
                    <a:pt x="377" y="412"/>
                  </a:cubicBezTo>
                  <a:cubicBezTo>
                    <a:pt x="361" y="404"/>
                    <a:pt x="350" y="395"/>
                    <a:pt x="346" y="385"/>
                  </a:cubicBezTo>
                  <a:cubicBezTo>
                    <a:pt x="345" y="367"/>
                    <a:pt x="345" y="354"/>
                    <a:pt x="345" y="337"/>
                  </a:cubicBezTo>
                  <a:cubicBezTo>
                    <a:pt x="347" y="335"/>
                    <a:pt x="349" y="334"/>
                    <a:pt x="351" y="332"/>
                  </a:cubicBezTo>
                  <a:cubicBezTo>
                    <a:pt x="354" y="327"/>
                    <a:pt x="358" y="321"/>
                    <a:pt x="361" y="314"/>
                  </a:cubicBezTo>
                  <a:cubicBezTo>
                    <a:pt x="367" y="302"/>
                    <a:pt x="371" y="288"/>
                    <a:pt x="373" y="274"/>
                  </a:cubicBezTo>
                  <a:cubicBezTo>
                    <a:pt x="377" y="272"/>
                    <a:pt x="382" y="272"/>
                    <a:pt x="385" y="267"/>
                  </a:cubicBezTo>
                  <a:cubicBezTo>
                    <a:pt x="392" y="259"/>
                    <a:pt x="396" y="247"/>
                    <a:pt x="398" y="231"/>
                  </a:cubicBezTo>
                  <a:cubicBezTo>
                    <a:pt x="400" y="216"/>
                    <a:pt x="395" y="207"/>
                    <a:pt x="389" y="199"/>
                  </a:cubicBezTo>
                  <a:cubicBezTo>
                    <a:pt x="396" y="178"/>
                    <a:pt x="404" y="144"/>
                    <a:pt x="401" y="109"/>
                  </a:cubicBezTo>
                  <a:cubicBezTo>
                    <a:pt x="400" y="90"/>
                    <a:pt x="395" y="70"/>
                    <a:pt x="383" y="54"/>
                  </a:cubicBezTo>
                  <a:cubicBezTo>
                    <a:pt x="373" y="40"/>
                    <a:pt x="356" y="30"/>
                    <a:pt x="334" y="25"/>
                  </a:cubicBezTo>
                  <a:cubicBezTo>
                    <a:pt x="320" y="7"/>
                    <a:pt x="295" y="0"/>
                    <a:pt x="266" y="0"/>
                  </a:cubicBezTo>
                  <a:lnTo>
                    <a:pt x="266" y="0"/>
                  </a:lnTo>
                  <a:close/>
                  <a:moveTo>
                    <a:pt x="266" y="27"/>
                  </a:moveTo>
                  <a:cubicBezTo>
                    <a:pt x="293" y="27"/>
                    <a:pt x="310" y="35"/>
                    <a:pt x="315" y="43"/>
                  </a:cubicBezTo>
                  <a:lnTo>
                    <a:pt x="319" y="49"/>
                  </a:lnTo>
                  <a:lnTo>
                    <a:pt x="325" y="50"/>
                  </a:lnTo>
                  <a:cubicBezTo>
                    <a:pt x="344" y="52"/>
                    <a:pt x="354" y="60"/>
                    <a:pt x="362" y="70"/>
                  </a:cubicBezTo>
                  <a:cubicBezTo>
                    <a:pt x="369" y="80"/>
                    <a:pt x="373" y="95"/>
                    <a:pt x="374" y="111"/>
                  </a:cubicBezTo>
                  <a:cubicBezTo>
                    <a:pt x="377" y="143"/>
                    <a:pt x="368" y="180"/>
                    <a:pt x="362" y="198"/>
                  </a:cubicBezTo>
                  <a:lnTo>
                    <a:pt x="359" y="208"/>
                  </a:lnTo>
                  <a:lnTo>
                    <a:pt x="368" y="213"/>
                  </a:lnTo>
                  <a:cubicBezTo>
                    <a:pt x="367" y="213"/>
                    <a:pt x="373" y="217"/>
                    <a:pt x="372" y="228"/>
                  </a:cubicBezTo>
                  <a:cubicBezTo>
                    <a:pt x="370" y="241"/>
                    <a:pt x="367" y="248"/>
                    <a:pt x="364" y="251"/>
                  </a:cubicBezTo>
                  <a:cubicBezTo>
                    <a:pt x="362" y="254"/>
                    <a:pt x="361" y="254"/>
                    <a:pt x="361" y="254"/>
                  </a:cubicBezTo>
                  <a:lnTo>
                    <a:pt x="350" y="255"/>
                  </a:lnTo>
                  <a:lnTo>
                    <a:pt x="348" y="266"/>
                  </a:lnTo>
                  <a:cubicBezTo>
                    <a:pt x="347" y="277"/>
                    <a:pt x="343" y="291"/>
                    <a:pt x="337" y="302"/>
                  </a:cubicBezTo>
                  <a:cubicBezTo>
                    <a:pt x="335" y="308"/>
                    <a:pt x="332" y="313"/>
                    <a:pt x="329" y="316"/>
                  </a:cubicBezTo>
                  <a:cubicBezTo>
                    <a:pt x="327" y="319"/>
                    <a:pt x="324" y="321"/>
                    <a:pt x="325" y="320"/>
                  </a:cubicBezTo>
                  <a:lnTo>
                    <a:pt x="318" y="324"/>
                  </a:lnTo>
                  <a:lnTo>
                    <a:pt x="318" y="332"/>
                  </a:lnTo>
                  <a:cubicBezTo>
                    <a:pt x="318" y="352"/>
                    <a:pt x="318" y="367"/>
                    <a:pt x="320" y="390"/>
                  </a:cubicBezTo>
                  <a:lnTo>
                    <a:pt x="320" y="391"/>
                  </a:lnTo>
                  <a:lnTo>
                    <a:pt x="320" y="393"/>
                  </a:lnTo>
                  <a:cubicBezTo>
                    <a:pt x="328" y="413"/>
                    <a:pt x="346" y="426"/>
                    <a:pt x="365" y="436"/>
                  </a:cubicBezTo>
                  <a:cubicBezTo>
                    <a:pt x="384" y="445"/>
                    <a:pt x="406" y="453"/>
                    <a:pt x="427" y="462"/>
                  </a:cubicBezTo>
                  <a:cubicBezTo>
                    <a:pt x="448" y="471"/>
                    <a:pt x="468" y="481"/>
                    <a:pt x="482" y="496"/>
                  </a:cubicBezTo>
                  <a:cubicBezTo>
                    <a:pt x="493" y="507"/>
                    <a:pt x="500" y="522"/>
                    <a:pt x="504" y="541"/>
                  </a:cubicBezTo>
                  <a:lnTo>
                    <a:pt x="30" y="541"/>
                  </a:lnTo>
                  <a:cubicBezTo>
                    <a:pt x="34" y="522"/>
                    <a:pt x="41" y="507"/>
                    <a:pt x="52" y="496"/>
                  </a:cubicBezTo>
                  <a:cubicBezTo>
                    <a:pt x="67" y="481"/>
                    <a:pt x="86" y="471"/>
                    <a:pt x="107" y="462"/>
                  </a:cubicBezTo>
                  <a:cubicBezTo>
                    <a:pt x="128" y="453"/>
                    <a:pt x="150" y="445"/>
                    <a:pt x="170" y="436"/>
                  </a:cubicBezTo>
                  <a:cubicBezTo>
                    <a:pt x="189" y="426"/>
                    <a:pt x="207" y="413"/>
                    <a:pt x="214" y="393"/>
                  </a:cubicBezTo>
                  <a:lnTo>
                    <a:pt x="215" y="391"/>
                  </a:lnTo>
                  <a:lnTo>
                    <a:pt x="215" y="390"/>
                  </a:lnTo>
                  <a:cubicBezTo>
                    <a:pt x="217" y="367"/>
                    <a:pt x="217" y="352"/>
                    <a:pt x="217" y="332"/>
                  </a:cubicBezTo>
                  <a:lnTo>
                    <a:pt x="217" y="324"/>
                  </a:lnTo>
                  <a:lnTo>
                    <a:pt x="209" y="320"/>
                  </a:lnTo>
                  <a:cubicBezTo>
                    <a:pt x="211" y="321"/>
                    <a:pt x="208" y="319"/>
                    <a:pt x="205" y="316"/>
                  </a:cubicBezTo>
                  <a:cubicBezTo>
                    <a:pt x="203" y="312"/>
                    <a:pt x="200" y="308"/>
                    <a:pt x="197" y="302"/>
                  </a:cubicBezTo>
                  <a:cubicBezTo>
                    <a:pt x="192" y="291"/>
                    <a:pt x="187" y="277"/>
                    <a:pt x="186" y="266"/>
                  </a:cubicBezTo>
                  <a:lnTo>
                    <a:pt x="184" y="255"/>
                  </a:lnTo>
                  <a:lnTo>
                    <a:pt x="173" y="254"/>
                  </a:lnTo>
                  <a:cubicBezTo>
                    <a:pt x="173" y="254"/>
                    <a:pt x="172" y="254"/>
                    <a:pt x="170" y="251"/>
                  </a:cubicBezTo>
                  <a:cubicBezTo>
                    <a:pt x="167" y="248"/>
                    <a:pt x="164" y="241"/>
                    <a:pt x="162" y="228"/>
                  </a:cubicBezTo>
                  <a:cubicBezTo>
                    <a:pt x="160" y="222"/>
                    <a:pt x="165" y="217"/>
                    <a:pt x="166" y="213"/>
                  </a:cubicBezTo>
                  <a:lnTo>
                    <a:pt x="175" y="208"/>
                  </a:lnTo>
                  <a:lnTo>
                    <a:pt x="172" y="199"/>
                  </a:lnTo>
                  <a:cubicBezTo>
                    <a:pt x="160" y="150"/>
                    <a:pt x="158" y="106"/>
                    <a:pt x="171" y="76"/>
                  </a:cubicBezTo>
                  <a:cubicBezTo>
                    <a:pt x="184" y="47"/>
                    <a:pt x="210" y="28"/>
                    <a:pt x="266" y="2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23" name="Tab Label"/>
            <p:cNvSpPr txBox="1"/>
            <p:nvPr/>
          </p:nvSpPr>
          <p:spPr>
            <a:xfrm>
              <a:off x="9797154" y="3647222"/>
              <a:ext cx="34079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Artists</a:t>
              </a:r>
            </a:p>
          </p:txBody>
        </p:sp>
      </p:grpSp>
      <p:sp>
        <p:nvSpPr>
          <p:cNvPr id="268" name="TextBox 267"/>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sp>
        <p:nvSpPr>
          <p:cNvPr id="224" name="Running"/>
          <p:cNvSpPr>
            <a:spLocks noChangeAspect="1" noEditPoints="1"/>
          </p:cNvSpPr>
          <p:nvPr/>
        </p:nvSpPr>
        <p:spPr bwMode="auto">
          <a:xfrm>
            <a:off x="7215188" y="2564871"/>
            <a:ext cx="149225" cy="161925"/>
          </a:xfrm>
          <a:custGeom>
            <a:avLst/>
            <a:gdLst>
              <a:gd name="T0" fmla="*/ 386 w 615"/>
              <a:gd name="T1" fmla="*/ 73 h 668"/>
              <a:gd name="T2" fmla="*/ 532 w 615"/>
              <a:gd name="T3" fmla="*/ 73 h 668"/>
              <a:gd name="T4" fmla="*/ 459 w 615"/>
              <a:gd name="T5" fmla="*/ 27 h 668"/>
              <a:gd name="T6" fmla="*/ 459 w 615"/>
              <a:gd name="T7" fmla="*/ 120 h 668"/>
              <a:gd name="T8" fmla="*/ 459 w 615"/>
              <a:gd name="T9" fmla="*/ 27 h 668"/>
              <a:gd name="T10" fmla="*/ 151 w 615"/>
              <a:gd name="T11" fmla="*/ 167 h 668"/>
              <a:gd name="T12" fmla="*/ 129 w 615"/>
              <a:gd name="T13" fmla="*/ 227 h 668"/>
              <a:gd name="T14" fmla="*/ 185 w 615"/>
              <a:gd name="T15" fmla="*/ 228 h 668"/>
              <a:gd name="T16" fmla="*/ 306 w 615"/>
              <a:gd name="T17" fmla="*/ 190 h 668"/>
              <a:gd name="T18" fmla="*/ 219 w 615"/>
              <a:gd name="T19" fmla="*/ 347 h 668"/>
              <a:gd name="T20" fmla="*/ 52 w 615"/>
              <a:gd name="T21" fmla="*/ 428 h 668"/>
              <a:gd name="T22" fmla="*/ 0 w 615"/>
              <a:gd name="T23" fmla="*/ 468 h 668"/>
              <a:gd name="T24" fmla="*/ 60 w 615"/>
              <a:gd name="T25" fmla="*/ 509 h 668"/>
              <a:gd name="T26" fmla="*/ 239 w 615"/>
              <a:gd name="T27" fmla="*/ 493 h 668"/>
              <a:gd name="T28" fmla="*/ 288 w 615"/>
              <a:gd name="T29" fmla="*/ 423 h 668"/>
              <a:gd name="T30" fmla="*/ 311 w 615"/>
              <a:gd name="T31" fmla="*/ 575 h 668"/>
              <a:gd name="T32" fmla="*/ 315 w 615"/>
              <a:gd name="T33" fmla="*/ 664 h 668"/>
              <a:gd name="T34" fmla="*/ 389 w 615"/>
              <a:gd name="T35" fmla="*/ 610 h 668"/>
              <a:gd name="T36" fmla="*/ 445 w 615"/>
              <a:gd name="T37" fmla="*/ 408 h 668"/>
              <a:gd name="T38" fmla="*/ 409 w 615"/>
              <a:gd name="T39" fmla="*/ 278 h 668"/>
              <a:gd name="T40" fmla="*/ 425 w 615"/>
              <a:gd name="T41" fmla="*/ 315 h 668"/>
              <a:gd name="T42" fmla="*/ 462 w 615"/>
              <a:gd name="T43" fmla="*/ 343 h 668"/>
              <a:gd name="T44" fmla="*/ 590 w 615"/>
              <a:gd name="T45" fmla="*/ 335 h 668"/>
              <a:gd name="T46" fmla="*/ 614 w 615"/>
              <a:gd name="T47" fmla="*/ 308 h 668"/>
              <a:gd name="T48" fmla="*/ 564 w 615"/>
              <a:gd name="T49" fmla="*/ 271 h 668"/>
              <a:gd name="T50" fmla="*/ 457 w 615"/>
              <a:gd name="T51" fmla="*/ 172 h 668"/>
              <a:gd name="T52" fmla="*/ 377 w 615"/>
              <a:gd name="T53" fmla="*/ 117 h 668"/>
              <a:gd name="T54" fmla="*/ 238 w 615"/>
              <a:gd name="T55" fmla="*/ 100 h 668"/>
              <a:gd name="T56" fmla="*/ 371 w 615"/>
              <a:gd name="T57" fmla="*/ 143 h 668"/>
              <a:gd name="T58" fmla="*/ 431 w 615"/>
              <a:gd name="T59" fmla="*/ 182 h 668"/>
              <a:gd name="T60" fmla="*/ 427 w 615"/>
              <a:gd name="T61" fmla="*/ 199 h 668"/>
              <a:gd name="T62" fmla="*/ 337 w 615"/>
              <a:gd name="T63" fmla="*/ 367 h 668"/>
              <a:gd name="T64" fmla="*/ 437 w 615"/>
              <a:gd name="T65" fmla="*/ 459 h 668"/>
              <a:gd name="T66" fmla="*/ 336 w 615"/>
              <a:gd name="T67" fmla="*/ 636 h 668"/>
              <a:gd name="T68" fmla="*/ 324 w 615"/>
              <a:gd name="T69" fmla="*/ 630 h 668"/>
              <a:gd name="T70" fmla="*/ 335 w 615"/>
              <a:gd name="T71" fmla="*/ 586 h 668"/>
              <a:gd name="T72" fmla="*/ 378 w 615"/>
              <a:gd name="T73" fmla="*/ 451 h 668"/>
              <a:gd name="T74" fmla="*/ 246 w 615"/>
              <a:gd name="T75" fmla="*/ 345 h 668"/>
              <a:gd name="T76" fmla="*/ 339 w 615"/>
              <a:gd name="T77" fmla="*/ 189 h 668"/>
              <a:gd name="T78" fmla="*/ 271 w 615"/>
              <a:gd name="T79" fmla="*/ 156 h 668"/>
              <a:gd name="T80" fmla="*/ 171 w 615"/>
              <a:gd name="T81" fmla="*/ 205 h 668"/>
              <a:gd name="T82" fmla="*/ 152 w 615"/>
              <a:gd name="T83" fmla="*/ 205 h 668"/>
              <a:gd name="T84" fmla="*/ 253 w 615"/>
              <a:gd name="T85" fmla="*/ 122 h 668"/>
              <a:gd name="T86" fmla="*/ 447 w 615"/>
              <a:gd name="T87" fmla="*/ 217 h 668"/>
              <a:gd name="T88" fmla="*/ 487 w 615"/>
              <a:gd name="T89" fmla="*/ 291 h 668"/>
              <a:gd name="T90" fmla="*/ 584 w 615"/>
              <a:gd name="T91" fmla="*/ 301 h 668"/>
              <a:gd name="T92" fmla="*/ 581 w 615"/>
              <a:gd name="T93" fmla="*/ 310 h 668"/>
              <a:gd name="T94" fmla="*/ 463 w 615"/>
              <a:gd name="T95" fmla="*/ 317 h 668"/>
              <a:gd name="T96" fmla="*/ 427 w 615"/>
              <a:gd name="T97" fmla="*/ 251 h 668"/>
              <a:gd name="T98" fmla="*/ 230 w 615"/>
              <a:gd name="T99" fmla="*/ 378 h 668"/>
              <a:gd name="T100" fmla="*/ 249 w 615"/>
              <a:gd name="T101" fmla="*/ 398 h 668"/>
              <a:gd name="T102" fmla="*/ 217 w 615"/>
              <a:gd name="T103" fmla="*/ 478 h 668"/>
              <a:gd name="T104" fmla="*/ 62 w 615"/>
              <a:gd name="T105" fmla="*/ 482 h 668"/>
              <a:gd name="T106" fmla="*/ 26 w 615"/>
              <a:gd name="T107" fmla="*/ 468 h 668"/>
              <a:gd name="T108" fmla="*/ 54 w 615"/>
              <a:gd name="T109" fmla="*/ 454 h 668"/>
              <a:gd name="T110" fmla="*/ 187 w 615"/>
              <a:gd name="T111" fmla="*/ 44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5" h="668">
                <a:moveTo>
                  <a:pt x="459" y="0"/>
                </a:moveTo>
                <a:cubicBezTo>
                  <a:pt x="419" y="0"/>
                  <a:pt x="386" y="33"/>
                  <a:pt x="386" y="73"/>
                </a:cubicBezTo>
                <a:cubicBezTo>
                  <a:pt x="386" y="114"/>
                  <a:pt x="419" y="147"/>
                  <a:pt x="459" y="147"/>
                </a:cubicBezTo>
                <a:cubicBezTo>
                  <a:pt x="499" y="147"/>
                  <a:pt x="532" y="114"/>
                  <a:pt x="532" y="73"/>
                </a:cubicBezTo>
                <a:cubicBezTo>
                  <a:pt x="532" y="33"/>
                  <a:pt x="499" y="0"/>
                  <a:pt x="459" y="0"/>
                </a:cubicBezTo>
                <a:close/>
                <a:moveTo>
                  <a:pt x="459" y="27"/>
                </a:moveTo>
                <a:cubicBezTo>
                  <a:pt x="485" y="27"/>
                  <a:pt x="506" y="47"/>
                  <a:pt x="506" y="73"/>
                </a:cubicBezTo>
                <a:cubicBezTo>
                  <a:pt x="506" y="99"/>
                  <a:pt x="485" y="120"/>
                  <a:pt x="459" y="120"/>
                </a:cubicBezTo>
                <a:cubicBezTo>
                  <a:pt x="433" y="120"/>
                  <a:pt x="412" y="99"/>
                  <a:pt x="412" y="73"/>
                </a:cubicBezTo>
                <a:cubicBezTo>
                  <a:pt x="412" y="47"/>
                  <a:pt x="433" y="27"/>
                  <a:pt x="459" y="27"/>
                </a:cubicBezTo>
                <a:close/>
                <a:moveTo>
                  <a:pt x="238" y="100"/>
                </a:moveTo>
                <a:cubicBezTo>
                  <a:pt x="209" y="122"/>
                  <a:pt x="180" y="145"/>
                  <a:pt x="151" y="167"/>
                </a:cubicBezTo>
                <a:cubicBezTo>
                  <a:pt x="142" y="175"/>
                  <a:pt x="135" y="184"/>
                  <a:pt x="129" y="192"/>
                </a:cubicBezTo>
                <a:cubicBezTo>
                  <a:pt x="124" y="201"/>
                  <a:pt x="122" y="216"/>
                  <a:pt x="129" y="227"/>
                </a:cubicBezTo>
                <a:cubicBezTo>
                  <a:pt x="138" y="237"/>
                  <a:pt x="148" y="237"/>
                  <a:pt x="159" y="237"/>
                </a:cubicBezTo>
                <a:cubicBezTo>
                  <a:pt x="168" y="236"/>
                  <a:pt x="177" y="233"/>
                  <a:pt x="185" y="228"/>
                </a:cubicBezTo>
                <a:cubicBezTo>
                  <a:pt x="210" y="215"/>
                  <a:pt x="243" y="197"/>
                  <a:pt x="270" y="183"/>
                </a:cubicBezTo>
                <a:lnTo>
                  <a:pt x="306" y="190"/>
                </a:lnTo>
                <a:cubicBezTo>
                  <a:pt x="283" y="225"/>
                  <a:pt x="259" y="260"/>
                  <a:pt x="236" y="295"/>
                </a:cubicBezTo>
                <a:cubicBezTo>
                  <a:pt x="228" y="313"/>
                  <a:pt x="219" y="323"/>
                  <a:pt x="219" y="347"/>
                </a:cubicBezTo>
                <a:lnTo>
                  <a:pt x="169" y="420"/>
                </a:lnTo>
                <a:cubicBezTo>
                  <a:pt x="160" y="421"/>
                  <a:pt x="83" y="426"/>
                  <a:pt x="52" y="428"/>
                </a:cubicBezTo>
                <a:cubicBezTo>
                  <a:pt x="39" y="429"/>
                  <a:pt x="26" y="433"/>
                  <a:pt x="16" y="438"/>
                </a:cubicBezTo>
                <a:cubicBezTo>
                  <a:pt x="7" y="444"/>
                  <a:pt x="0" y="456"/>
                  <a:pt x="0" y="468"/>
                </a:cubicBezTo>
                <a:cubicBezTo>
                  <a:pt x="0" y="479"/>
                  <a:pt x="6" y="492"/>
                  <a:pt x="17" y="498"/>
                </a:cubicBezTo>
                <a:cubicBezTo>
                  <a:pt x="28" y="505"/>
                  <a:pt x="41" y="508"/>
                  <a:pt x="60" y="509"/>
                </a:cubicBezTo>
                <a:cubicBezTo>
                  <a:pt x="107" y="512"/>
                  <a:pt x="155" y="515"/>
                  <a:pt x="195" y="518"/>
                </a:cubicBezTo>
                <a:cubicBezTo>
                  <a:pt x="212" y="518"/>
                  <a:pt x="228" y="509"/>
                  <a:pt x="239" y="493"/>
                </a:cubicBezTo>
                <a:lnTo>
                  <a:pt x="239" y="493"/>
                </a:lnTo>
                <a:lnTo>
                  <a:pt x="288" y="423"/>
                </a:lnTo>
                <a:lnTo>
                  <a:pt x="354" y="467"/>
                </a:lnTo>
                <a:lnTo>
                  <a:pt x="311" y="575"/>
                </a:lnTo>
                <a:cubicBezTo>
                  <a:pt x="301" y="598"/>
                  <a:pt x="297" y="616"/>
                  <a:pt x="297" y="630"/>
                </a:cubicBezTo>
                <a:cubicBezTo>
                  <a:pt x="297" y="645"/>
                  <a:pt x="303" y="659"/>
                  <a:pt x="315" y="664"/>
                </a:cubicBezTo>
                <a:cubicBezTo>
                  <a:pt x="325" y="668"/>
                  <a:pt x="339" y="667"/>
                  <a:pt x="351" y="658"/>
                </a:cubicBezTo>
                <a:cubicBezTo>
                  <a:pt x="363" y="649"/>
                  <a:pt x="375" y="634"/>
                  <a:pt x="389" y="610"/>
                </a:cubicBezTo>
                <a:cubicBezTo>
                  <a:pt x="414" y="561"/>
                  <a:pt x="440" y="511"/>
                  <a:pt x="462" y="470"/>
                </a:cubicBezTo>
                <a:cubicBezTo>
                  <a:pt x="472" y="448"/>
                  <a:pt x="464" y="422"/>
                  <a:pt x="445" y="408"/>
                </a:cubicBezTo>
                <a:lnTo>
                  <a:pt x="363" y="353"/>
                </a:lnTo>
                <a:lnTo>
                  <a:pt x="409" y="278"/>
                </a:lnTo>
                <a:lnTo>
                  <a:pt x="424" y="315"/>
                </a:lnTo>
                <a:cubicBezTo>
                  <a:pt x="424" y="315"/>
                  <a:pt x="425" y="315"/>
                  <a:pt x="425" y="315"/>
                </a:cubicBezTo>
                <a:cubicBezTo>
                  <a:pt x="431" y="329"/>
                  <a:pt x="443" y="341"/>
                  <a:pt x="460" y="343"/>
                </a:cubicBezTo>
                <a:cubicBezTo>
                  <a:pt x="460" y="343"/>
                  <a:pt x="461" y="343"/>
                  <a:pt x="462" y="343"/>
                </a:cubicBezTo>
                <a:cubicBezTo>
                  <a:pt x="462" y="343"/>
                  <a:pt x="535" y="342"/>
                  <a:pt x="556" y="341"/>
                </a:cubicBezTo>
                <a:cubicBezTo>
                  <a:pt x="567" y="340"/>
                  <a:pt x="579" y="339"/>
                  <a:pt x="590" y="335"/>
                </a:cubicBezTo>
                <a:cubicBezTo>
                  <a:pt x="596" y="333"/>
                  <a:pt x="601" y="331"/>
                  <a:pt x="605" y="326"/>
                </a:cubicBezTo>
                <a:cubicBezTo>
                  <a:pt x="610" y="322"/>
                  <a:pt x="614" y="315"/>
                  <a:pt x="614" y="308"/>
                </a:cubicBezTo>
                <a:cubicBezTo>
                  <a:pt x="615" y="294"/>
                  <a:pt x="605" y="281"/>
                  <a:pt x="595" y="276"/>
                </a:cubicBezTo>
                <a:cubicBezTo>
                  <a:pt x="584" y="272"/>
                  <a:pt x="573" y="271"/>
                  <a:pt x="564" y="271"/>
                </a:cubicBezTo>
                <a:lnTo>
                  <a:pt x="497" y="265"/>
                </a:lnTo>
                <a:lnTo>
                  <a:pt x="457" y="172"/>
                </a:lnTo>
                <a:cubicBezTo>
                  <a:pt x="454" y="167"/>
                  <a:pt x="450" y="164"/>
                  <a:pt x="447" y="160"/>
                </a:cubicBezTo>
                <a:cubicBezTo>
                  <a:pt x="422" y="144"/>
                  <a:pt x="401" y="127"/>
                  <a:pt x="377" y="117"/>
                </a:cubicBezTo>
                <a:cubicBezTo>
                  <a:pt x="342" y="109"/>
                  <a:pt x="307" y="101"/>
                  <a:pt x="272" y="94"/>
                </a:cubicBezTo>
                <a:cubicBezTo>
                  <a:pt x="259" y="91"/>
                  <a:pt x="247" y="95"/>
                  <a:pt x="238" y="100"/>
                </a:cubicBezTo>
                <a:close/>
                <a:moveTo>
                  <a:pt x="266" y="120"/>
                </a:moveTo>
                <a:lnTo>
                  <a:pt x="371" y="143"/>
                </a:lnTo>
                <a:cubicBezTo>
                  <a:pt x="375" y="143"/>
                  <a:pt x="377" y="145"/>
                  <a:pt x="380" y="147"/>
                </a:cubicBezTo>
                <a:lnTo>
                  <a:pt x="431" y="182"/>
                </a:lnTo>
                <a:cubicBezTo>
                  <a:pt x="432" y="188"/>
                  <a:pt x="429" y="193"/>
                  <a:pt x="428" y="199"/>
                </a:cubicBezTo>
                <a:cubicBezTo>
                  <a:pt x="427" y="199"/>
                  <a:pt x="427" y="199"/>
                  <a:pt x="427" y="199"/>
                </a:cubicBezTo>
                <a:lnTo>
                  <a:pt x="334" y="349"/>
                </a:lnTo>
                <a:cubicBezTo>
                  <a:pt x="330" y="355"/>
                  <a:pt x="332" y="363"/>
                  <a:pt x="337" y="367"/>
                </a:cubicBezTo>
                <a:lnTo>
                  <a:pt x="429" y="430"/>
                </a:lnTo>
                <a:cubicBezTo>
                  <a:pt x="439" y="437"/>
                  <a:pt x="442" y="448"/>
                  <a:pt x="437" y="459"/>
                </a:cubicBezTo>
                <a:lnTo>
                  <a:pt x="365" y="597"/>
                </a:lnTo>
                <a:cubicBezTo>
                  <a:pt x="353" y="620"/>
                  <a:pt x="342" y="631"/>
                  <a:pt x="336" y="636"/>
                </a:cubicBezTo>
                <a:cubicBezTo>
                  <a:pt x="329" y="641"/>
                  <a:pt x="328" y="640"/>
                  <a:pt x="326" y="639"/>
                </a:cubicBezTo>
                <a:cubicBezTo>
                  <a:pt x="325" y="639"/>
                  <a:pt x="324" y="639"/>
                  <a:pt x="324" y="630"/>
                </a:cubicBezTo>
                <a:cubicBezTo>
                  <a:pt x="324" y="621"/>
                  <a:pt x="327" y="606"/>
                  <a:pt x="335" y="586"/>
                </a:cubicBezTo>
                <a:lnTo>
                  <a:pt x="335" y="586"/>
                </a:lnTo>
                <a:lnTo>
                  <a:pt x="383" y="467"/>
                </a:lnTo>
                <a:cubicBezTo>
                  <a:pt x="386" y="461"/>
                  <a:pt x="384" y="455"/>
                  <a:pt x="378" y="451"/>
                </a:cubicBezTo>
                <a:lnTo>
                  <a:pt x="265" y="376"/>
                </a:lnTo>
                <a:cubicBezTo>
                  <a:pt x="250" y="364"/>
                  <a:pt x="246" y="354"/>
                  <a:pt x="246" y="345"/>
                </a:cubicBezTo>
                <a:cubicBezTo>
                  <a:pt x="246" y="336"/>
                  <a:pt x="250" y="323"/>
                  <a:pt x="259" y="308"/>
                </a:cubicBezTo>
                <a:lnTo>
                  <a:pt x="339" y="189"/>
                </a:lnTo>
                <a:cubicBezTo>
                  <a:pt x="345" y="181"/>
                  <a:pt x="340" y="171"/>
                  <a:pt x="331" y="169"/>
                </a:cubicBezTo>
                <a:lnTo>
                  <a:pt x="271" y="156"/>
                </a:lnTo>
                <a:cubicBezTo>
                  <a:pt x="268" y="155"/>
                  <a:pt x="265" y="155"/>
                  <a:pt x="262" y="157"/>
                </a:cubicBezTo>
                <a:lnTo>
                  <a:pt x="171" y="205"/>
                </a:lnTo>
                <a:cubicBezTo>
                  <a:pt x="167" y="208"/>
                  <a:pt x="160" y="209"/>
                  <a:pt x="155" y="211"/>
                </a:cubicBezTo>
                <a:cubicBezTo>
                  <a:pt x="149" y="213"/>
                  <a:pt x="152" y="205"/>
                  <a:pt x="152" y="205"/>
                </a:cubicBezTo>
                <a:cubicBezTo>
                  <a:pt x="155" y="200"/>
                  <a:pt x="161" y="194"/>
                  <a:pt x="167" y="188"/>
                </a:cubicBezTo>
                <a:lnTo>
                  <a:pt x="253" y="122"/>
                </a:lnTo>
                <a:cubicBezTo>
                  <a:pt x="257" y="119"/>
                  <a:pt x="262" y="119"/>
                  <a:pt x="266" y="120"/>
                </a:cubicBezTo>
                <a:close/>
                <a:moveTo>
                  <a:pt x="447" y="217"/>
                </a:moveTo>
                <a:lnTo>
                  <a:pt x="476" y="283"/>
                </a:lnTo>
                <a:cubicBezTo>
                  <a:pt x="478" y="287"/>
                  <a:pt x="482" y="290"/>
                  <a:pt x="487" y="291"/>
                </a:cubicBezTo>
                <a:lnTo>
                  <a:pt x="562" y="297"/>
                </a:lnTo>
                <a:cubicBezTo>
                  <a:pt x="569" y="297"/>
                  <a:pt x="577" y="299"/>
                  <a:pt x="584" y="301"/>
                </a:cubicBezTo>
                <a:cubicBezTo>
                  <a:pt x="588" y="302"/>
                  <a:pt x="587" y="301"/>
                  <a:pt x="587" y="307"/>
                </a:cubicBezTo>
                <a:cubicBezTo>
                  <a:pt x="587" y="307"/>
                  <a:pt x="585" y="309"/>
                  <a:pt x="581" y="310"/>
                </a:cubicBezTo>
                <a:cubicBezTo>
                  <a:pt x="575" y="312"/>
                  <a:pt x="565" y="313"/>
                  <a:pt x="555" y="314"/>
                </a:cubicBezTo>
                <a:cubicBezTo>
                  <a:pt x="536" y="315"/>
                  <a:pt x="465" y="316"/>
                  <a:pt x="463" y="317"/>
                </a:cubicBezTo>
                <a:cubicBezTo>
                  <a:pt x="459" y="316"/>
                  <a:pt x="451" y="310"/>
                  <a:pt x="449" y="304"/>
                </a:cubicBezTo>
                <a:lnTo>
                  <a:pt x="427" y="251"/>
                </a:lnTo>
                <a:lnTo>
                  <a:pt x="447" y="217"/>
                </a:lnTo>
                <a:close/>
                <a:moveTo>
                  <a:pt x="230" y="378"/>
                </a:moveTo>
                <a:cubicBezTo>
                  <a:pt x="235" y="384"/>
                  <a:pt x="240" y="391"/>
                  <a:pt x="248" y="397"/>
                </a:cubicBezTo>
                <a:cubicBezTo>
                  <a:pt x="248" y="397"/>
                  <a:pt x="248" y="397"/>
                  <a:pt x="249" y="398"/>
                </a:cubicBezTo>
                <a:lnTo>
                  <a:pt x="266" y="409"/>
                </a:lnTo>
                <a:lnTo>
                  <a:pt x="217" y="478"/>
                </a:lnTo>
                <a:cubicBezTo>
                  <a:pt x="211" y="487"/>
                  <a:pt x="200" y="492"/>
                  <a:pt x="195" y="491"/>
                </a:cubicBezTo>
                <a:cubicBezTo>
                  <a:pt x="151" y="488"/>
                  <a:pt x="107" y="486"/>
                  <a:pt x="62" y="482"/>
                </a:cubicBezTo>
                <a:cubicBezTo>
                  <a:pt x="51" y="482"/>
                  <a:pt x="41" y="479"/>
                  <a:pt x="31" y="475"/>
                </a:cubicBezTo>
                <a:cubicBezTo>
                  <a:pt x="26" y="473"/>
                  <a:pt x="26" y="472"/>
                  <a:pt x="26" y="468"/>
                </a:cubicBezTo>
                <a:cubicBezTo>
                  <a:pt x="26" y="464"/>
                  <a:pt x="27" y="463"/>
                  <a:pt x="31" y="460"/>
                </a:cubicBezTo>
                <a:cubicBezTo>
                  <a:pt x="35" y="457"/>
                  <a:pt x="43" y="455"/>
                  <a:pt x="54" y="454"/>
                </a:cubicBezTo>
                <a:cubicBezTo>
                  <a:pt x="86" y="452"/>
                  <a:pt x="177" y="446"/>
                  <a:pt x="177" y="446"/>
                </a:cubicBezTo>
                <a:cubicBezTo>
                  <a:pt x="181" y="446"/>
                  <a:pt x="184" y="444"/>
                  <a:pt x="187" y="440"/>
                </a:cubicBezTo>
                <a:lnTo>
                  <a:pt x="230" y="37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24" name="Group 23"/>
          <p:cNvGrpSpPr/>
          <p:nvPr/>
        </p:nvGrpSpPr>
        <p:grpSpPr>
          <a:xfrm>
            <a:off x="9526199" y="4383460"/>
            <a:ext cx="3870904" cy="3809258"/>
            <a:chOff x="9526199" y="4383460"/>
            <a:chExt cx="3870904" cy="3809258"/>
          </a:xfrm>
        </p:grpSpPr>
        <p:sp>
          <p:nvSpPr>
            <p:cNvPr id="264" name="Pie 263"/>
            <p:cNvSpPr/>
            <p:nvPr/>
          </p:nvSpPr>
          <p:spPr>
            <a:xfrm>
              <a:off x="9526199" y="4383460"/>
              <a:ext cx="3870904" cy="3809258"/>
            </a:xfrm>
            <a:prstGeom prst="pie">
              <a:avLst>
                <a:gd name="adj1" fmla="val 10790988"/>
                <a:gd name="adj2" fmla="val 16175710"/>
              </a:avLst>
            </a:prstGeom>
            <a:gradFill flip="none" rotWithShape="1">
              <a:gsLst>
                <a:gs pos="4000">
                  <a:schemeClr val="tx1">
                    <a:lumMod val="65000"/>
                    <a:lumOff val="35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9646139" y="4950204"/>
              <a:ext cx="3164018" cy="2658672"/>
              <a:chOff x="8910904" y="4330142"/>
              <a:chExt cx="3164018" cy="2658672"/>
            </a:xfrm>
          </p:grpSpPr>
          <p:sp>
            <p:nvSpPr>
              <p:cNvPr id="226" name="Pie 225"/>
              <p:cNvSpPr/>
              <p:nvPr/>
            </p:nvSpPr>
            <p:spPr>
              <a:xfrm>
                <a:off x="9387839" y="4342267"/>
                <a:ext cx="2687083" cy="2646547"/>
              </a:xfrm>
              <a:prstGeom prst="pie">
                <a:avLst>
                  <a:gd name="adj1" fmla="val 10790988"/>
                  <a:gd name="adj2" fmla="val 16175710"/>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Pie 229"/>
              <p:cNvSpPr/>
              <p:nvPr/>
            </p:nvSpPr>
            <p:spPr>
              <a:xfrm>
                <a:off x="9956057" y="4910193"/>
                <a:ext cx="1540719" cy="1513755"/>
              </a:xfrm>
              <a:prstGeom prst="pie">
                <a:avLst>
                  <a:gd name="adj1" fmla="val 10790988"/>
                  <a:gd name="adj2" fmla="val 16175710"/>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63500" dist="12700" dir="10800000" sx="101000" sy="101000" algn="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Download from Cloud"/>
              <p:cNvSpPr>
                <a:spLocks noChangeAspect="1" noEditPoints="1"/>
              </p:cNvSpPr>
              <p:nvPr/>
            </p:nvSpPr>
            <p:spPr bwMode="auto">
              <a:xfrm>
                <a:off x="9586729" y="4330142"/>
                <a:ext cx="163513" cy="139700"/>
              </a:xfrm>
              <a:custGeom>
                <a:avLst/>
                <a:gdLst>
                  <a:gd name="T0" fmla="*/ 386 w 666"/>
                  <a:gd name="T1" fmla="*/ 0 h 572"/>
                  <a:gd name="T2" fmla="*/ 230 w 666"/>
                  <a:gd name="T3" fmla="*/ 101 h 572"/>
                  <a:gd name="T4" fmla="*/ 177 w 666"/>
                  <a:gd name="T5" fmla="*/ 83 h 572"/>
                  <a:gd name="T6" fmla="*/ 85 w 666"/>
                  <a:gd name="T7" fmla="*/ 171 h 572"/>
                  <a:gd name="T8" fmla="*/ 0 w 666"/>
                  <a:gd name="T9" fmla="*/ 291 h 572"/>
                  <a:gd name="T10" fmla="*/ 128 w 666"/>
                  <a:gd name="T11" fmla="*/ 420 h 572"/>
                  <a:gd name="T12" fmla="*/ 240 w 666"/>
                  <a:gd name="T13" fmla="*/ 420 h 572"/>
                  <a:gd name="T14" fmla="*/ 253 w 666"/>
                  <a:gd name="T15" fmla="*/ 406 h 572"/>
                  <a:gd name="T16" fmla="*/ 240 w 666"/>
                  <a:gd name="T17" fmla="*/ 393 h 572"/>
                  <a:gd name="T18" fmla="*/ 128 w 666"/>
                  <a:gd name="T19" fmla="*/ 393 h 572"/>
                  <a:gd name="T20" fmla="*/ 26 w 666"/>
                  <a:gd name="T21" fmla="*/ 291 h 572"/>
                  <a:gd name="T22" fmla="*/ 101 w 666"/>
                  <a:gd name="T23" fmla="*/ 192 h 572"/>
                  <a:gd name="T24" fmla="*/ 111 w 666"/>
                  <a:gd name="T25" fmla="*/ 176 h 572"/>
                  <a:gd name="T26" fmla="*/ 177 w 666"/>
                  <a:gd name="T27" fmla="*/ 109 h 572"/>
                  <a:gd name="T28" fmla="*/ 225 w 666"/>
                  <a:gd name="T29" fmla="*/ 129 h 572"/>
                  <a:gd name="T30" fmla="*/ 247 w 666"/>
                  <a:gd name="T31" fmla="*/ 124 h 572"/>
                  <a:gd name="T32" fmla="*/ 386 w 666"/>
                  <a:gd name="T33" fmla="*/ 27 h 572"/>
                  <a:gd name="T34" fmla="*/ 535 w 666"/>
                  <a:gd name="T35" fmla="*/ 176 h 572"/>
                  <a:gd name="T36" fmla="*/ 534 w 666"/>
                  <a:gd name="T37" fmla="*/ 194 h 572"/>
                  <a:gd name="T38" fmla="*/ 547 w 666"/>
                  <a:gd name="T39" fmla="*/ 209 h 572"/>
                  <a:gd name="T40" fmla="*/ 640 w 666"/>
                  <a:gd name="T41" fmla="*/ 301 h 572"/>
                  <a:gd name="T42" fmla="*/ 547 w 666"/>
                  <a:gd name="T43" fmla="*/ 393 h 572"/>
                  <a:gd name="T44" fmla="*/ 426 w 666"/>
                  <a:gd name="T45" fmla="*/ 393 h 572"/>
                  <a:gd name="T46" fmla="*/ 413 w 666"/>
                  <a:gd name="T47" fmla="*/ 406 h 572"/>
                  <a:gd name="T48" fmla="*/ 426 w 666"/>
                  <a:gd name="T49" fmla="*/ 420 h 572"/>
                  <a:gd name="T50" fmla="*/ 547 w 666"/>
                  <a:gd name="T51" fmla="*/ 420 h 572"/>
                  <a:gd name="T52" fmla="*/ 666 w 666"/>
                  <a:gd name="T53" fmla="*/ 301 h 572"/>
                  <a:gd name="T54" fmla="*/ 561 w 666"/>
                  <a:gd name="T55" fmla="*/ 185 h 572"/>
                  <a:gd name="T56" fmla="*/ 562 w 666"/>
                  <a:gd name="T57" fmla="*/ 176 h 572"/>
                  <a:gd name="T58" fmla="*/ 386 w 666"/>
                  <a:gd name="T59" fmla="*/ 0 h 572"/>
                  <a:gd name="T60" fmla="*/ 332 w 666"/>
                  <a:gd name="T61" fmla="*/ 273 h 572"/>
                  <a:gd name="T62" fmla="*/ 320 w 666"/>
                  <a:gd name="T63" fmla="*/ 286 h 572"/>
                  <a:gd name="T64" fmla="*/ 320 w 666"/>
                  <a:gd name="T65" fmla="*/ 521 h 572"/>
                  <a:gd name="T66" fmla="*/ 276 w 666"/>
                  <a:gd name="T67" fmla="*/ 477 h 572"/>
                  <a:gd name="T68" fmla="*/ 263 w 666"/>
                  <a:gd name="T69" fmla="*/ 473 h 572"/>
                  <a:gd name="T70" fmla="*/ 257 w 666"/>
                  <a:gd name="T71" fmla="*/ 496 h 572"/>
                  <a:gd name="T72" fmla="*/ 333 w 666"/>
                  <a:gd name="T73" fmla="*/ 572 h 572"/>
                  <a:gd name="T74" fmla="*/ 409 w 666"/>
                  <a:gd name="T75" fmla="*/ 496 h 572"/>
                  <a:gd name="T76" fmla="*/ 409 w 666"/>
                  <a:gd name="T77" fmla="*/ 477 h 572"/>
                  <a:gd name="T78" fmla="*/ 390 w 666"/>
                  <a:gd name="T79" fmla="*/ 477 h 572"/>
                  <a:gd name="T80" fmla="*/ 346 w 666"/>
                  <a:gd name="T81" fmla="*/ 521 h 572"/>
                  <a:gd name="T82" fmla="*/ 346 w 666"/>
                  <a:gd name="T83" fmla="*/ 286 h 572"/>
                  <a:gd name="T84" fmla="*/ 332 w 666"/>
                  <a:gd name="T85" fmla="*/ 27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 h="572">
                    <a:moveTo>
                      <a:pt x="386" y="0"/>
                    </a:moveTo>
                    <a:cubicBezTo>
                      <a:pt x="317" y="0"/>
                      <a:pt x="258" y="42"/>
                      <a:pt x="230" y="101"/>
                    </a:cubicBezTo>
                    <a:cubicBezTo>
                      <a:pt x="214" y="90"/>
                      <a:pt x="197" y="83"/>
                      <a:pt x="177" y="83"/>
                    </a:cubicBezTo>
                    <a:cubicBezTo>
                      <a:pt x="128" y="83"/>
                      <a:pt x="88" y="122"/>
                      <a:pt x="85" y="171"/>
                    </a:cubicBezTo>
                    <a:cubicBezTo>
                      <a:pt x="36" y="189"/>
                      <a:pt x="0" y="235"/>
                      <a:pt x="0" y="291"/>
                    </a:cubicBezTo>
                    <a:cubicBezTo>
                      <a:pt x="0" y="362"/>
                      <a:pt x="57" y="420"/>
                      <a:pt x="128" y="420"/>
                    </a:cubicBezTo>
                    <a:lnTo>
                      <a:pt x="240" y="420"/>
                    </a:lnTo>
                    <a:cubicBezTo>
                      <a:pt x="247" y="420"/>
                      <a:pt x="253" y="414"/>
                      <a:pt x="253" y="406"/>
                    </a:cubicBezTo>
                    <a:cubicBezTo>
                      <a:pt x="253" y="399"/>
                      <a:pt x="247" y="393"/>
                      <a:pt x="240" y="393"/>
                    </a:cubicBezTo>
                    <a:lnTo>
                      <a:pt x="128" y="393"/>
                    </a:lnTo>
                    <a:cubicBezTo>
                      <a:pt x="72" y="393"/>
                      <a:pt x="26" y="348"/>
                      <a:pt x="26" y="291"/>
                    </a:cubicBezTo>
                    <a:cubicBezTo>
                      <a:pt x="26" y="244"/>
                      <a:pt x="58" y="204"/>
                      <a:pt x="101" y="192"/>
                    </a:cubicBezTo>
                    <a:cubicBezTo>
                      <a:pt x="109" y="190"/>
                      <a:pt x="111" y="184"/>
                      <a:pt x="111" y="176"/>
                    </a:cubicBezTo>
                    <a:cubicBezTo>
                      <a:pt x="111" y="139"/>
                      <a:pt x="140" y="109"/>
                      <a:pt x="177" y="109"/>
                    </a:cubicBezTo>
                    <a:cubicBezTo>
                      <a:pt x="196" y="109"/>
                      <a:pt x="213" y="117"/>
                      <a:pt x="225" y="129"/>
                    </a:cubicBezTo>
                    <a:cubicBezTo>
                      <a:pt x="231" y="135"/>
                      <a:pt x="243" y="132"/>
                      <a:pt x="247" y="124"/>
                    </a:cubicBezTo>
                    <a:cubicBezTo>
                      <a:pt x="268" y="68"/>
                      <a:pt x="322" y="27"/>
                      <a:pt x="386" y="27"/>
                    </a:cubicBezTo>
                    <a:cubicBezTo>
                      <a:pt x="468" y="27"/>
                      <a:pt x="535" y="93"/>
                      <a:pt x="535" y="176"/>
                    </a:cubicBezTo>
                    <a:cubicBezTo>
                      <a:pt x="535" y="182"/>
                      <a:pt x="534" y="188"/>
                      <a:pt x="534" y="194"/>
                    </a:cubicBezTo>
                    <a:cubicBezTo>
                      <a:pt x="533" y="202"/>
                      <a:pt x="538" y="209"/>
                      <a:pt x="547" y="209"/>
                    </a:cubicBezTo>
                    <a:cubicBezTo>
                      <a:pt x="598" y="209"/>
                      <a:pt x="640" y="250"/>
                      <a:pt x="640" y="301"/>
                    </a:cubicBezTo>
                    <a:cubicBezTo>
                      <a:pt x="640" y="352"/>
                      <a:pt x="598" y="393"/>
                      <a:pt x="547" y="393"/>
                    </a:cubicBezTo>
                    <a:lnTo>
                      <a:pt x="426" y="393"/>
                    </a:lnTo>
                    <a:cubicBezTo>
                      <a:pt x="419" y="393"/>
                      <a:pt x="413" y="399"/>
                      <a:pt x="413" y="406"/>
                    </a:cubicBezTo>
                    <a:cubicBezTo>
                      <a:pt x="413" y="414"/>
                      <a:pt x="419" y="420"/>
                      <a:pt x="426" y="420"/>
                    </a:cubicBezTo>
                    <a:lnTo>
                      <a:pt x="547" y="420"/>
                    </a:lnTo>
                    <a:cubicBezTo>
                      <a:pt x="613" y="420"/>
                      <a:pt x="666" y="366"/>
                      <a:pt x="666" y="301"/>
                    </a:cubicBezTo>
                    <a:cubicBezTo>
                      <a:pt x="666" y="240"/>
                      <a:pt x="620" y="192"/>
                      <a:pt x="561" y="185"/>
                    </a:cubicBezTo>
                    <a:cubicBezTo>
                      <a:pt x="561" y="182"/>
                      <a:pt x="562" y="179"/>
                      <a:pt x="562" y="176"/>
                    </a:cubicBezTo>
                    <a:cubicBezTo>
                      <a:pt x="562" y="79"/>
                      <a:pt x="483" y="0"/>
                      <a:pt x="386" y="0"/>
                    </a:cubicBezTo>
                    <a:close/>
                    <a:moveTo>
                      <a:pt x="332" y="273"/>
                    </a:moveTo>
                    <a:cubicBezTo>
                      <a:pt x="323" y="275"/>
                      <a:pt x="320" y="277"/>
                      <a:pt x="320" y="286"/>
                    </a:cubicBezTo>
                    <a:lnTo>
                      <a:pt x="320" y="521"/>
                    </a:lnTo>
                    <a:lnTo>
                      <a:pt x="276" y="477"/>
                    </a:lnTo>
                    <a:cubicBezTo>
                      <a:pt x="273" y="474"/>
                      <a:pt x="268" y="472"/>
                      <a:pt x="263" y="473"/>
                    </a:cubicBezTo>
                    <a:cubicBezTo>
                      <a:pt x="254" y="475"/>
                      <a:pt x="249" y="489"/>
                      <a:pt x="257" y="496"/>
                    </a:cubicBezTo>
                    <a:cubicBezTo>
                      <a:pt x="282" y="521"/>
                      <a:pt x="307" y="547"/>
                      <a:pt x="333" y="572"/>
                    </a:cubicBezTo>
                    <a:cubicBezTo>
                      <a:pt x="359" y="547"/>
                      <a:pt x="384" y="521"/>
                      <a:pt x="409" y="496"/>
                    </a:cubicBezTo>
                    <a:cubicBezTo>
                      <a:pt x="414" y="491"/>
                      <a:pt x="414" y="482"/>
                      <a:pt x="409" y="477"/>
                    </a:cubicBezTo>
                    <a:cubicBezTo>
                      <a:pt x="404" y="472"/>
                      <a:pt x="395" y="472"/>
                      <a:pt x="390" y="477"/>
                    </a:cubicBezTo>
                    <a:lnTo>
                      <a:pt x="346" y="521"/>
                    </a:lnTo>
                    <a:lnTo>
                      <a:pt x="346" y="286"/>
                    </a:lnTo>
                    <a:cubicBezTo>
                      <a:pt x="346" y="279"/>
                      <a:pt x="339" y="272"/>
                      <a:pt x="332"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57" name="Tab Label"/>
              <p:cNvSpPr txBox="1"/>
              <p:nvPr/>
            </p:nvSpPr>
            <p:spPr>
              <a:xfrm>
                <a:off x="9464423" y="4461798"/>
                <a:ext cx="40812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Streams</a:t>
                </a:r>
              </a:p>
            </p:txBody>
          </p:sp>
          <p:sp>
            <p:nvSpPr>
              <p:cNvPr id="258" name="5-Point Star 257"/>
              <p:cNvSpPr/>
              <p:nvPr/>
            </p:nvSpPr>
            <p:spPr>
              <a:xfrm>
                <a:off x="9287041" y="4619513"/>
                <a:ext cx="163694" cy="150101"/>
              </a:xfrm>
              <a:prstGeom prst="star5">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ab Label"/>
              <p:cNvSpPr txBox="1"/>
              <p:nvPr/>
            </p:nvSpPr>
            <p:spPr>
              <a:xfrm>
                <a:off x="9146391" y="4775586"/>
                <a:ext cx="44499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Favorites</a:t>
                </a:r>
              </a:p>
            </p:txBody>
          </p:sp>
          <p:sp>
            <p:nvSpPr>
              <p:cNvPr id="260" name="Microphone 2"/>
              <p:cNvSpPr>
                <a:spLocks noChangeAspect="1" noEditPoints="1"/>
              </p:cNvSpPr>
              <p:nvPr/>
            </p:nvSpPr>
            <p:spPr bwMode="auto">
              <a:xfrm>
                <a:off x="9142621" y="4975853"/>
                <a:ext cx="103188" cy="161925"/>
              </a:xfrm>
              <a:custGeom>
                <a:avLst/>
                <a:gdLst>
                  <a:gd name="T0" fmla="*/ 65 w 424"/>
                  <a:gd name="T1" fmla="*/ 143 h 666"/>
                  <a:gd name="T2" fmla="*/ 212 w 424"/>
                  <a:gd name="T3" fmla="*/ 453 h 666"/>
                  <a:gd name="T4" fmla="*/ 359 w 424"/>
                  <a:gd name="T5" fmla="*/ 143 h 666"/>
                  <a:gd name="T6" fmla="*/ 207 w 424"/>
                  <a:gd name="T7" fmla="*/ 0 h 666"/>
                  <a:gd name="T8" fmla="*/ 332 w 424"/>
                  <a:gd name="T9" fmla="*/ 143 h 666"/>
                  <a:gd name="T10" fmla="*/ 259 w 424"/>
                  <a:gd name="T11" fmla="*/ 146 h 666"/>
                  <a:gd name="T12" fmla="*/ 332 w 424"/>
                  <a:gd name="T13" fmla="*/ 173 h 666"/>
                  <a:gd name="T14" fmla="*/ 259 w 424"/>
                  <a:gd name="T15" fmla="*/ 200 h 666"/>
                  <a:gd name="T16" fmla="*/ 332 w 424"/>
                  <a:gd name="T17" fmla="*/ 226 h 666"/>
                  <a:gd name="T18" fmla="*/ 259 w 424"/>
                  <a:gd name="T19" fmla="*/ 253 h 666"/>
                  <a:gd name="T20" fmla="*/ 332 w 424"/>
                  <a:gd name="T21" fmla="*/ 280 h 666"/>
                  <a:gd name="T22" fmla="*/ 212 w 424"/>
                  <a:gd name="T23" fmla="*/ 426 h 666"/>
                  <a:gd name="T24" fmla="*/ 92 w 424"/>
                  <a:gd name="T25" fmla="*/ 280 h 666"/>
                  <a:gd name="T26" fmla="*/ 165 w 424"/>
                  <a:gd name="T27" fmla="*/ 253 h 666"/>
                  <a:gd name="T28" fmla="*/ 92 w 424"/>
                  <a:gd name="T29" fmla="*/ 226 h 666"/>
                  <a:gd name="T30" fmla="*/ 165 w 424"/>
                  <a:gd name="T31" fmla="*/ 200 h 666"/>
                  <a:gd name="T32" fmla="*/ 92 w 424"/>
                  <a:gd name="T33" fmla="*/ 173 h 666"/>
                  <a:gd name="T34" fmla="*/ 165 w 424"/>
                  <a:gd name="T35" fmla="*/ 146 h 666"/>
                  <a:gd name="T36" fmla="*/ 92 w 424"/>
                  <a:gd name="T37" fmla="*/ 143 h 666"/>
                  <a:gd name="T38" fmla="*/ 12 w 424"/>
                  <a:gd name="T39" fmla="*/ 228 h 666"/>
                  <a:gd name="T40" fmla="*/ 1 w 424"/>
                  <a:gd name="T41" fmla="*/ 306 h 666"/>
                  <a:gd name="T42" fmla="*/ 172 w 424"/>
                  <a:gd name="T43" fmla="*/ 600 h 666"/>
                  <a:gd name="T44" fmla="*/ 39 w 424"/>
                  <a:gd name="T45" fmla="*/ 646 h 666"/>
                  <a:gd name="T46" fmla="*/ 384 w 424"/>
                  <a:gd name="T47" fmla="*/ 666 h 666"/>
                  <a:gd name="T48" fmla="*/ 338 w 424"/>
                  <a:gd name="T49" fmla="*/ 600 h 666"/>
                  <a:gd name="T50" fmla="*/ 253 w 424"/>
                  <a:gd name="T51" fmla="*/ 514 h 666"/>
                  <a:gd name="T52" fmla="*/ 424 w 424"/>
                  <a:gd name="T53" fmla="*/ 240 h 666"/>
                  <a:gd name="T54" fmla="*/ 401 w 424"/>
                  <a:gd name="T55" fmla="*/ 306 h 666"/>
                  <a:gd name="T56" fmla="*/ 24 w 424"/>
                  <a:gd name="T57" fmla="*/ 306 h 666"/>
                  <a:gd name="T58" fmla="*/ 12 w 424"/>
                  <a:gd name="T59" fmla="*/ 228 h 666"/>
                  <a:gd name="T60" fmla="*/ 212 w 424"/>
                  <a:gd name="T61" fmla="*/ 518 h 666"/>
                  <a:gd name="T62" fmla="*/ 225 w 424"/>
                  <a:gd name="T63" fmla="*/ 599 h 666"/>
                  <a:gd name="T64" fmla="*/ 199 w 424"/>
                  <a:gd name="T65" fmla="*/ 517 h 666"/>
                  <a:gd name="T66" fmla="*/ 338 w 424"/>
                  <a:gd name="T67" fmla="*/ 626 h 666"/>
                  <a:gd name="T68" fmla="*/ 68 w 424"/>
                  <a:gd name="T69" fmla="*/ 6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666">
                    <a:moveTo>
                      <a:pt x="207" y="0"/>
                    </a:moveTo>
                    <a:cubicBezTo>
                      <a:pt x="129" y="3"/>
                      <a:pt x="65" y="65"/>
                      <a:pt x="65" y="143"/>
                    </a:cubicBezTo>
                    <a:lnTo>
                      <a:pt x="65" y="310"/>
                    </a:lnTo>
                    <a:cubicBezTo>
                      <a:pt x="65" y="389"/>
                      <a:pt x="131" y="453"/>
                      <a:pt x="212" y="453"/>
                    </a:cubicBezTo>
                    <a:cubicBezTo>
                      <a:pt x="293" y="453"/>
                      <a:pt x="359" y="389"/>
                      <a:pt x="359" y="310"/>
                    </a:cubicBezTo>
                    <a:lnTo>
                      <a:pt x="359" y="143"/>
                    </a:lnTo>
                    <a:cubicBezTo>
                      <a:pt x="359" y="65"/>
                      <a:pt x="295" y="3"/>
                      <a:pt x="217" y="0"/>
                    </a:cubicBezTo>
                    <a:cubicBezTo>
                      <a:pt x="213" y="0"/>
                      <a:pt x="211" y="0"/>
                      <a:pt x="207" y="0"/>
                    </a:cubicBezTo>
                    <a:close/>
                    <a:moveTo>
                      <a:pt x="212" y="27"/>
                    </a:moveTo>
                    <a:cubicBezTo>
                      <a:pt x="279" y="27"/>
                      <a:pt x="332" y="79"/>
                      <a:pt x="332" y="143"/>
                    </a:cubicBezTo>
                    <a:lnTo>
                      <a:pt x="332" y="146"/>
                    </a:lnTo>
                    <a:lnTo>
                      <a:pt x="259" y="146"/>
                    </a:lnTo>
                    <a:cubicBezTo>
                      <a:pt x="241" y="146"/>
                      <a:pt x="241" y="173"/>
                      <a:pt x="259" y="173"/>
                    </a:cubicBezTo>
                    <a:lnTo>
                      <a:pt x="332" y="173"/>
                    </a:lnTo>
                    <a:lnTo>
                      <a:pt x="332" y="200"/>
                    </a:lnTo>
                    <a:lnTo>
                      <a:pt x="259" y="200"/>
                    </a:lnTo>
                    <a:cubicBezTo>
                      <a:pt x="241" y="200"/>
                      <a:pt x="241" y="227"/>
                      <a:pt x="259" y="226"/>
                    </a:cubicBezTo>
                    <a:lnTo>
                      <a:pt x="332" y="226"/>
                    </a:lnTo>
                    <a:lnTo>
                      <a:pt x="332" y="253"/>
                    </a:lnTo>
                    <a:lnTo>
                      <a:pt x="259" y="253"/>
                    </a:lnTo>
                    <a:cubicBezTo>
                      <a:pt x="241" y="253"/>
                      <a:pt x="241" y="280"/>
                      <a:pt x="259" y="280"/>
                    </a:cubicBezTo>
                    <a:lnTo>
                      <a:pt x="332" y="280"/>
                    </a:lnTo>
                    <a:lnTo>
                      <a:pt x="332" y="310"/>
                    </a:lnTo>
                    <a:cubicBezTo>
                      <a:pt x="332" y="374"/>
                      <a:pt x="279" y="426"/>
                      <a:pt x="212" y="426"/>
                    </a:cubicBezTo>
                    <a:cubicBezTo>
                      <a:pt x="146" y="426"/>
                      <a:pt x="92" y="374"/>
                      <a:pt x="92" y="310"/>
                    </a:cubicBezTo>
                    <a:lnTo>
                      <a:pt x="92" y="280"/>
                    </a:lnTo>
                    <a:lnTo>
                      <a:pt x="165" y="280"/>
                    </a:lnTo>
                    <a:cubicBezTo>
                      <a:pt x="184" y="280"/>
                      <a:pt x="184" y="253"/>
                      <a:pt x="165" y="253"/>
                    </a:cubicBezTo>
                    <a:lnTo>
                      <a:pt x="92" y="253"/>
                    </a:lnTo>
                    <a:lnTo>
                      <a:pt x="92" y="226"/>
                    </a:lnTo>
                    <a:lnTo>
                      <a:pt x="165" y="226"/>
                    </a:lnTo>
                    <a:cubicBezTo>
                      <a:pt x="184" y="227"/>
                      <a:pt x="184" y="200"/>
                      <a:pt x="165" y="200"/>
                    </a:cubicBezTo>
                    <a:lnTo>
                      <a:pt x="92" y="200"/>
                    </a:lnTo>
                    <a:lnTo>
                      <a:pt x="92" y="173"/>
                    </a:lnTo>
                    <a:lnTo>
                      <a:pt x="165" y="173"/>
                    </a:lnTo>
                    <a:cubicBezTo>
                      <a:pt x="184" y="173"/>
                      <a:pt x="184" y="146"/>
                      <a:pt x="165" y="146"/>
                    </a:cubicBezTo>
                    <a:lnTo>
                      <a:pt x="92" y="146"/>
                    </a:lnTo>
                    <a:lnTo>
                      <a:pt x="92" y="143"/>
                    </a:lnTo>
                    <a:cubicBezTo>
                      <a:pt x="92" y="79"/>
                      <a:pt x="146" y="27"/>
                      <a:pt x="212" y="27"/>
                    </a:cubicBezTo>
                    <a:close/>
                    <a:moveTo>
                      <a:pt x="12" y="228"/>
                    </a:moveTo>
                    <a:cubicBezTo>
                      <a:pt x="6" y="228"/>
                      <a:pt x="0" y="233"/>
                      <a:pt x="1" y="240"/>
                    </a:cubicBezTo>
                    <a:lnTo>
                      <a:pt x="1" y="306"/>
                    </a:lnTo>
                    <a:cubicBezTo>
                      <a:pt x="1" y="409"/>
                      <a:pt x="74" y="495"/>
                      <a:pt x="172" y="514"/>
                    </a:cubicBezTo>
                    <a:lnTo>
                      <a:pt x="172" y="600"/>
                    </a:lnTo>
                    <a:lnTo>
                      <a:pt x="85" y="600"/>
                    </a:lnTo>
                    <a:cubicBezTo>
                      <a:pt x="60" y="600"/>
                      <a:pt x="39" y="621"/>
                      <a:pt x="39" y="646"/>
                    </a:cubicBezTo>
                    <a:lnTo>
                      <a:pt x="39" y="666"/>
                    </a:lnTo>
                    <a:lnTo>
                      <a:pt x="384" y="666"/>
                    </a:lnTo>
                    <a:lnTo>
                      <a:pt x="384" y="646"/>
                    </a:lnTo>
                    <a:cubicBezTo>
                      <a:pt x="384" y="621"/>
                      <a:pt x="363" y="600"/>
                      <a:pt x="338" y="600"/>
                    </a:cubicBezTo>
                    <a:lnTo>
                      <a:pt x="253" y="600"/>
                    </a:lnTo>
                    <a:lnTo>
                      <a:pt x="253" y="514"/>
                    </a:lnTo>
                    <a:cubicBezTo>
                      <a:pt x="350" y="495"/>
                      <a:pt x="424" y="409"/>
                      <a:pt x="424" y="306"/>
                    </a:cubicBezTo>
                    <a:lnTo>
                      <a:pt x="424" y="240"/>
                    </a:lnTo>
                    <a:cubicBezTo>
                      <a:pt x="424" y="224"/>
                      <a:pt x="401" y="224"/>
                      <a:pt x="401" y="240"/>
                    </a:cubicBezTo>
                    <a:lnTo>
                      <a:pt x="401" y="306"/>
                    </a:lnTo>
                    <a:cubicBezTo>
                      <a:pt x="401" y="410"/>
                      <a:pt x="316" y="495"/>
                      <a:pt x="212" y="495"/>
                    </a:cubicBezTo>
                    <a:cubicBezTo>
                      <a:pt x="108" y="495"/>
                      <a:pt x="24" y="410"/>
                      <a:pt x="24" y="306"/>
                    </a:cubicBezTo>
                    <a:lnTo>
                      <a:pt x="24" y="240"/>
                    </a:lnTo>
                    <a:cubicBezTo>
                      <a:pt x="24" y="233"/>
                      <a:pt x="18" y="228"/>
                      <a:pt x="12" y="228"/>
                    </a:cubicBezTo>
                    <a:close/>
                    <a:moveTo>
                      <a:pt x="199" y="517"/>
                    </a:moveTo>
                    <a:cubicBezTo>
                      <a:pt x="204" y="518"/>
                      <a:pt x="208" y="518"/>
                      <a:pt x="212" y="518"/>
                    </a:cubicBezTo>
                    <a:cubicBezTo>
                      <a:pt x="216" y="518"/>
                      <a:pt x="221" y="518"/>
                      <a:pt x="225" y="517"/>
                    </a:cubicBezTo>
                    <a:lnTo>
                      <a:pt x="225" y="599"/>
                    </a:lnTo>
                    <a:lnTo>
                      <a:pt x="199" y="599"/>
                    </a:lnTo>
                    <a:lnTo>
                      <a:pt x="199" y="517"/>
                    </a:lnTo>
                    <a:close/>
                    <a:moveTo>
                      <a:pt x="85" y="626"/>
                    </a:moveTo>
                    <a:cubicBezTo>
                      <a:pt x="170" y="627"/>
                      <a:pt x="253" y="626"/>
                      <a:pt x="338" y="626"/>
                    </a:cubicBezTo>
                    <a:cubicBezTo>
                      <a:pt x="346" y="626"/>
                      <a:pt x="352" y="632"/>
                      <a:pt x="355" y="639"/>
                    </a:cubicBezTo>
                    <a:lnTo>
                      <a:pt x="68" y="639"/>
                    </a:lnTo>
                    <a:cubicBezTo>
                      <a:pt x="71" y="632"/>
                      <a:pt x="77" y="626"/>
                      <a:pt x="85" y="62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61" name="Tab Label"/>
              <p:cNvSpPr txBox="1"/>
              <p:nvPr/>
            </p:nvSpPr>
            <p:spPr>
              <a:xfrm>
                <a:off x="9033129" y="5142470"/>
                <a:ext cx="318357"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Radio</a:t>
                </a:r>
              </a:p>
            </p:txBody>
          </p:sp>
          <p:sp>
            <p:nvSpPr>
              <p:cNvPr id="262" name="User"/>
              <p:cNvSpPr>
                <a:spLocks noChangeAspect="1" noEditPoints="1"/>
              </p:cNvSpPr>
              <p:nvPr/>
            </p:nvSpPr>
            <p:spPr bwMode="auto">
              <a:xfrm>
                <a:off x="9016216" y="5345672"/>
                <a:ext cx="130175" cy="138113"/>
              </a:xfrm>
              <a:custGeom>
                <a:avLst/>
                <a:gdLst>
                  <a:gd name="T0" fmla="*/ 146 w 535"/>
                  <a:gd name="T1" fmla="*/ 66 h 568"/>
                  <a:gd name="T2" fmla="*/ 136 w 535"/>
                  <a:gd name="T3" fmla="*/ 231 h 568"/>
                  <a:gd name="T4" fmla="*/ 161 w 535"/>
                  <a:gd name="T5" fmla="*/ 274 h 568"/>
                  <a:gd name="T6" fmla="*/ 184 w 535"/>
                  <a:gd name="T7" fmla="*/ 332 h 568"/>
                  <a:gd name="T8" fmla="*/ 189 w 535"/>
                  <a:gd name="T9" fmla="*/ 385 h 568"/>
                  <a:gd name="T10" fmla="*/ 97 w 535"/>
                  <a:gd name="T11" fmla="*/ 437 h 568"/>
                  <a:gd name="T12" fmla="*/ 0 w 535"/>
                  <a:gd name="T13" fmla="*/ 554 h 568"/>
                  <a:gd name="T14" fmla="*/ 535 w 535"/>
                  <a:gd name="T15" fmla="*/ 568 h 568"/>
                  <a:gd name="T16" fmla="*/ 501 w 535"/>
                  <a:gd name="T17" fmla="*/ 477 h 568"/>
                  <a:gd name="T18" fmla="*/ 377 w 535"/>
                  <a:gd name="T19" fmla="*/ 412 h 568"/>
                  <a:gd name="T20" fmla="*/ 345 w 535"/>
                  <a:gd name="T21" fmla="*/ 337 h 568"/>
                  <a:gd name="T22" fmla="*/ 361 w 535"/>
                  <a:gd name="T23" fmla="*/ 314 h 568"/>
                  <a:gd name="T24" fmla="*/ 385 w 535"/>
                  <a:gd name="T25" fmla="*/ 267 h 568"/>
                  <a:gd name="T26" fmla="*/ 389 w 535"/>
                  <a:gd name="T27" fmla="*/ 199 h 568"/>
                  <a:gd name="T28" fmla="*/ 383 w 535"/>
                  <a:gd name="T29" fmla="*/ 54 h 568"/>
                  <a:gd name="T30" fmla="*/ 266 w 535"/>
                  <a:gd name="T31" fmla="*/ 0 h 568"/>
                  <a:gd name="T32" fmla="*/ 266 w 535"/>
                  <a:gd name="T33" fmla="*/ 27 h 568"/>
                  <a:gd name="T34" fmla="*/ 319 w 535"/>
                  <a:gd name="T35" fmla="*/ 49 h 568"/>
                  <a:gd name="T36" fmla="*/ 362 w 535"/>
                  <a:gd name="T37" fmla="*/ 70 h 568"/>
                  <a:gd name="T38" fmla="*/ 362 w 535"/>
                  <a:gd name="T39" fmla="*/ 198 h 568"/>
                  <a:gd name="T40" fmla="*/ 368 w 535"/>
                  <a:gd name="T41" fmla="*/ 213 h 568"/>
                  <a:gd name="T42" fmla="*/ 364 w 535"/>
                  <a:gd name="T43" fmla="*/ 251 h 568"/>
                  <a:gd name="T44" fmla="*/ 350 w 535"/>
                  <a:gd name="T45" fmla="*/ 255 h 568"/>
                  <a:gd name="T46" fmla="*/ 337 w 535"/>
                  <a:gd name="T47" fmla="*/ 302 h 568"/>
                  <a:gd name="T48" fmla="*/ 325 w 535"/>
                  <a:gd name="T49" fmla="*/ 320 h 568"/>
                  <a:gd name="T50" fmla="*/ 318 w 535"/>
                  <a:gd name="T51" fmla="*/ 332 h 568"/>
                  <a:gd name="T52" fmla="*/ 320 w 535"/>
                  <a:gd name="T53" fmla="*/ 391 h 568"/>
                  <a:gd name="T54" fmla="*/ 365 w 535"/>
                  <a:gd name="T55" fmla="*/ 436 h 568"/>
                  <a:gd name="T56" fmla="*/ 482 w 535"/>
                  <a:gd name="T57" fmla="*/ 496 h 568"/>
                  <a:gd name="T58" fmla="*/ 30 w 535"/>
                  <a:gd name="T59" fmla="*/ 541 h 568"/>
                  <a:gd name="T60" fmla="*/ 107 w 535"/>
                  <a:gd name="T61" fmla="*/ 462 h 568"/>
                  <a:gd name="T62" fmla="*/ 214 w 535"/>
                  <a:gd name="T63" fmla="*/ 393 h 568"/>
                  <a:gd name="T64" fmla="*/ 215 w 535"/>
                  <a:gd name="T65" fmla="*/ 390 h 568"/>
                  <a:gd name="T66" fmla="*/ 217 w 535"/>
                  <a:gd name="T67" fmla="*/ 324 h 568"/>
                  <a:gd name="T68" fmla="*/ 205 w 535"/>
                  <a:gd name="T69" fmla="*/ 316 h 568"/>
                  <a:gd name="T70" fmla="*/ 186 w 535"/>
                  <a:gd name="T71" fmla="*/ 266 h 568"/>
                  <a:gd name="T72" fmla="*/ 173 w 535"/>
                  <a:gd name="T73" fmla="*/ 254 h 568"/>
                  <a:gd name="T74" fmla="*/ 162 w 535"/>
                  <a:gd name="T75" fmla="*/ 228 h 568"/>
                  <a:gd name="T76" fmla="*/ 175 w 535"/>
                  <a:gd name="T77" fmla="*/ 208 h 568"/>
                  <a:gd name="T78" fmla="*/ 171 w 535"/>
                  <a:gd name="T79" fmla="*/ 76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5" h="568">
                    <a:moveTo>
                      <a:pt x="266" y="0"/>
                    </a:moveTo>
                    <a:cubicBezTo>
                      <a:pt x="203" y="1"/>
                      <a:pt x="163" y="27"/>
                      <a:pt x="146" y="66"/>
                    </a:cubicBezTo>
                    <a:cubicBezTo>
                      <a:pt x="130" y="103"/>
                      <a:pt x="134" y="150"/>
                      <a:pt x="145" y="199"/>
                    </a:cubicBezTo>
                    <a:cubicBezTo>
                      <a:pt x="139" y="206"/>
                      <a:pt x="134" y="216"/>
                      <a:pt x="136" y="231"/>
                    </a:cubicBezTo>
                    <a:cubicBezTo>
                      <a:pt x="137" y="245"/>
                      <a:pt x="143" y="257"/>
                      <a:pt x="149" y="267"/>
                    </a:cubicBezTo>
                    <a:cubicBezTo>
                      <a:pt x="152" y="272"/>
                      <a:pt x="157" y="272"/>
                      <a:pt x="161" y="274"/>
                    </a:cubicBezTo>
                    <a:cubicBezTo>
                      <a:pt x="163" y="288"/>
                      <a:pt x="167" y="302"/>
                      <a:pt x="173" y="314"/>
                    </a:cubicBezTo>
                    <a:cubicBezTo>
                      <a:pt x="177" y="321"/>
                      <a:pt x="180" y="327"/>
                      <a:pt x="184" y="332"/>
                    </a:cubicBezTo>
                    <a:cubicBezTo>
                      <a:pt x="186" y="334"/>
                      <a:pt x="188" y="335"/>
                      <a:pt x="190" y="337"/>
                    </a:cubicBezTo>
                    <a:cubicBezTo>
                      <a:pt x="190" y="354"/>
                      <a:pt x="190" y="367"/>
                      <a:pt x="189" y="385"/>
                    </a:cubicBezTo>
                    <a:cubicBezTo>
                      <a:pt x="184" y="395"/>
                      <a:pt x="174" y="404"/>
                      <a:pt x="158" y="412"/>
                    </a:cubicBezTo>
                    <a:cubicBezTo>
                      <a:pt x="141" y="420"/>
                      <a:pt x="119" y="428"/>
                      <a:pt x="97" y="437"/>
                    </a:cubicBezTo>
                    <a:cubicBezTo>
                      <a:pt x="74" y="447"/>
                      <a:pt x="52" y="459"/>
                      <a:pt x="33" y="477"/>
                    </a:cubicBezTo>
                    <a:cubicBezTo>
                      <a:pt x="15" y="495"/>
                      <a:pt x="2" y="521"/>
                      <a:pt x="0" y="554"/>
                    </a:cubicBezTo>
                    <a:lnTo>
                      <a:pt x="0" y="568"/>
                    </a:lnTo>
                    <a:lnTo>
                      <a:pt x="535" y="568"/>
                    </a:lnTo>
                    <a:lnTo>
                      <a:pt x="534" y="554"/>
                    </a:lnTo>
                    <a:cubicBezTo>
                      <a:pt x="532" y="521"/>
                      <a:pt x="519" y="495"/>
                      <a:pt x="501" y="477"/>
                    </a:cubicBezTo>
                    <a:cubicBezTo>
                      <a:pt x="483" y="459"/>
                      <a:pt x="460" y="447"/>
                      <a:pt x="438" y="437"/>
                    </a:cubicBezTo>
                    <a:cubicBezTo>
                      <a:pt x="416" y="428"/>
                      <a:pt x="394" y="420"/>
                      <a:pt x="377" y="412"/>
                    </a:cubicBezTo>
                    <a:cubicBezTo>
                      <a:pt x="361" y="404"/>
                      <a:pt x="350" y="395"/>
                      <a:pt x="346" y="385"/>
                    </a:cubicBezTo>
                    <a:cubicBezTo>
                      <a:pt x="345" y="367"/>
                      <a:pt x="345" y="354"/>
                      <a:pt x="345" y="337"/>
                    </a:cubicBezTo>
                    <a:cubicBezTo>
                      <a:pt x="347" y="335"/>
                      <a:pt x="349" y="334"/>
                      <a:pt x="351" y="332"/>
                    </a:cubicBezTo>
                    <a:cubicBezTo>
                      <a:pt x="354" y="327"/>
                      <a:pt x="358" y="321"/>
                      <a:pt x="361" y="314"/>
                    </a:cubicBezTo>
                    <a:cubicBezTo>
                      <a:pt x="367" y="302"/>
                      <a:pt x="371" y="288"/>
                      <a:pt x="373" y="274"/>
                    </a:cubicBezTo>
                    <a:cubicBezTo>
                      <a:pt x="377" y="272"/>
                      <a:pt x="382" y="272"/>
                      <a:pt x="385" y="267"/>
                    </a:cubicBezTo>
                    <a:cubicBezTo>
                      <a:pt x="392" y="259"/>
                      <a:pt x="396" y="247"/>
                      <a:pt x="398" y="231"/>
                    </a:cubicBezTo>
                    <a:cubicBezTo>
                      <a:pt x="400" y="216"/>
                      <a:pt x="395" y="207"/>
                      <a:pt x="389" y="199"/>
                    </a:cubicBezTo>
                    <a:cubicBezTo>
                      <a:pt x="396" y="178"/>
                      <a:pt x="404" y="144"/>
                      <a:pt x="401" y="109"/>
                    </a:cubicBezTo>
                    <a:cubicBezTo>
                      <a:pt x="400" y="90"/>
                      <a:pt x="395" y="70"/>
                      <a:pt x="383" y="54"/>
                    </a:cubicBezTo>
                    <a:cubicBezTo>
                      <a:pt x="373" y="40"/>
                      <a:pt x="356" y="30"/>
                      <a:pt x="334" y="25"/>
                    </a:cubicBezTo>
                    <a:cubicBezTo>
                      <a:pt x="320" y="7"/>
                      <a:pt x="295" y="0"/>
                      <a:pt x="266" y="0"/>
                    </a:cubicBezTo>
                    <a:lnTo>
                      <a:pt x="266" y="0"/>
                    </a:lnTo>
                    <a:close/>
                    <a:moveTo>
                      <a:pt x="266" y="27"/>
                    </a:moveTo>
                    <a:cubicBezTo>
                      <a:pt x="293" y="27"/>
                      <a:pt x="310" y="35"/>
                      <a:pt x="315" y="43"/>
                    </a:cubicBezTo>
                    <a:lnTo>
                      <a:pt x="319" y="49"/>
                    </a:lnTo>
                    <a:lnTo>
                      <a:pt x="325" y="50"/>
                    </a:lnTo>
                    <a:cubicBezTo>
                      <a:pt x="344" y="52"/>
                      <a:pt x="354" y="60"/>
                      <a:pt x="362" y="70"/>
                    </a:cubicBezTo>
                    <a:cubicBezTo>
                      <a:pt x="369" y="80"/>
                      <a:pt x="373" y="95"/>
                      <a:pt x="374" y="111"/>
                    </a:cubicBezTo>
                    <a:cubicBezTo>
                      <a:pt x="377" y="143"/>
                      <a:pt x="368" y="180"/>
                      <a:pt x="362" y="198"/>
                    </a:cubicBezTo>
                    <a:lnTo>
                      <a:pt x="359" y="208"/>
                    </a:lnTo>
                    <a:lnTo>
                      <a:pt x="368" y="213"/>
                    </a:lnTo>
                    <a:cubicBezTo>
                      <a:pt x="367" y="213"/>
                      <a:pt x="373" y="217"/>
                      <a:pt x="372" y="228"/>
                    </a:cubicBezTo>
                    <a:cubicBezTo>
                      <a:pt x="370" y="241"/>
                      <a:pt x="367" y="248"/>
                      <a:pt x="364" y="251"/>
                    </a:cubicBezTo>
                    <a:cubicBezTo>
                      <a:pt x="362" y="254"/>
                      <a:pt x="361" y="254"/>
                      <a:pt x="361" y="254"/>
                    </a:cubicBezTo>
                    <a:lnTo>
                      <a:pt x="350" y="255"/>
                    </a:lnTo>
                    <a:lnTo>
                      <a:pt x="348" y="266"/>
                    </a:lnTo>
                    <a:cubicBezTo>
                      <a:pt x="347" y="277"/>
                      <a:pt x="343" y="291"/>
                      <a:pt x="337" y="302"/>
                    </a:cubicBezTo>
                    <a:cubicBezTo>
                      <a:pt x="335" y="308"/>
                      <a:pt x="332" y="313"/>
                      <a:pt x="329" y="316"/>
                    </a:cubicBezTo>
                    <a:cubicBezTo>
                      <a:pt x="327" y="319"/>
                      <a:pt x="324" y="321"/>
                      <a:pt x="325" y="320"/>
                    </a:cubicBezTo>
                    <a:lnTo>
                      <a:pt x="318" y="324"/>
                    </a:lnTo>
                    <a:lnTo>
                      <a:pt x="318" y="332"/>
                    </a:lnTo>
                    <a:cubicBezTo>
                      <a:pt x="318" y="352"/>
                      <a:pt x="318" y="367"/>
                      <a:pt x="320" y="390"/>
                    </a:cubicBezTo>
                    <a:lnTo>
                      <a:pt x="320" y="391"/>
                    </a:lnTo>
                    <a:lnTo>
                      <a:pt x="320" y="393"/>
                    </a:lnTo>
                    <a:cubicBezTo>
                      <a:pt x="328" y="413"/>
                      <a:pt x="346" y="426"/>
                      <a:pt x="365" y="436"/>
                    </a:cubicBezTo>
                    <a:cubicBezTo>
                      <a:pt x="384" y="445"/>
                      <a:pt x="406" y="453"/>
                      <a:pt x="427" y="462"/>
                    </a:cubicBezTo>
                    <a:cubicBezTo>
                      <a:pt x="448" y="471"/>
                      <a:pt x="468" y="481"/>
                      <a:pt x="482" y="496"/>
                    </a:cubicBezTo>
                    <a:cubicBezTo>
                      <a:pt x="493" y="507"/>
                      <a:pt x="500" y="522"/>
                      <a:pt x="504" y="541"/>
                    </a:cubicBezTo>
                    <a:lnTo>
                      <a:pt x="30" y="541"/>
                    </a:lnTo>
                    <a:cubicBezTo>
                      <a:pt x="34" y="522"/>
                      <a:pt x="41" y="507"/>
                      <a:pt x="52" y="496"/>
                    </a:cubicBezTo>
                    <a:cubicBezTo>
                      <a:pt x="67" y="481"/>
                      <a:pt x="86" y="471"/>
                      <a:pt x="107" y="462"/>
                    </a:cubicBezTo>
                    <a:cubicBezTo>
                      <a:pt x="128" y="453"/>
                      <a:pt x="150" y="445"/>
                      <a:pt x="170" y="436"/>
                    </a:cubicBezTo>
                    <a:cubicBezTo>
                      <a:pt x="189" y="426"/>
                      <a:pt x="207" y="413"/>
                      <a:pt x="214" y="393"/>
                    </a:cubicBezTo>
                    <a:lnTo>
                      <a:pt x="215" y="391"/>
                    </a:lnTo>
                    <a:lnTo>
                      <a:pt x="215" y="390"/>
                    </a:lnTo>
                    <a:cubicBezTo>
                      <a:pt x="217" y="367"/>
                      <a:pt x="217" y="352"/>
                      <a:pt x="217" y="332"/>
                    </a:cubicBezTo>
                    <a:lnTo>
                      <a:pt x="217" y="324"/>
                    </a:lnTo>
                    <a:lnTo>
                      <a:pt x="209" y="320"/>
                    </a:lnTo>
                    <a:cubicBezTo>
                      <a:pt x="211" y="321"/>
                      <a:pt x="208" y="319"/>
                      <a:pt x="205" y="316"/>
                    </a:cubicBezTo>
                    <a:cubicBezTo>
                      <a:pt x="203" y="312"/>
                      <a:pt x="200" y="308"/>
                      <a:pt x="197" y="302"/>
                    </a:cubicBezTo>
                    <a:cubicBezTo>
                      <a:pt x="192" y="291"/>
                      <a:pt x="187" y="277"/>
                      <a:pt x="186" y="266"/>
                    </a:cubicBezTo>
                    <a:lnTo>
                      <a:pt x="184" y="255"/>
                    </a:lnTo>
                    <a:lnTo>
                      <a:pt x="173" y="254"/>
                    </a:lnTo>
                    <a:cubicBezTo>
                      <a:pt x="173" y="254"/>
                      <a:pt x="172" y="254"/>
                      <a:pt x="170" y="251"/>
                    </a:cubicBezTo>
                    <a:cubicBezTo>
                      <a:pt x="167" y="248"/>
                      <a:pt x="164" y="241"/>
                      <a:pt x="162" y="228"/>
                    </a:cubicBezTo>
                    <a:cubicBezTo>
                      <a:pt x="160" y="222"/>
                      <a:pt x="165" y="217"/>
                      <a:pt x="166" y="213"/>
                    </a:cubicBezTo>
                    <a:lnTo>
                      <a:pt x="175" y="208"/>
                    </a:lnTo>
                    <a:lnTo>
                      <a:pt x="172" y="199"/>
                    </a:lnTo>
                    <a:cubicBezTo>
                      <a:pt x="160" y="150"/>
                      <a:pt x="158" y="106"/>
                      <a:pt x="171" y="76"/>
                    </a:cubicBezTo>
                    <a:cubicBezTo>
                      <a:pt x="184" y="47"/>
                      <a:pt x="210" y="28"/>
                      <a:pt x="266" y="2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63" name="Tab Label"/>
              <p:cNvSpPr txBox="1"/>
              <p:nvPr/>
            </p:nvSpPr>
            <p:spPr>
              <a:xfrm>
                <a:off x="8910904" y="5494073"/>
                <a:ext cx="34079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Artists</a:t>
                </a:r>
              </a:p>
            </p:txBody>
          </p:sp>
        </p:grpSp>
        <p:sp>
          <p:nvSpPr>
            <p:cNvPr id="225" name="Movies Icon"/>
            <p:cNvSpPr>
              <a:spLocks noChangeAspect="1" noEditPoints="1"/>
            </p:cNvSpPr>
            <p:nvPr/>
          </p:nvSpPr>
          <p:spPr bwMode="auto">
            <a:xfrm>
              <a:off x="10699295" y="4699418"/>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9" name="Tab Label"/>
            <p:cNvSpPr txBox="1"/>
            <p:nvPr/>
          </p:nvSpPr>
          <p:spPr>
            <a:xfrm>
              <a:off x="10567301" y="4858670"/>
              <a:ext cx="44178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Podcasts</a:t>
              </a:r>
            </a:p>
          </p:txBody>
        </p:sp>
        <p:sp>
          <p:nvSpPr>
            <p:cNvPr id="270" name="Music Icon"/>
            <p:cNvSpPr>
              <a:spLocks noChangeAspect="1"/>
            </p:cNvSpPr>
            <p:nvPr/>
          </p:nvSpPr>
          <p:spPr bwMode="auto">
            <a:xfrm>
              <a:off x="11123456" y="45644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1" name="Tab Label"/>
            <p:cNvSpPr txBox="1"/>
            <p:nvPr/>
          </p:nvSpPr>
          <p:spPr>
            <a:xfrm>
              <a:off x="10994546" y="4730451"/>
              <a:ext cx="40491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Playlists</a:t>
              </a:r>
            </a:p>
          </p:txBody>
        </p:sp>
        <p:sp>
          <p:nvSpPr>
            <p:cNvPr id="287" name="Music Icon"/>
            <p:cNvSpPr>
              <a:spLocks noChangeAspect="1"/>
            </p:cNvSpPr>
            <p:nvPr/>
          </p:nvSpPr>
          <p:spPr bwMode="auto">
            <a:xfrm>
              <a:off x="10352641" y="59317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88" name="Settings"/>
            <p:cNvSpPr>
              <a:spLocks noChangeAspect="1" noEditPoints="1"/>
            </p:cNvSpPr>
            <p:nvPr/>
          </p:nvSpPr>
          <p:spPr bwMode="auto">
            <a:xfrm>
              <a:off x="10808762" y="5247815"/>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9" name="Menu"/>
            <p:cNvSpPr>
              <a:spLocks noChangeAspect="1" noEditPoints="1"/>
            </p:cNvSpPr>
            <p:nvPr/>
          </p:nvSpPr>
          <p:spPr bwMode="auto">
            <a:xfrm>
              <a:off x="10505574" y="5587615"/>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0" name="Tab Label"/>
            <p:cNvSpPr txBox="1"/>
            <p:nvPr/>
          </p:nvSpPr>
          <p:spPr>
            <a:xfrm>
              <a:off x="10672908" y="5424405"/>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chemeClr val="bg1">
                      <a:lumMod val="85000"/>
                    </a:schemeClr>
                  </a:solidFill>
                  <a:latin typeface="Segoe UI" panose="020B0502040204020203" pitchFamily="34" charset="0"/>
                  <a:cs typeface="Segoe UI" panose="020B0502040204020203" pitchFamily="34" charset="0"/>
                </a:rPr>
                <a:t>Settings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291" name="Tab Label"/>
            <p:cNvSpPr txBox="1"/>
            <p:nvPr/>
          </p:nvSpPr>
          <p:spPr>
            <a:xfrm>
              <a:off x="10423792" y="5730481"/>
              <a:ext cx="3263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Music</a:t>
              </a:r>
            </a:p>
          </p:txBody>
        </p:sp>
        <p:sp>
          <p:nvSpPr>
            <p:cNvPr id="292" name="Tab Label"/>
            <p:cNvSpPr txBox="1"/>
            <p:nvPr/>
          </p:nvSpPr>
          <p:spPr>
            <a:xfrm>
              <a:off x="10237782" y="6118095"/>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Playing</a:t>
              </a:r>
            </a:p>
          </p:txBody>
        </p:sp>
        <p:sp>
          <p:nvSpPr>
            <p:cNvPr id="293" name="Running"/>
            <p:cNvSpPr>
              <a:spLocks noChangeAspect="1" noEditPoints="1"/>
            </p:cNvSpPr>
            <p:nvPr/>
          </p:nvSpPr>
          <p:spPr bwMode="auto">
            <a:xfrm>
              <a:off x="11185368" y="5104201"/>
              <a:ext cx="149225" cy="161925"/>
            </a:xfrm>
            <a:custGeom>
              <a:avLst/>
              <a:gdLst>
                <a:gd name="T0" fmla="*/ 386 w 615"/>
                <a:gd name="T1" fmla="*/ 73 h 668"/>
                <a:gd name="T2" fmla="*/ 532 w 615"/>
                <a:gd name="T3" fmla="*/ 73 h 668"/>
                <a:gd name="T4" fmla="*/ 459 w 615"/>
                <a:gd name="T5" fmla="*/ 27 h 668"/>
                <a:gd name="T6" fmla="*/ 459 w 615"/>
                <a:gd name="T7" fmla="*/ 120 h 668"/>
                <a:gd name="T8" fmla="*/ 459 w 615"/>
                <a:gd name="T9" fmla="*/ 27 h 668"/>
                <a:gd name="T10" fmla="*/ 151 w 615"/>
                <a:gd name="T11" fmla="*/ 167 h 668"/>
                <a:gd name="T12" fmla="*/ 129 w 615"/>
                <a:gd name="T13" fmla="*/ 227 h 668"/>
                <a:gd name="T14" fmla="*/ 185 w 615"/>
                <a:gd name="T15" fmla="*/ 228 h 668"/>
                <a:gd name="T16" fmla="*/ 306 w 615"/>
                <a:gd name="T17" fmla="*/ 190 h 668"/>
                <a:gd name="T18" fmla="*/ 219 w 615"/>
                <a:gd name="T19" fmla="*/ 347 h 668"/>
                <a:gd name="T20" fmla="*/ 52 w 615"/>
                <a:gd name="T21" fmla="*/ 428 h 668"/>
                <a:gd name="T22" fmla="*/ 0 w 615"/>
                <a:gd name="T23" fmla="*/ 468 h 668"/>
                <a:gd name="T24" fmla="*/ 60 w 615"/>
                <a:gd name="T25" fmla="*/ 509 h 668"/>
                <a:gd name="T26" fmla="*/ 239 w 615"/>
                <a:gd name="T27" fmla="*/ 493 h 668"/>
                <a:gd name="T28" fmla="*/ 288 w 615"/>
                <a:gd name="T29" fmla="*/ 423 h 668"/>
                <a:gd name="T30" fmla="*/ 311 w 615"/>
                <a:gd name="T31" fmla="*/ 575 h 668"/>
                <a:gd name="T32" fmla="*/ 315 w 615"/>
                <a:gd name="T33" fmla="*/ 664 h 668"/>
                <a:gd name="T34" fmla="*/ 389 w 615"/>
                <a:gd name="T35" fmla="*/ 610 h 668"/>
                <a:gd name="T36" fmla="*/ 445 w 615"/>
                <a:gd name="T37" fmla="*/ 408 h 668"/>
                <a:gd name="T38" fmla="*/ 409 w 615"/>
                <a:gd name="T39" fmla="*/ 278 h 668"/>
                <a:gd name="T40" fmla="*/ 425 w 615"/>
                <a:gd name="T41" fmla="*/ 315 h 668"/>
                <a:gd name="T42" fmla="*/ 462 w 615"/>
                <a:gd name="T43" fmla="*/ 343 h 668"/>
                <a:gd name="T44" fmla="*/ 590 w 615"/>
                <a:gd name="T45" fmla="*/ 335 h 668"/>
                <a:gd name="T46" fmla="*/ 614 w 615"/>
                <a:gd name="T47" fmla="*/ 308 h 668"/>
                <a:gd name="T48" fmla="*/ 564 w 615"/>
                <a:gd name="T49" fmla="*/ 271 h 668"/>
                <a:gd name="T50" fmla="*/ 457 w 615"/>
                <a:gd name="T51" fmla="*/ 172 h 668"/>
                <a:gd name="T52" fmla="*/ 377 w 615"/>
                <a:gd name="T53" fmla="*/ 117 h 668"/>
                <a:gd name="T54" fmla="*/ 238 w 615"/>
                <a:gd name="T55" fmla="*/ 100 h 668"/>
                <a:gd name="T56" fmla="*/ 371 w 615"/>
                <a:gd name="T57" fmla="*/ 143 h 668"/>
                <a:gd name="T58" fmla="*/ 431 w 615"/>
                <a:gd name="T59" fmla="*/ 182 h 668"/>
                <a:gd name="T60" fmla="*/ 427 w 615"/>
                <a:gd name="T61" fmla="*/ 199 h 668"/>
                <a:gd name="T62" fmla="*/ 337 w 615"/>
                <a:gd name="T63" fmla="*/ 367 h 668"/>
                <a:gd name="T64" fmla="*/ 437 w 615"/>
                <a:gd name="T65" fmla="*/ 459 h 668"/>
                <a:gd name="T66" fmla="*/ 336 w 615"/>
                <a:gd name="T67" fmla="*/ 636 h 668"/>
                <a:gd name="T68" fmla="*/ 324 w 615"/>
                <a:gd name="T69" fmla="*/ 630 h 668"/>
                <a:gd name="T70" fmla="*/ 335 w 615"/>
                <a:gd name="T71" fmla="*/ 586 h 668"/>
                <a:gd name="T72" fmla="*/ 378 w 615"/>
                <a:gd name="T73" fmla="*/ 451 h 668"/>
                <a:gd name="T74" fmla="*/ 246 w 615"/>
                <a:gd name="T75" fmla="*/ 345 h 668"/>
                <a:gd name="T76" fmla="*/ 339 w 615"/>
                <a:gd name="T77" fmla="*/ 189 h 668"/>
                <a:gd name="T78" fmla="*/ 271 w 615"/>
                <a:gd name="T79" fmla="*/ 156 h 668"/>
                <a:gd name="T80" fmla="*/ 171 w 615"/>
                <a:gd name="T81" fmla="*/ 205 h 668"/>
                <a:gd name="T82" fmla="*/ 152 w 615"/>
                <a:gd name="T83" fmla="*/ 205 h 668"/>
                <a:gd name="T84" fmla="*/ 253 w 615"/>
                <a:gd name="T85" fmla="*/ 122 h 668"/>
                <a:gd name="T86" fmla="*/ 447 w 615"/>
                <a:gd name="T87" fmla="*/ 217 h 668"/>
                <a:gd name="T88" fmla="*/ 487 w 615"/>
                <a:gd name="T89" fmla="*/ 291 h 668"/>
                <a:gd name="T90" fmla="*/ 584 w 615"/>
                <a:gd name="T91" fmla="*/ 301 h 668"/>
                <a:gd name="T92" fmla="*/ 581 w 615"/>
                <a:gd name="T93" fmla="*/ 310 h 668"/>
                <a:gd name="T94" fmla="*/ 463 w 615"/>
                <a:gd name="T95" fmla="*/ 317 h 668"/>
                <a:gd name="T96" fmla="*/ 427 w 615"/>
                <a:gd name="T97" fmla="*/ 251 h 668"/>
                <a:gd name="T98" fmla="*/ 230 w 615"/>
                <a:gd name="T99" fmla="*/ 378 h 668"/>
                <a:gd name="T100" fmla="*/ 249 w 615"/>
                <a:gd name="T101" fmla="*/ 398 h 668"/>
                <a:gd name="T102" fmla="*/ 217 w 615"/>
                <a:gd name="T103" fmla="*/ 478 h 668"/>
                <a:gd name="T104" fmla="*/ 62 w 615"/>
                <a:gd name="T105" fmla="*/ 482 h 668"/>
                <a:gd name="T106" fmla="*/ 26 w 615"/>
                <a:gd name="T107" fmla="*/ 468 h 668"/>
                <a:gd name="T108" fmla="*/ 54 w 615"/>
                <a:gd name="T109" fmla="*/ 454 h 668"/>
                <a:gd name="T110" fmla="*/ 187 w 615"/>
                <a:gd name="T111" fmla="*/ 44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5" h="668">
                  <a:moveTo>
                    <a:pt x="459" y="0"/>
                  </a:moveTo>
                  <a:cubicBezTo>
                    <a:pt x="419" y="0"/>
                    <a:pt x="386" y="33"/>
                    <a:pt x="386" y="73"/>
                  </a:cubicBezTo>
                  <a:cubicBezTo>
                    <a:pt x="386" y="114"/>
                    <a:pt x="419" y="147"/>
                    <a:pt x="459" y="147"/>
                  </a:cubicBezTo>
                  <a:cubicBezTo>
                    <a:pt x="499" y="147"/>
                    <a:pt x="532" y="114"/>
                    <a:pt x="532" y="73"/>
                  </a:cubicBezTo>
                  <a:cubicBezTo>
                    <a:pt x="532" y="33"/>
                    <a:pt x="499" y="0"/>
                    <a:pt x="459" y="0"/>
                  </a:cubicBezTo>
                  <a:close/>
                  <a:moveTo>
                    <a:pt x="459" y="27"/>
                  </a:moveTo>
                  <a:cubicBezTo>
                    <a:pt x="485" y="27"/>
                    <a:pt x="506" y="47"/>
                    <a:pt x="506" y="73"/>
                  </a:cubicBezTo>
                  <a:cubicBezTo>
                    <a:pt x="506" y="99"/>
                    <a:pt x="485" y="120"/>
                    <a:pt x="459" y="120"/>
                  </a:cubicBezTo>
                  <a:cubicBezTo>
                    <a:pt x="433" y="120"/>
                    <a:pt x="412" y="99"/>
                    <a:pt x="412" y="73"/>
                  </a:cubicBezTo>
                  <a:cubicBezTo>
                    <a:pt x="412" y="47"/>
                    <a:pt x="433" y="27"/>
                    <a:pt x="459" y="27"/>
                  </a:cubicBezTo>
                  <a:close/>
                  <a:moveTo>
                    <a:pt x="238" y="100"/>
                  </a:moveTo>
                  <a:cubicBezTo>
                    <a:pt x="209" y="122"/>
                    <a:pt x="180" y="145"/>
                    <a:pt x="151" y="167"/>
                  </a:cubicBezTo>
                  <a:cubicBezTo>
                    <a:pt x="142" y="175"/>
                    <a:pt x="135" y="184"/>
                    <a:pt x="129" y="192"/>
                  </a:cubicBezTo>
                  <a:cubicBezTo>
                    <a:pt x="124" y="201"/>
                    <a:pt x="122" y="216"/>
                    <a:pt x="129" y="227"/>
                  </a:cubicBezTo>
                  <a:cubicBezTo>
                    <a:pt x="138" y="237"/>
                    <a:pt x="148" y="237"/>
                    <a:pt x="159" y="237"/>
                  </a:cubicBezTo>
                  <a:cubicBezTo>
                    <a:pt x="168" y="236"/>
                    <a:pt x="177" y="233"/>
                    <a:pt x="185" y="228"/>
                  </a:cubicBezTo>
                  <a:cubicBezTo>
                    <a:pt x="210" y="215"/>
                    <a:pt x="243" y="197"/>
                    <a:pt x="270" y="183"/>
                  </a:cubicBezTo>
                  <a:lnTo>
                    <a:pt x="306" y="190"/>
                  </a:lnTo>
                  <a:cubicBezTo>
                    <a:pt x="283" y="225"/>
                    <a:pt x="259" y="260"/>
                    <a:pt x="236" y="295"/>
                  </a:cubicBezTo>
                  <a:cubicBezTo>
                    <a:pt x="228" y="313"/>
                    <a:pt x="219" y="323"/>
                    <a:pt x="219" y="347"/>
                  </a:cubicBezTo>
                  <a:lnTo>
                    <a:pt x="169" y="420"/>
                  </a:lnTo>
                  <a:cubicBezTo>
                    <a:pt x="160" y="421"/>
                    <a:pt x="83" y="426"/>
                    <a:pt x="52" y="428"/>
                  </a:cubicBezTo>
                  <a:cubicBezTo>
                    <a:pt x="39" y="429"/>
                    <a:pt x="26" y="433"/>
                    <a:pt x="16" y="438"/>
                  </a:cubicBezTo>
                  <a:cubicBezTo>
                    <a:pt x="7" y="444"/>
                    <a:pt x="0" y="456"/>
                    <a:pt x="0" y="468"/>
                  </a:cubicBezTo>
                  <a:cubicBezTo>
                    <a:pt x="0" y="479"/>
                    <a:pt x="6" y="492"/>
                    <a:pt x="17" y="498"/>
                  </a:cubicBezTo>
                  <a:cubicBezTo>
                    <a:pt x="28" y="505"/>
                    <a:pt x="41" y="508"/>
                    <a:pt x="60" y="509"/>
                  </a:cubicBezTo>
                  <a:cubicBezTo>
                    <a:pt x="107" y="512"/>
                    <a:pt x="155" y="515"/>
                    <a:pt x="195" y="518"/>
                  </a:cubicBezTo>
                  <a:cubicBezTo>
                    <a:pt x="212" y="518"/>
                    <a:pt x="228" y="509"/>
                    <a:pt x="239" y="493"/>
                  </a:cubicBezTo>
                  <a:lnTo>
                    <a:pt x="239" y="493"/>
                  </a:lnTo>
                  <a:lnTo>
                    <a:pt x="288" y="423"/>
                  </a:lnTo>
                  <a:lnTo>
                    <a:pt x="354" y="467"/>
                  </a:lnTo>
                  <a:lnTo>
                    <a:pt x="311" y="575"/>
                  </a:lnTo>
                  <a:cubicBezTo>
                    <a:pt x="301" y="598"/>
                    <a:pt x="297" y="616"/>
                    <a:pt x="297" y="630"/>
                  </a:cubicBezTo>
                  <a:cubicBezTo>
                    <a:pt x="297" y="645"/>
                    <a:pt x="303" y="659"/>
                    <a:pt x="315" y="664"/>
                  </a:cubicBezTo>
                  <a:cubicBezTo>
                    <a:pt x="325" y="668"/>
                    <a:pt x="339" y="667"/>
                    <a:pt x="351" y="658"/>
                  </a:cubicBezTo>
                  <a:cubicBezTo>
                    <a:pt x="363" y="649"/>
                    <a:pt x="375" y="634"/>
                    <a:pt x="389" y="610"/>
                  </a:cubicBezTo>
                  <a:cubicBezTo>
                    <a:pt x="414" y="561"/>
                    <a:pt x="440" y="511"/>
                    <a:pt x="462" y="470"/>
                  </a:cubicBezTo>
                  <a:cubicBezTo>
                    <a:pt x="472" y="448"/>
                    <a:pt x="464" y="422"/>
                    <a:pt x="445" y="408"/>
                  </a:cubicBezTo>
                  <a:lnTo>
                    <a:pt x="363" y="353"/>
                  </a:lnTo>
                  <a:lnTo>
                    <a:pt x="409" y="278"/>
                  </a:lnTo>
                  <a:lnTo>
                    <a:pt x="424" y="315"/>
                  </a:lnTo>
                  <a:cubicBezTo>
                    <a:pt x="424" y="315"/>
                    <a:pt x="425" y="315"/>
                    <a:pt x="425" y="315"/>
                  </a:cubicBezTo>
                  <a:cubicBezTo>
                    <a:pt x="431" y="329"/>
                    <a:pt x="443" y="341"/>
                    <a:pt x="460" y="343"/>
                  </a:cubicBezTo>
                  <a:cubicBezTo>
                    <a:pt x="460" y="343"/>
                    <a:pt x="461" y="343"/>
                    <a:pt x="462" y="343"/>
                  </a:cubicBezTo>
                  <a:cubicBezTo>
                    <a:pt x="462" y="343"/>
                    <a:pt x="535" y="342"/>
                    <a:pt x="556" y="341"/>
                  </a:cubicBezTo>
                  <a:cubicBezTo>
                    <a:pt x="567" y="340"/>
                    <a:pt x="579" y="339"/>
                    <a:pt x="590" y="335"/>
                  </a:cubicBezTo>
                  <a:cubicBezTo>
                    <a:pt x="596" y="333"/>
                    <a:pt x="601" y="331"/>
                    <a:pt x="605" y="326"/>
                  </a:cubicBezTo>
                  <a:cubicBezTo>
                    <a:pt x="610" y="322"/>
                    <a:pt x="614" y="315"/>
                    <a:pt x="614" y="308"/>
                  </a:cubicBezTo>
                  <a:cubicBezTo>
                    <a:pt x="615" y="294"/>
                    <a:pt x="605" y="281"/>
                    <a:pt x="595" y="276"/>
                  </a:cubicBezTo>
                  <a:cubicBezTo>
                    <a:pt x="584" y="272"/>
                    <a:pt x="573" y="271"/>
                    <a:pt x="564" y="271"/>
                  </a:cubicBezTo>
                  <a:lnTo>
                    <a:pt x="497" y="265"/>
                  </a:lnTo>
                  <a:lnTo>
                    <a:pt x="457" y="172"/>
                  </a:lnTo>
                  <a:cubicBezTo>
                    <a:pt x="454" y="167"/>
                    <a:pt x="450" y="164"/>
                    <a:pt x="447" y="160"/>
                  </a:cubicBezTo>
                  <a:cubicBezTo>
                    <a:pt x="422" y="144"/>
                    <a:pt x="401" y="127"/>
                    <a:pt x="377" y="117"/>
                  </a:cubicBezTo>
                  <a:cubicBezTo>
                    <a:pt x="342" y="109"/>
                    <a:pt x="307" y="101"/>
                    <a:pt x="272" y="94"/>
                  </a:cubicBezTo>
                  <a:cubicBezTo>
                    <a:pt x="259" y="91"/>
                    <a:pt x="247" y="95"/>
                    <a:pt x="238" y="100"/>
                  </a:cubicBezTo>
                  <a:close/>
                  <a:moveTo>
                    <a:pt x="266" y="120"/>
                  </a:moveTo>
                  <a:lnTo>
                    <a:pt x="371" y="143"/>
                  </a:lnTo>
                  <a:cubicBezTo>
                    <a:pt x="375" y="143"/>
                    <a:pt x="377" y="145"/>
                    <a:pt x="380" y="147"/>
                  </a:cubicBezTo>
                  <a:lnTo>
                    <a:pt x="431" y="182"/>
                  </a:lnTo>
                  <a:cubicBezTo>
                    <a:pt x="432" y="188"/>
                    <a:pt x="429" y="193"/>
                    <a:pt x="428" y="199"/>
                  </a:cubicBezTo>
                  <a:cubicBezTo>
                    <a:pt x="427" y="199"/>
                    <a:pt x="427" y="199"/>
                    <a:pt x="427" y="199"/>
                  </a:cubicBezTo>
                  <a:lnTo>
                    <a:pt x="334" y="349"/>
                  </a:lnTo>
                  <a:cubicBezTo>
                    <a:pt x="330" y="355"/>
                    <a:pt x="332" y="363"/>
                    <a:pt x="337" y="367"/>
                  </a:cubicBezTo>
                  <a:lnTo>
                    <a:pt x="429" y="430"/>
                  </a:lnTo>
                  <a:cubicBezTo>
                    <a:pt x="439" y="437"/>
                    <a:pt x="442" y="448"/>
                    <a:pt x="437" y="459"/>
                  </a:cubicBezTo>
                  <a:lnTo>
                    <a:pt x="365" y="597"/>
                  </a:lnTo>
                  <a:cubicBezTo>
                    <a:pt x="353" y="620"/>
                    <a:pt x="342" y="631"/>
                    <a:pt x="336" y="636"/>
                  </a:cubicBezTo>
                  <a:cubicBezTo>
                    <a:pt x="329" y="641"/>
                    <a:pt x="328" y="640"/>
                    <a:pt x="326" y="639"/>
                  </a:cubicBezTo>
                  <a:cubicBezTo>
                    <a:pt x="325" y="639"/>
                    <a:pt x="324" y="639"/>
                    <a:pt x="324" y="630"/>
                  </a:cubicBezTo>
                  <a:cubicBezTo>
                    <a:pt x="324" y="621"/>
                    <a:pt x="327" y="606"/>
                    <a:pt x="335" y="586"/>
                  </a:cubicBezTo>
                  <a:lnTo>
                    <a:pt x="335" y="586"/>
                  </a:lnTo>
                  <a:lnTo>
                    <a:pt x="383" y="467"/>
                  </a:lnTo>
                  <a:cubicBezTo>
                    <a:pt x="386" y="461"/>
                    <a:pt x="384" y="455"/>
                    <a:pt x="378" y="451"/>
                  </a:cubicBezTo>
                  <a:lnTo>
                    <a:pt x="265" y="376"/>
                  </a:lnTo>
                  <a:cubicBezTo>
                    <a:pt x="250" y="364"/>
                    <a:pt x="246" y="354"/>
                    <a:pt x="246" y="345"/>
                  </a:cubicBezTo>
                  <a:cubicBezTo>
                    <a:pt x="246" y="336"/>
                    <a:pt x="250" y="323"/>
                    <a:pt x="259" y="308"/>
                  </a:cubicBezTo>
                  <a:lnTo>
                    <a:pt x="339" y="189"/>
                  </a:lnTo>
                  <a:cubicBezTo>
                    <a:pt x="345" y="181"/>
                    <a:pt x="340" y="171"/>
                    <a:pt x="331" y="169"/>
                  </a:cubicBezTo>
                  <a:lnTo>
                    <a:pt x="271" y="156"/>
                  </a:lnTo>
                  <a:cubicBezTo>
                    <a:pt x="268" y="155"/>
                    <a:pt x="265" y="155"/>
                    <a:pt x="262" y="157"/>
                  </a:cubicBezTo>
                  <a:lnTo>
                    <a:pt x="171" y="205"/>
                  </a:lnTo>
                  <a:cubicBezTo>
                    <a:pt x="167" y="208"/>
                    <a:pt x="160" y="209"/>
                    <a:pt x="155" y="211"/>
                  </a:cubicBezTo>
                  <a:cubicBezTo>
                    <a:pt x="149" y="213"/>
                    <a:pt x="152" y="205"/>
                    <a:pt x="152" y="205"/>
                  </a:cubicBezTo>
                  <a:cubicBezTo>
                    <a:pt x="155" y="200"/>
                    <a:pt x="161" y="194"/>
                    <a:pt x="167" y="188"/>
                  </a:cubicBezTo>
                  <a:lnTo>
                    <a:pt x="253" y="122"/>
                  </a:lnTo>
                  <a:cubicBezTo>
                    <a:pt x="257" y="119"/>
                    <a:pt x="262" y="119"/>
                    <a:pt x="266" y="120"/>
                  </a:cubicBezTo>
                  <a:close/>
                  <a:moveTo>
                    <a:pt x="447" y="217"/>
                  </a:moveTo>
                  <a:lnTo>
                    <a:pt x="476" y="283"/>
                  </a:lnTo>
                  <a:cubicBezTo>
                    <a:pt x="478" y="287"/>
                    <a:pt x="482" y="290"/>
                    <a:pt x="487" y="291"/>
                  </a:cubicBezTo>
                  <a:lnTo>
                    <a:pt x="562" y="297"/>
                  </a:lnTo>
                  <a:cubicBezTo>
                    <a:pt x="569" y="297"/>
                    <a:pt x="577" y="299"/>
                    <a:pt x="584" y="301"/>
                  </a:cubicBezTo>
                  <a:cubicBezTo>
                    <a:pt x="588" y="302"/>
                    <a:pt x="587" y="301"/>
                    <a:pt x="587" y="307"/>
                  </a:cubicBezTo>
                  <a:cubicBezTo>
                    <a:pt x="587" y="307"/>
                    <a:pt x="585" y="309"/>
                    <a:pt x="581" y="310"/>
                  </a:cubicBezTo>
                  <a:cubicBezTo>
                    <a:pt x="575" y="312"/>
                    <a:pt x="565" y="313"/>
                    <a:pt x="555" y="314"/>
                  </a:cubicBezTo>
                  <a:cubicBezTo>
                    <a:pt x="536" y="315"/>
                    <a:pt x="465" y="316"/>
                    <a:pt x="463" y="317"/>
                  </a:cubicBezTo>
                  <a:cubicBezTo>
                    <a:pt x="459" y="316"/>
                    <a:pt x="451" y="310"/>
                    <a:pt x="449" y="304"/>
                  </a:cubicBezTo>
                  <a:lnTo>
                    <a:pt x="427" y="251"/>
                  </a:lnTo>
                  <a:lnTo>
                    <a:pt x="447" y="217"/>
                  </a:lnTo>
                  <a:close/>
                  <a:moveTo>
                    <a:pt x="230" y="378"/>
                  </a:moveTo>
                  <a:cubicBezTo>
                    <a:pt x="235" y="384"/>
                    <a:pt x="240" y="391"/>
                    <a:pt x="248" y="397"/>
                  </a:cubicBezTo>
                  <a:cubicBezTo>
                    <a:pt x="248" y="397"/>
                    <a:pt x="248" y="397"/>
                    <a:pt x="249" y="398"/>
                  </a:cubicBezTo>
                  <a:lnTo>
                    <a:pt x="266" y="409"/>
                  </a:lnTo>
                  <a:lnTo>
                    <a:pt x="217" y="478"/>
                  </a:lnTo>
                  <a:cubicBezTo>
                    <a:pt x="211" y="487"/>
                    <a:pt x="200" y="492"/>
                    <a:pt x="195" y="491"/>
                  </a:cubicBezTo>
                  <a:cubicBezTo>
                    <a:pt x="151" y="488"/>
                    <a:pt x="107" y="486"/>
                    <a:pt x="62" y="482"/>
                  </a:cubicBezTo>
                  <a:cubicBezTo>
                    <a:pt x="51" y="482"/>
                    <a:pt x="41" y="479"/>
                    <a:pt x="31" y="475"/>
                  </a:cubicBezTo>
                  <a:cubicBezTo>
                    <a:pt x="26" y="473"/>
                    <a:pt x="26" y="472"/>
                    <a:pt x="26" y="468"/>
                  </a:cubicBezTo>
                  <a:cubicBezTo>
                    <a:pt x="26" y="464"/>
                    <a:pt x="27" y="463"/>
                    <a:pt x="31" y="460"/>
                  </a:cubicBezTo>
                  <a:cubicBezTo>
                    <a:pt x="35" y="457"/>
                    <a:pt x="43" y="455"/>
                    <a:pt x="54" y="454"/>
                  </a:cubicBezTo>
                  <a:cubicBezTo>
                    <a:pt x="86" y="452"/>
                    <a:pt x="177" y="446"/>
                    <a:pt x="177" y="446"/>
                  </a:cubicBezTo>
                  <a:cubicBezTo>
                    <a:pt x="181" y="446"/>
                    <a:pt x="184" y="444"/>
                    <a:pt x="187" y="440"/>
                  </a:cubicBezTo>
                  <a:lnTo>
                    <a:pt x="230" y="37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4" name="Tab Label"/>
            <p:cNvSpPr txBox="1"/>
            <p:nvPr/>
          </p:nvSpPr>
          <p:spPr>
            <a:xfrm>
              <a:off x="11035894" y="5309737"/>
              <a:ext cx="438582"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Workout</a:t>
              </a:r>
            </a:p>
          </p:txBody>
        </p:sp>
        <p:sp>
          <p:nvSpPr>
            <p:cNvPr id="295" name="Arrow Down"/>
            <p:cNvSpPr>
              <a:spLocks noChangeAspect="1"/>
            </p:cNvSpPr>
            <p:nvPr/>
          </p:nvSpPr>
          <p:spPr bwMode="auto">
            <a:xfrm rot="18900000">
              <a:off x="11291071" y="6107402"/>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96" name="Group 295"/>
          <p:cNvGrpSpPr/>
          <p:nvPr/>
        </p:nvGrpSpPr>
        <p:grpSpPr>
          <a:xfrm>
            <a:off x="9575083" y="903435"/>
            <a:ext cx="3870904" cy="3809258"/>
            <a:chOff x="9526199" y="4383460"/>
            <a:chExt cx="3870904" cy="3809258"/>
          </a:xfrm>
        </p:grpSpPr>
        <p:sp>
          <p:nvSpPr>
            <p:cNvPr id="297" name="Pie 296"/>
            <p:cNvSpPr/>
            <p:nvPr/>
          </p:nvSpPr>
          <p:spPr>
            <a:xfrm>
              <a:off x="9526199" y="4383460"/>
              <a:ext cx="3870904" cy="3809258"/>
            </a:xfrm>
            <a:prstGeom prst="pie">
              <a:avLst>
                <a:gd name="adj1" fmla="val 10790988"/>
                <a:gd name="adj2" fmla="val 16175710"/>
              </a:avLst>
            </a:prstGeom>
            <a:gradFill flip="none" rotWithShape="1">
              <a:gsLst>
                <a:gs pos="4000">
                  <a:schemeClr val="tx1">
                    <a:lumMod val="65000"/>
                    <a:lumOff val="35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98" name="Group 297"/>
            <p:cNvGrpSpPr/>
            <p:nvPr/>
          </p:nvGrpSpPr>
          <p:grpSpPr>
            <a:xfrm>
              <a:off x="9646139" y="4950204"/>
              <a:ext cx="3164018" cy="2658672"/>
              <a:chOff x="8910904" y="4330142"/>
              <a:chExt cx="3164018" cy="2658672"/>
            </a:xfrm>
          </p:grpSpPr>
          <p:sp>
            <p:nvSpPr>
              <p:cNvPr id="312" name="Pie 311"/>
              <p:cNvSpPr/>
              <p:nvPr/>
            </p:nvSpPr>
            <p:spPr>
              <a:xfrm>
                <a:off x="9387839" y="4342267"/>
                <a:ext cx="2687083" cy="2646547"/>
              </a:xfrm>
              <a:prstGeom prst="pie">
                <a:avLst>
                  <a:gd name="adj1" fmla="val 10790988"/>
                  <a:gd name="adj2" fmla="val 16175710"/>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3" name="Pie 312"/>
              <p:cNvSpPr/>
              <p:nvPr/>
            </p:nvSpPr>
            <p:spPr>
              <a:xfrm>
                <a:off x="9956057" y="4910193"/>
                <a:ext cx="1540719" cy="1513755"/>
              </a:xfrm>
              <a:prstGeom prst="pie">
                <a:avLst>
                  <a:gd name="adj1" fmla="val 10790988"/>
                  <a:gd name="adj2" fmla="val 16175710"/>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63500" dist="12700" dir="10800000" sx="101000" sy="101000" algn="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4" name="Download from Cloud"/>
              <p:cNvSpPr>
                <a:spLocks noChangeAspect="1" noEditPoints="1"/>
              </p:cNvSpPr>
              <p:nvPr/>
            </p:nvSpPr>
            <p:spPr bwMode="auto">
              <a:xfrm>
                <a:off x="9586729" y="4330142"/>
                <a:ext cx="163513" cy="139700"/>
              </a:xfrm>
              <a:custGeom>
                <a:avLst/>
                <a:gdLst>
                  <a:gd name="T0" fmla="*/ 386 w 666"/>
                  <a:gd name="T1" fmla="*/ 0 h 572"/>
                  <a:gd name="T2" fmla="*/ 230 w 666"/>
                  <a:gd name="T3" fmla="*/ 101 h 572"/>
                  <a:gd name="T4" fmla="*/ 177 w 666"/>
                  <a:gd name="T5" fmla="*/ 83 h 572"/>
                  <a:gd name="T6" fmla="*/ 85 w 666"/>
                  <a:gd name="T7" fmla="*/ 171 h 572"/>
                  <a:gd name="T8" fmla="*/ 0 w 666"/>
                  <a:gd name="T9" fmla="*/ 291 h 572"/>
                  <a:gd name="T10" fmla="*/ 128 w 666"/>
                  <a:gd name="T11" fmla="*/ 420 h 572"/>
                  <a:gd name="T12" fmla="*/ 240 w 666"/>
                  <a:gd name="T13" fmla="*/ 420 h 572"/>
                  <a:gd name="T14" fmla="*/ 253 w 666"/>
                  <a:gd name="T15" fmla="*/ 406 h 572"/>
                  <a:gd name="T16" fmla="*/ 240 w 666"/>
                  <a:gd name="T17" fmla="*/ 393 h 572"/>
                  <a:gd name="T18" fmla="*/ 128 w 666"/>
                  <a:gd name="T19" fmla="*/ 393 h 572"/>
                  <a:gd name="T20" fmla="*/ 26 w 666"/>
                  <a:gd name="T21" fmla="*/ 291 h 572"/>
                  <a:gd name="T22" fmla="*/ 101 w 666"/>
                  <a:gd name="T23" fmla="*/ 192 h 572"/>
                  <a:gd name="T24" fmla="*/ 111 w 666"/>
                  <a:gd name="T25" fmla="*/ 176 h 572"/>
                  <a:gd name="T26" fmla="*/ 177 w 666"/>
                  <a:gd name="T27" fmla="*/ 109 h 572"/>
                  <a:gd name="T28" fmla="*/ 225 w 666"/>
                  <a:gd name="T29" fmla="*/ 129 h 572"/>
                  <a:gd name="T30" fmla="*/ 247 w 666"/>
                  <a:gd name="T31" fmla="*/ 124 h 572"/>
                  <a:gd name="T32" fmla="*/ 386 w 666"/>
                  <a:gd name="T33" fmla="*/ 27 h 572"/>
                  <a:gd name="T34" fmla="*/ 535 w 666"/>
                  <a:gd name="T35" fmla="*/ 176 h 572"/>
                  <a:gd name="T36" fmla="*/ 534 w 666"/>
                  <a:gd name="T37" fmla="*/ 194 h 572"/>
                  <a:gd name="T38" fmla="*/ 547 w 666"/>
                  <a:gd name="T39" fmla="*/ 209 h 572"/>
                  <a:gd name="T40" fmla="*/ 640 w 666"/>
                  <a:gd name="T41" fmla="*/ 301 h 572"/>
                  <a:gd name="T42" fmla="*/ 547 w 666"/>
                  <a:gd name="T43" fmla="*/ 393 h 572"/>
                  <a:gd name="T44" fmla="*/ 426 w 666"/>
                  <a:gd name="T45" fmla="*/ 393 h 572"/>
                  <a:gd name="T46" fmla="*/ 413 w 666"/>
                  <a:gd name="T47" fmla="*/ 406 h 572"/>
                  <a:gd name="T48" fmla="*/ 426 w 666"/>
                  <a:gd name="T49" fmla="*/ 420 h 572"/>
                  <a:gd name="T50" fmla="*/ 547 w 666"/>
                  <a:gd name="T51" fmla="*/ 420 h 572"/>
                  <a:gd name="T52" fmla="*/ 666 w 666"/>
                  <a:gd name="T53" fmla="*/ 301 h 572"/>
                  <a:gd name="T54" fmla="*/ 561 w 666"/>
                  <a:gd name="T55" fmla="*/ 185 h 572"/>
                  <a:gd name="T56" fmla="*/ 562 w 666"/>
                  <a:gd name="T57" fmla="*/ 176 h 572"/>
                  <a:gd name="T58" fmla="*/ 386 w 666"/>
                  <a:gd name="T59" fmla="*/ 0 h 572"/>
                  <a:gd name="T60" fmla="*/ 332 w 666"/>
                  <a:gd name="T61" fmla="*/ 273 h 572"/>
                  <a:gd name="T62" fmla="*/ 320 w 666"/>
                  <a:gd name="T63" fmla="*/ 286 h 572"/>
                  <a:gd name="T64" fmla="*/ 320 w 666"/>
                  <a:gd name="T65" fmla="*/ 521 h 572"/>
                  <a:gd name="T66" fmla="*/ 276 w 666"/>
                  <a:gd name="T67" fmla="*/ 477 h 572"/>
                  <a:gd name="T68" fmla="*/ 263 w 666"/>
                  <a:gd name="T69" fmla="*/ 473 h 572"/>
                  <a:gd name="T70" fmla="*/ 257 w 666"/>
                  <a:gd name="T71" fmla="*/ 496 h 572"/>
                  <a:gd name="T72" fmla="*/ 333 w 666"/>
                  <a:gd name="T73" fmla="*/ 572 h 572"/>
                  <a:gd name="T74" fmla="*/ 409 w 666"/>
                  <a:gd name="T75" fmla="*/ 496 h 572"/>
                  <a:gd name="T76" fmla="*/ 409 w 666"/>
                  <a:gd name="T77" fmla="*/ 477 h 572"/>
                  <a:gd name="T78" fmla="*/ 390 w 666"/>
                  <a:gd name="T79" fmla="*/ 477 h 572"/>
                  <a:gd name="T80" fmla="*/ 346 w 666"/>
                  <a:gd name="T81" fmla="*/ 521 h 572"/>
                  <a:gd name="T82" fmla="*/ 346 w 666"/>
                  <a:gd name="T83" fmla="*/ 286 h 572"/>
                  <a:gd name="T84" fmla="*/ 332 w 666"/>
                  <a:gd name="T85" fmla="*/ 27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 h="572">
                    <a:moveTo>
                      <a:pt x="386" y="0"/>
                    </a:moveTo>
                    <a:cubicBezTo>
                      <a:pt x="317" y="0"/>
                      <a:pt x="258" y="42"/>
                      <a:pt x="230" y="101"/>
                    </a:cubicBezTo>
                    <a:cubicBezTo>
                      <a:pt x="214" y="90"/>
                      <a:pt x="197" y="83"/>
                      <a:pt x="177" y="83"/>
                    </a:cubicBezTo>
                    <a:cubicBezTo>
                      <a:pt x="128" y="83"/>
                      <a:pt x="88" y="122"/>
                      <a:pt x="85" y="171"/>
                    </a:cubicBezTo>
                    <a:cubicBezTo>
                      <a:pt x="36" y="189"/>
                      <a:pt x="0" y="235"/>
                      <a:pt x="0" y="291"/>
                    </a:cubicBezTo>
                    <a:cubicBezTo>
                      <a:pt x="0" y="362"/>
                      <a:pt x="57" y="420"/>
                      <a:pt x="128" y="420"/>
                    </a:cubicBezTo>
                    <a:lnTo>
                      <a:pt x="240" y="420"/>
                    </a:lnTo>
                    <a:cubicBezTo>
                      <a:pt x="247" y="420"/>
                      <a:pt x="253" y="414"/>
                      <a:pt x="253" y="406"/>
                    </a:cubicBezTo>
                    <a:cubicBezTo>
                      <a:pt x="253" y="399"/>
                      <a:pt x="247" y="393"/>
                      <a:pt x="240" y="393"/>
                    </a:cubicBezTo>
                    <a:lnTo>
                      <a:pt x="128" y="393"/>
                    </a:lnTo>
                    <a:cubicBezTo>
                      <a:pt x="72" y="393"/>
                      <a:pt x="26" y="348"/>
                      <a:pt x="26" y="291"/>
                    </a:cubicBezTo>
                    <a:cubicBezTo>
                      <a:pt x="26" y="244"/>
                      <a:pt x="58" y="204"/>
                      <a:pt x="101" y="192"/>
                    </a:cubicBezTo>
                    <a:cubicBezTo>
                      <a:pt x="109" y="190"/>
                      <a:pt x="111" y="184"/>
                      <a:pt x="111" y="176"/>
                    </a:cubicBezTo>
                    <a:cubicBezTo>
                      <a:pt x="111" y="139"/>
                      <a:pt x="140" y="109"/>
                      <a:pt x="177" y="109"/>
                    </a:cubicBezTo>
                    <a:cubicBezTo>
                      <a:pt x="196" y="109"/>
                      <a:pt x="213" y="117"/>
                      <a:pt x="225" y="129"/>
                    </a:cubicBezTo>
                    <a:cubicBezTo>
                      <a:pt x="231" y="135"/>
                      <a:pt x="243" y="132"/>
                      <a:pt x="247" y="124"/>
                    </a:cubicBezTo>
                    <a:cubicBezTo>
                      <a:pt x="268" y="68"/>
                      <a:pt x="322" y="27"/>
                      <a:pt x="386" y="27"/>
                    </a:cubicBezTo>
                    <a:cubicBezTo>
                      <a:pt x="468" y="27"/>
                      <a:pt x="535" y="93"/>
                      <a:pt x="535" y="176"/>
                    </a:cubicBezTo>
                    <a:cubicBezTo>
                      <a:pt x="535" y="182"/>
                      <a:pt x="534" y="188"/>
                      <a:pt x="534" y="194"/>
                    </a:cubicBezTo>
                    <a:cubicBezTo>
                      <a:pt x="533" y="202"/>
                      <a:pt x="538" y="209"/>
                      <a:pt x="547" y="209"/>
                    </a:cubicBezTo>
                    <a:cubicBezTo>
                      <a:pt x="598" y="209"/>
                      <a:pt x="640" y="250"/>
                      <a:pt x="640" y="301"/>
                    </a:cubicBezTo>
                    <a:cubicBezTo>
                      <a:pt x="640" y="352"/>
                      <a:pt x="598" y="393"/>
                      <a:pt x="547" y="393"/>
                    </a:cubicBezTo>
                    <a:lnTo>
                      <a:pt x="426" y="393"/>
                    </a:lnTo>
                    <a:cubicBezTo>
                      <a:pt x="419" y="393"/>
                      <a:pt x="413" y="399"/>
                      <a:pt x="413" y="406"/>
                    </a:cubicBezTo>
                    <a:cubicBezTo>
                      <a:pt x="413" y="414"/>
                      <a:pt x="419" y="420"/>
                      <a:pt x="426" y="420"/>
                    </a:cubicBezTo>
                    <a:lnTo>
                      <a:pt x="547" y="420"/>
                    </a:lnTo>
                    <a:cubicBezTo>
                      <a:pt x="613" y="420"/>
                      <a:pt x="666" y="366"/>
                      <a:pt x="666" y="301"/>
                    </a:cubicBezTo>
                    <a:cubicBezTo>
                      <a:pt x="666" y="240"/>
                      <a:pt x="620" y="192"/>
                      <a:pt x="561" y="185"/>
                    </a:cubicBezTo>
                    <a:cubicBezTo>
                      <a:pt x="561" y="182"/>
                      <a:pt x="562" y="179"/>
                      <a:pt x="562" y="176"/>
                    </a:cubicBezTo>
                    <a:cubicBezTo>
                      <a:pt x="562" y="79"/>
                      <a:pt x="483" y="0"/>
                      <a:pt x="386" y="0"/>
                    </a:cubicBezTo>
                    <a:close/>
                    <a:moveTo>
                      <a:pt x="332" y="273"/>
                    </a:moveTo>
                    <a:cubicBezTo>
                      <a:pt x="323" y="275"/>
                      <a:pt x="320" y="277"/>
                      <a:pt x="320" y="286"/>
                    </a:cubicBezTo>
                    <a:lnTo>
                      <a:pt x="320" y="521"/>
                    </a:lnTo>
                    <a:lnTo>
                      <a:pt x="276" y="477"/>
                    </a:lnTo>
                    <a:cubicBezTo>
                      <a:pt x="273" y="474"/>
                      <a:pt x="268" y="472"/>
                      <a:pt x="263" y="473"/>
                    </a:cubicBezTo>
                    <a:cubicBezTo>
                      <a:pt x="254" y="475"/>
                      <a:pt x="249" y="489"/>
                      <a:pt x="257" y="496"/>
                    </a:cubicBezTo>
                    <a:cubicBezTo>
                      <a:pt x="282" y="521"/>
                      <a:pt x="307" y="547"/>
                      <a:pt x="333" y="572"/>
                    </a:cubicBezTo>
                    <a:cubicBezTo>
                      <a:pt x="359" y="547"/>
                      <a:pt x="384" y="521"/>
                      <a:pt x="409" y="496"/>
                    </a:cubicBezTo>
                    <a:cubicBezTo>
                      <a:pt x="414" y="491"/>
                      <a:pt x="414" y="482"/>
                      <a:pt x="409" y="477"/>
                    </a:cubicBezTo>
                    <a:cubicBezTo>
                      <a:pt x="404" y="472"/>
                      <a:pt x="395" y="472"/>
                      <a:pt x="390" y="477"/>
                    </a:cubicBezTo>
                    <a:lnTo>
                      <a:pt x="346" y="521"/>
                    </a:lnTo>
                    <a:lnTo>
                      <a:pt x="346" y="286"/>
                    </a:lnTo>
                    <a:cubicBezTo>
                      <a:pt x="346" y="279"/>
                      <a:pt x="339" y="272"/>
                      <a:pt x="332"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15" name="Tab Label"/>
              <p:cNvSpPr txBox="1"/>
              <p:nvPr/>
            </p:nvSpPr>
            <p:spPr>
              <a:xfrm>
                <a:off x="9464423" y="4461798"/>
                <a:ext cx="40812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Streams</a:t>
                </a:r>
              </a:p>
            </p:txBody>
          </p:sp>
          <p:sp>
            <p:nvSpPr>
              <p:cNvPr id="316" name="5-Point Star 315"/>
              <p:cNvSpPr/>
              <p:nvPr/>
            </p:nvSpPr>
            <p:spPr>
              <a:xfrm>
                <a:off x="9287041" y="4619513"/>
                <a:ext cx="163694" cy="150101"/>
              </a:xfrm>
              <a:prstGeom prst="star5">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Tab Label"/>
              <p:cNvSpPr txBox="1"/>
              <p:nvPr/>
            </p:nvSpPr>
            <p:spPr>
              <a:xfrm>
                <a:off x="9146391" y="4775586"/>
                <a:ext cx="44499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Favorites</a:t>
                </a:r>
              </a:p>
            </p:txBody>
          </p:sp>
          <p:sp>
            <p:nvSpPr>
              <p:cNvPr id="318" name="Microphone 2"/>
              <p:cNvSpPr>
                <a:spLocks noChangeAspect="1" noEditPoints="1"/>
              </p:cNvSpPr>
              <p:nvPr/>
            </p:nvSpPr>
            <p:spPr bwMode="auto">
              <a:xfrm>
                <a:off x="9142621" y="4975853"/>
                <a:ext cx="103188" cy="161925"/>
              </a:xfrm>
              <a:custGeom>
                <a:avLst/>
                <a:gdLst>
                  <a:gd name="T0" fmla="*/ 65 w 424"/>
                  <a:gd name="T1" fmla="*/ 143 h 666"/>
                  <a:gd name="T2" fmla="*/ 212 w 424"/>
                  <a:gd name="T3" fmla="*/ 453 h 666"/>
                  <a:gd name="T4" fmla="*/ 359 w 424"/>
                  <a:gd name="T5" fmla="*/ 143 h 666"/>
                  <a:gd name="T6" fmla="*/ 207 w 424"/>
                  <a:gd name="T7" fmla="*/ 0 h 666"/>
                  <a:gd name="T8" fmla="*/ 332 w 424"/>
                  <a:gd name="T9" fmla="*/ 143 h 666"/>
                  <a:gd name="T10" fmla="*/ 259 w 424"/>
                  <a:gd name="T11" fmla="*/ 146 h 666"/>
                  <a:gd name="T12" fmla="*/ 332 w 424"/>
                  <a:gd name="T13" fmla="*/ 173 h 666"/>
                  <a:gd name="T14" fmla="*/ 259 w 424"/>
                  <a:gd name="T15" fmla="*/ 200 h 666"/>
                  <a:gd name="T16" fmla="*/ 332 w 424"/>
                  <a:gd name="T17" fmla="*/ 226 h 666"/>
                  <a:gd name="T18" fmla="*/ 259 w 424"/>
                  <a:gd name="T19" fmla="*/ 253 h 666"/>
                  <a:gd name="T20" fmla="*/ 332 w 424"/>
                  <a:gd name="T21" fmla="*/ 280 h 666"/>
                  <a:gd name="T22" fmla="*/ 212 w 424"/>
                  <a:gd name="T23" fmla="*/ 426 h 666"/>
                  <a:gd name="T24" fmla="*/ 92 w 424"/>
                  <a:gd name="T25" fmla="*/ 280 h 666"/>
                  <a:gd name="T26" fmla="*/ 165 w 424"/>
                  <a:gd name="T27" fmla="*/ 253 h 666"/>
                  <a:gd name="T28" fmla="*/ 92 w 424"/>
                  <a:gd name="T29" fmla="*/ 226 h 666"/>
                  <a:gd name="T30" fmla="*/ 165 w 424"/>
                  <a:gd name="T31" fmla="*/ 200 h 666"/>
                  <a:gd name="T32" fmla="*/ 92 w 424"/>
                  <a:gd name="T33" fmla="*/ 173 h 666"/>
                  <a:gd name="T34" fmla="*/ 165 w 424"/>
                  <a:gd name="T35" fmla="*/ 146 h 666"/>
                  <a:gd name="T36" fmla="*/ 92 w 424"/>
                  <a:gd name="T37" fmla="*/ 143 h 666"/>
                  <a:gd name="T38" fmla="*/ 12 w 424"/>
                  <a:gd name="T39" fmla="*/ 228 h 666"/>
                  <a:gd name="T40" fmla="*/ 1 w 424"/>
                  <a:gd name="T41" fmla="*/ 306 h 666"/>
                  <a:gd name="T42" fmla="*/ 172 w 424"/>
                  <a:gd name="T43" fmla="*/ 600 h 666"/>
                  <a:gd name="T44" fmla="*/ 39 w 424"/>
                  <a:gd name="T45" fmla="*/ 646 h 666"/>
                  <a:gd name="T46" fmla="*/ 384 w 424"/>
                  <a:gd name="T47" fmla="*/ 666 h 666"/>
                  <a:gd name="T48" fmla="*/ 338 w 424"/>
                  <a:gd name="T49" fmla="*/ 600 h 666"/>
                  <a:gd name="T50" fmla="*/ 253 w 424"/>
                  <a:gd name="T51" fmla="*/ 514 h 666"/>
                  <a:gd name="T52" fmla="*/ 424 w 424"/>
                  <a:gd name="T53" fmla="*/ 240 h 666"/>
                  <a:gd name="T54" fmla="*/ 401 w 424"/>
                  <a:gd name="T55" fmla="*/ 306 h 666"/>
                  <a:gd name="T56" fmla="*/ 24 w 424"/>
                  <a:gd name="T57" fmla="*/ 306 h 666"/>
                  <a:gd name="T58" fmla="*/ 12 w 424"/>
                  <a:gd name="T59" fmla="*/ 228 h 666"/>
                  <a:gd name="T60" fmla="*/ 212 w 424"/>
                  <a:gd name="T61" fmla="*/ 518 h 666"/>
                  <a:gd name="T62" fmla="*/ 225 w 424"/>
                  <a:gd name="T63" fmla="*/ 599 h 666"/>
                  <a:gd name="T64" fmla="*/ 199 w 424"/>
                  <a:gd name="T65" fmla="*/ 517 h 666"/>
                  <a:gd name="T66" fmla="*/ 338 w 424"/>
                  <a:gd name="T67" fmla="*/ 626 h 666"/>
                  <a:gd name="T68" fmla="*/ 68 w 424"/>
                  <a:gd name="T69" fmla="*/ 6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666">
                    <a:moveTo>
                      <a:pt x="207" y="0"/>
                    </a:moveTo>
                    <a:cubicBezTo>
                      <a:pt x="129" y="3"/>
                      <a:pt x="65" y="65"/>
                      <a:pt x="65" y="143"/>
                    </a:cubicBezTo>
                    <a:lnTo>
                      <a:pt x="65" y="310"/>
                    </a:lnTo>
                    <a:cubicBezTo>
                      <a:pt x="65" y="389"/>
                      <a:pt x="131" y="453"/>
                      <a:pt x="212" y="453"/>
                    </a:cubicBezTo>
                    <a:cubicBezTo>
                      <a:pt x="293" y="453"/>
                      <a:pt x="359" y="389"/>
                      <a:pt x="359" y="310"/>
                    </a:cubicBezTo>
                    <a:lnTo>
                      <a:pt x="359" y="143"/>
                    </a:lnTo>
                    <a:cubicBezTo>
                      <a:pt x="359" y="65"/>
                      <a:pt x="295" y="3"/>
                      <a:pt x="217" y="0"/>
                    </a:cubicBezTo>
                    <a:cubicBezTo>
                      <a:pt x="213" y="0"/>
                      <a:pt x="211" y="0"/>
                      <a:pt x="207" y="0"/>
                    </a:cubicBezTo>
                    <a:close/>
                    <a:moveTo>
                      <a:pt x="212" y="27"/>
                    </a:moveTo>
                    <a:cubicBezTo>
                      <a:pt x="279" y="27"/>
                      <a:pt x="332" y="79"/>
                      <a:pt x="332" y="143"/>
                    </a:cubicBezTo>
                    <a:lnTo>
                      <a:pt x="332" y="146"/>
                    </a:lnTo>
                    <a:lnTo>
                      <a:pt x="259" y="146"/>
                    </a:lnTo>
                    <a:cubicBezTo>
                      <a:pt x="241" y="146"/>
                      <a:pt x="241" y="173"/>
                      <a:pt x="259" y="173"/>
                    </a:cubicBezTo>
                    <a:lnTo>
                      <a:pt x="332" y="173"/>
                    </a:lnTo>
                    <a:lnTo>
                      <a:pt x="332" y="200"/>
                    </a:lnTo>
                    <a:lnTo>
                      <a:pt x="259" y="200"/>
                    </a:lnTo>
                    <a:cubicBezTo>
                      <a:pt x="241" y="200"/>
                      <a:pt x="241" y="227"/>
                      <a:pt x="259" y="226"/>
                    </a:cubicBezTo>
                    <a:lnTo>
                      <a:pt x="332" y="226"/>
                    </a:lnTo>
                    <a:lnTo>
                      <a:pt x="332" y="253"/>
                    </a:lnTo>
                    <a:lnTo>
                      <a:pt x="259" y="253"/>
                    </a:lnTo>
                    <a:cubicBezTo>
                      <a:pt x="241" y="253"/>
                      <a:pt x="241" y="280"/>
                      <a:pt x="259" y="280"/>
                    </a:cubicBezTo>
                    <a:lnTo>
                      <a:pt x="332" y="280"/>
                    </a:lnTo>
                    <a:lnTo>
                      <a:pt x="332" y="310"/>
                    </a:lnTo>
                    <a:cubicBezTo>
                      <a:pt x="332" y="374"/>
                      <a:pt x="279" y="426"/>
                      <a:pt x="212" y="426"/>
                    </a:cubicBezTo>
                    <a:cubicBezTo>
                      <a:pt x="146" y="426"/>
                      <a:pt x="92" y="374"/>
                      <a:pt x="92" y="310"/>
                    </a:cubicBezTo>
                    <a:lnTo>
                      <a:pt x="92" y="280"/>
                    </a:lnTo>
                    <a:lnTo>
                      <a:pt x="165" y="280"/>
                    </a:lnTo>
                    <a:cubicBezTo>
                      <a:pt x="184" y="280"/>
                      <a:pt x="184" y="253"/>
                      <a:pt x="165" y="253"/>
                    </a:cubicBezTo>
                    <a:lnTo>
                      <a:pt x="92" y="253"/>
                    </a:lnTo>
                    <a:lnTo>
                      <a:pt x="92" y="226"/>
                    </a:lnTo>
                    <a:lnTo>
                      <a:pt x="165" y="226"/>
                    </a:lnTo>
                    <a:cubicBezTo>
                      <a:pt x="184" y="227"/>
                      <a:pt x="184" y="200"/>
                      <a:pt x="165" y="200"/>
                    </a:cubicBezTo>
                    <a:lnTo>
                      <a:pt x="92" y="200"/>
                    </a:lnTo>
                    <a:lnTo>
                      <a:pt x="92" y="173"/>
                    </a:lnTo>
                    <a:lnTo>
                      <a:pt x="165" y="173"/>
                    </a:lnTo>
                    <a:cubicBezTo>
                      <a:pt x="184" y="173"/>
                      <a:pt x="184" y="146"/>
                      <a:pt x="165" y="146"/>
                    </a:cubicBezTo>
                    <a:lnTo>
                      <a:pt x="92" y="146"/>
                    </a:lnTo>
                    <a:lnTo>
                      <a:pt x="92" y="143"/>
                    </a:lnTo>
                    <a:cubicBezTo>
                      <a:pt x="92" y="79"/>
                      <a:pt x="146" y="27"/>
                      <a:pt x="212" y="27"/>
                    </a:cubicBezTo>
                    <a:close/>
                    <a:moveTo>
                      <a:pt x="12" y="228"/>
                    </a:moveTo>
                    <a:cubicBezTo>
                      <a:pt x="6" y="228"/>
                      <a:pt x="0" y="233"/>
                      <a:pt x="1" y="240"/>
                    </a:cubicBezTo>
                    <a:lnTo>
                      <a:pt x="1" y="306"/>
                    </a:lnTo>
                    <a:cubicBezTo>
                      <a:pt x="1" y="409"/>
                      <a:pt x="74" y="495"/>
                      <a:pt x="172" y="514"/>
                    </a:cubicBezTo>
                    <a:lnTo>
                      <a:pt x="172" y="600"/>
                    </a:lnTo>
                    <a:lnTo>
                      <a:pt x="85" y="600"/>
                    </a:lnTo>
                    <a:cubicBezTo>
                      <a:pt x="60" y="600"/>
                      <a:pt x="39" y="621"/>
                      <a:pt x="39" y="646"/>
                    </a:cubicBezTo>
                    <a:lnTo>
                      <a:pt x="39" y="666"/>
                    </a:lnTo>
                    <a:lnTo>
                      <a:pt x="384" y="666"/>
                    </a:lnTo>
                    <a:lnTo>
                      <a:pt x="384" y="646"/>
                    </a:lnTo>
                    <a:cubicBezTo>
                      <a:pt x="384" y="621"/>
                      <a:pt x="363" y="600"/>
                      <a:pt x="338" y="600"/>
                    </a:cubicBezTo>
                    <a:lnTo>
                      <a:pt x="253" y="600"/>
                    </a:lnTo>
                    <a:lnTo>
                      <a:pt x="253" y="514"/>
                    </a:lnTo>
                    <a:cubicBezTo>
                      <a:pt x="350" y="495"/>
                      <a:pt x="424" y="409"/>
                      <a:pt x="424" y="306"/>
                    </a:cubicBezTo>
                    <a:lnTo>
                      <a:pt x="424" y="240"/>
                    </a:lnTo>
                    <a:cubicBezTo>
                      <a:pt x="424" y="224"/>
                      <a:pt x="401" y="224"/>
                      <a:pt x="401" y="240"/>
                    </a:cubicBezTo>
                    <a:lnTo>
                      <a:pt x="401" y="306"/>
                    </a:lnTo>
                    <a:cubicBezTo>
                      <a:pt x="401" y="410"/>
                      <a:pt x="316" y="495"/>
                      <a:pt x="212" y="495"/>
                    </a:cubicBezTo>
                    <a:cubicBezTo>
                      <a:pt x="108" y="495"/>
                      <a:pt x="24" y="410"/>
                      <a:pt x="24" y="306"/>
                    </a:cubicBezTo>
                    <a:lnTo>
                      <a:pt x="24" y="240"/>
                    </a:lnTo>
                    <a:cubicBezTo>
                      <a:pt x="24" y="233"/>
                      <a:pt x="18" y="228"/>
                      <a:pt x="12" y="228"/>
                    </a:cubicBezTo>
                    <a:close/>
                    <a:moveTo>
                      <a:pt x="199" y="517"/>
                    </a:moveTo>
                    <a:cubicBezTo>
                      <a:pt x="204" y="518"/>
                      <a:pt x="208" y="518"/>
                      <a:pt x="212" y="518"/>
                    </a:cubicBezTo>
                    <a:cubicBezTo>
                      <a:pt x="216" y="518"/>
                      <a:pt x="221" y="518"/>
                      <a:pt x="225" y="517"/>
                    </a:cubicBezTo>
                    <a:lnTo>
                      <a:pt x="225" y="599"/>
                    </a:lnTo>
                    <a:lnTo>
                      <a:pt x="199" y="599"/>
                    </a:lnTo>
                    <a:lnTo>
                      <a:pt x="199" y="517"/>
                    </a:lnTo>
                    <a:close/>
                    <a:moveTo>
                      <a:pt x="85" y="626"/>
                    </a:moveTo>
                    <a:cubicBezTo>
                      <a:pt x="170" y="627"/>
                      <a:pt x="253" y="626"/>
                      <a:pt x="338" y="626"/>
                    </a:cubicBezTo>
                    <a:cubicBezTo>
                      <a:pt x="346" y="626"/>
                      <a:pt x="352" y="632"/>
                      <a:pt x="355" y="639"/>
                    </a:cubicBezTo>
                    <a:lnTo>
                      <a:pt x="68" y="639"/>
                    </a:lnTo>
                    <a:cubicBezTo>
                      <a:pt x="71" y="632"/>
                      <a:pt x="77" y="626"/>
                      <a:pt x="85" y="62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19" name="Tab Label"/>
              <p:cNvSpPr txBox="1"/>
              <p:nvPr/>
            </p:nvSpPr>
            <p:spPr>
              <a:xfrm>
                <a:off x="9033129" y="5142470"/>
                <a:ext cx="318357"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Radio</a:t>
                </a:r>
              </a:p>
            </p:txBody>
          </p:sp>
          <p:sp>
            <p:nvSpPr>
              <p:cNvPr id="320" name="User"/>
              <p:cNvSpPr>
                <a:spLocks noChangeAspect="1" noEditPoints="1"/>
              </p:cNvSpPr>
              <p:nvPr/>
            </p:nvSpPr>
            <p:spPr bwMode="auto">
              <a:xfrm>
                <a:off x="9016216" y="5345672"/>
                <a:ext cx="130175" cy="138113"/>
              </a:xfrm>
              <a:custGeom>
                <a:avLst/>
                <a:gdLst>
                  <a:gd name="T0" fmla="*/ 146 w 535"/>
                  <a:gd name="T1" fmla="*/ 66 h 568"/>
                  <a:gd name="T2" fmla="*/ 136 w 535"/>
                  <a:gd name="T3" fmla="*/ 231 h 568"/>
                  <a:gd name="T4" fmla="*/ 161 w 535"/>
                  <a:gd name="T5" fmla="*/ 274 h 568"/>
                  <a:gd name="T6" fmla="*/ 184 w 535"/>
                  <a:gd name="T7" fmla="*/ 332 h 568"/>
                  <a:gd name="T8" fmla="*/ 189 w 535"/>
                  <a:gd name="T9" fmla="*/ 385 h 568"/>
                  <a:gd name="T10" fmla="*/ 97 w 535"/>
                  <a:gd name="T11" fmla="*/ 437 h 568"/>
                  <a:gd name="T12" fmla="*/ 0 w 535"/>
                  <a:gd name="T13" fmla="*/ 554 h 568"/>
                  <a:gd name="T14" fmla="*/ 535 w 535"/>
                  <a:gd name="T15" fmla="*/ 568 h 568"/>
                  <a:gd name="T16" fmla="*/ 501 w 535"/>
                  <a:gd name="T17" fmla="*/ 477 h 568"/>
                  <a:gd name="T18" fmla="*/ 377 w 535"/>
                  <a:gd name="T19" fmla="*/ 412 h 568"/>
                  <a:gd name="T20" fmla="*/ 345 w 535"/>
                  <a:gd name="T21" fmla="*/ 337 h 568"/>
                  <a:gd name="T22" fmla="*/ 361 w 535"/>
                  <a:gd name="T23" fmla="*/ 314 h 568"/>
                  <a:gd name="T24" fmla="*/ 385 w 535"/>
                  <a:gd name="T25" fmla="*/ 267 h 568"/>
                  <a:gd name="T26" fmla="*/ 389 w 535"/>
                  <a:gd name="T27" fmla="*/ 199 h 568"/>
                  <a:gd name="T28" fmla="*/ 383 w 535"/>
                  <a:gd name="T29" fmla="*/ 54 h 568"/>
                  <a:gd name="T30" fmla="*/ 266 w 535"/>
                  <a:gd name="T31" fmla="*/ 0 h 568"/>
                  <a:gd name="T32" fmla="*/ 266 w 535"/>
                  <a:gd name="T33" fmla="*/ 27 h 568"/>
                  <a:gd name="T34" fmla="*/ 319 w 535"/>
                  <a:gd name="T35" fmla="*/ 49 h 568"/>
                  <a:gd name="T36" fmla="*/ 362 w 535"/>
                  <a:gd name="T37" fmla="*/ 70 h 568"/>
                  <a:gd name="T38" fmla="*/ 362 w 535"/>
                  <a:gd name="T39" fmla="*/ 198 h 568"/>
                  <a:gd name="T40" fmla="*/ 368 w 535"/>
                  <a:gd name="T41" fmla="*/ 213 h 568"/>
                  <a:gd name="T42" fmla="*/ 364 w 535"/>
                  <a:gd name="T43" fmla="*/ 251 h 568"/>
                  <a:gd name="T44" fmla="*/ 350 w 535"/>
                  <a:gd name="T45" fmla="*/ 255 h 568"/>
                  <a:gd name="T46" fmla="*/ 337 w 535"/>
                  <a:gd name="T47" fmla="*/ 302 h 568"/>
                  <a:gd name="T48" fmla="*/ 325 w 535"/>
                  <a:gd name="T49" fmla="*/ 320 h 568"/>
                  <a:gd name="T50" fmla="*/ 318 w 535"/>
                  <a:gd name="T51" fmla="*/ 332 h 568"/>
                  <a:gd name="T52" fmla="*/ 320 w 535"/>
                  <a:gd name="T53" fmla="*/ 391 h 568"/>
                  <a:gd name="T54" fmla="*/ 365 w 535"/>
                  <a:gd name="T55" fmla="*/ 436 h 568"/>
                  <a:gd name="T56" fmla="*/ 482 w 535"/>
                  <a:gd name="T57" fmla="*/ 496 h 568"/>
                  <a:gd name="T58" fmla="*/ 30 w 535"/>
                  <a:gd name="T59" fmla="*/ 541 h 568"/>
                  <a:gd name="T60" fmla="*/ 107 w 535"/>
                  <a:gd name="T61" fmla="*/ 462 h 568"/>
                  <a:gd name="T62" fmla="*/ 214 w 535"/>
                  <a:gd name="T63" fmla="*/ 393 h 568"/>
                  <a:gd name="T64" fmla="*/ 215 w 535"/>
                  <a:gd name="T65" fmla="*/ 390 h 568"/>
                  <a:gd name="T66" fmla="*/ 217 w 535"/>
                  <a:gd name="T67" fmla="*/ 324 h 568"/>
                  <a:gd name="T68" fmla="*/ 205 w 535"/>
                  <a:gd name="T69" fmla="*/ 316 h 568"/>
                  <a:gd name="T70" fmla="*/ 186 w 535"/>
                  <a:gd name="T71" fmla="*/ 266 h 568"/>
                  <a:gd name="T72" fmla="*/ 173 w 535"/>
                  <a:gd name="T73" fmla="*/ 254 h 568"/>
                  <a:gd name="T74" fmla="*/ 162 w 535"/>
                  <a:gd name="T75" fmla="*/ 228 h 568"/>
                  <a:gd name="T76" fmla="*/ 175 w 535"/>
                  <a:gd name="T77" fmla="*/ 208 h 568"/>
                  <a:gd name="T78" fmla="*/ 171 w 535"/>
                  <a:gd name="T79" fmla="*/ 76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5" h="568">
                    <a:moveTo>
                      <a:pt x="266" y="0"/>
                    </a:moveTo>
                    <a:cubicBezTo>
                      <a:pt x="203" y="1"/>
                      <a:pt x="163" y="27"/>
                      <a:pt x="146" y="66"/>
                    </a:cubicBezTo>
                    <a:cubicBezTo>
                      <a:pt x="130" y="103"/>
                      <a:pt x="134" y="150"/>
                      <a:pt x="145" y="199"/>
                    </a:cubicBezTo>
                    <a:cubicBezTo>
                      <a:pt x="139" y="206"/>
                      <a:pt x="134" y="216"/>
                      <a:pt x="136" y="231"/>
                    </a:cubicBezTo>
                    <a:cubicBezTo>
                      <a:pt x="137" y="245"/>
                      <a:pt x="143" y="257"/>
                      <a:pt x="149" y="267"/>
                    </a:cubicBezTo>
                    <a:cubicBezTo>
                      <a:pt x="152" y="272"/>
                      <a:pt x="157" y="272"/>
                      <a:pt x="161" y="274"/>
                    </a:cubicBezTo>
                    <a:cubicBezTo>
                      <a:pt x="163" y="288"/>
                      <a:pt x="167" y="302"/>
                      <a:pt x="173" y="314"/>
                    </a:cubicBezTo>
                    <a:cubicBezTo>
                      <a:pt x="177" y="321"/>
                      <a:pt x="180" y="327"/>
                      <a:pt x="184" y="332"/>
                    </a:cubicBezTo>
                    <a:cubicBezTo>
                      <a:pt x="186" y="334"/>
                      <a:pt x="188" y="335"/>
                      <a:pt x="190" y="337"/>
                    </a:cubicBezTo>
                    <a:cubicBezTo>
                      <a:pt x="190" y="354"/>
                      <a:pt x="190" y="367"/>
                      <a:pt x="189" y="385"/>
                    </a:cubicBezTo>
                    <a:cubicBezTo>
                      <a:pt x="184" y="395"/>
                      <a:pt x="174" y="404"/>
                      <a:pt x="158" y="412"/>
                    </a:cubicBezTo>
                    <a:cubicBezTo>
                      <a:pt x="141" y="420"/>
                      <a:pt x="119" y="428"/>
                      <a:pt x="97" y="437"/>
                    </a:cubicBezTo>
                    <a:cubicBezTo>
                      <a:pt x="74" y="447"/>
                      <a:pt x="52" y="459"/>
                      <a:pt x="33" y="477"/>
                    </a:cubicBezTo>
                    <a:cubicBezTo>
                      <a:pt x="15" y="495"/>
                      <a:pt x="2" y="521"/>
                      <a:pt x="0" y="554"/>
                    </a:cubicBezTo>
                    <a:lnTo>
                      <a:pt x="0" y="568"/>
                    </a:lnTo>
                    <a:lnTo>
                      <a:pt x="535" y="568"/>
                    </a:lnTo>
                    <a:lnTo>
                      <a:pt x="534" y="554"/>
                    </a:lnTo>
                    <a:cubicBezTo>
                      <a:pt x="532" y="521"/>
                      <a:pt x="519" y="495"/>
                      <a:pt x="501" y="477"/>
                    </a:cubicBezTo>
                    <a:cubicBezTo>
                      <a:pt x="483" y="459"/>
                      <a:pt x="460" y="447"/>
                      <a:pt x="438" y="437"/>
                    </a:cubicBezTo>
                    <a:cubicBezTo>
                      <a:pt x="416" y="428"/>
                      <a:pt x="394" y="420"/>
                      <a:pt x="377" y="412"/>
                    </a:cubicBezTo>
                    <a:cubicBezTo>
                      <a:pt x="361" y="404"/>
                      <a:pt x="350" y="395"/>
                      <a:pt x="346" y="385"/>
                    </a:cubicBezTo>
                    <a:cubicBezTo>
                      <a:pt x="345" y="367"/>
                      <a:pt x="345" y="354"/>
                      <a:pt x="345" y="337"/>
                    </a:cubicBezTo>
                    <a:cubicBezTo>
                      <a:pt x="347" y="335"/>
                      <a:pt x="349" y="334"/>
                      <a:pt x="351" y="332"/>
                    </a:cubicBezTo>
                    <a:cubicBezTo>
                      <a:pt x="354" y="327"/>
                      <a:pt x="358" y="321"/>
                      <a:pt x="361" y="314"/>
                    </a:cubicBezTo>
                    <a:cubicBezTo>
                      <a:pt x="367" y="302"/>
                      <a:pt x="371" y="288"/>
                      <a:pt x="373" y="274"/>
                    </a:cubicBezTo>
                    <a:cubicBezTo>
                      <a:pt x="377" y="272"/>
                      <a:pt x="382" y="272"/>
                      <a:pt x="385" y="267"/>
                    </a:cubicBezTo>
                    <a:cubicBezTo>
                      <a:pt x="392" y="259"/>
                      <a:pt x="396" y="247"/>
                      <a:pt x="398" y="231"/>
                    </a:cubicBezTo>
                    <a:cubicBezTo>
                      <a:pt x="400" y="216"/>
                      <a:pt x="395" y="207"/>
                      <a:pt x="389" y="199"/>
                    </a:cubicBezTo>
                    <a:cubicBezTo>
                      <a:pt x="396" y="178"/>
                      <a:pt x="404" y="144"/>
                      <a:pt x="401" y="109"/>
                    </a:cubicBezTo>
                    <a:cubicBezTo>
                      <a:pt x="400" y="90"/>
                      <a:pt x="395" y="70"/>
                      <a:pt x="383" y="54"/>
                    </a:cubicBezTo>
                    <a:cubicBezTo>
                      <a:pt x="373" y="40"/>
                      <a:pt x="356" y="30"/>
                      <a:pt x="334" y="25"/>
                    </a:cubicBezTo>
                    <a:cubicBezTo>
                      <a:pt x="320" y="7"/>
                      <a:pt x="295" y="0"/>
                      <a:pt x="266" y="0"/>
                    </a:cubicBezTo>
                    <a:lnTo>
                      <a:pt x="266" y="0"/>
                    </a:lnTo>
                    <a:close/>
                    <a:moveTo>
                      <a:pt x="266" y="27"/>
                    </a:moveTo>
                    <a:cubicBezTo>
                      <a:pt x="293" y="27"/>
                      <a:pt x="310" y="35"/>
                      <a:pt x="315" y="43"/>
                    </a:cubicBezTo>
                    <a:lnTo>
                      <a:pt x="319" y="49"/>
                    </a:lnTo>
                    <a:lnTo>
                      <a:pt x="325" y="50"/>
                    </a:lnTo>
                    <a:cubicBezTo>
                      <a:pt x="344" y="52"/>
                      <a:pt x="354" y="60"/>
                      <a:pt x="362" y="70"/>
                    </a:cubicBezTo>
                    <a:cubicBezTo>
                      <a:pt x="369" y="80"/>
                      <a:pt x="373" y="95"/>
                      <a:pt x="374" y="111"/>
                    </a:cubicBezTo>
                    <a:cubicBezTo>
                      <a:pt x="377" y="143"/>
                      <a:pt x="368" y="180"/>
                      <a:pt x="362" y="198"/>
                    </a:cubicBezTo>
                    <a:lnTo>
                      <a:pt x="359" y="208"/>
                    </a:lnTo>
                    <a:lnTo>
                      <a:pt x="368" y="213"/>
                    </a:lnTo>
                    <a:cubicBezTo>
                      <a:pt x="367" y="213"/>
                      <a:pt x="373" y="217"/>
                      <a:pt x="372" y="228"/>
                    </a:cubicBezTo>
                    <a:cubicBezTo>
                      <a:pt x="370" y="241"/>
                      <a:pt x="367" y="248"/>
                      <a:pt x="364" y="251"/>
                    </a:cubicBezTo>
                    <a:cubicBezTo>
                      <a:pt x="362" y="254"/>
                      <a:pt x="361" y="254"/>
                      <a:pt x="361" y="254"/>
                    </a:cubicBezTo>
                    <a:lnTo>
                      <a:pt x="350" y="255"/>
                    </a:lnTo>
                    <a:lnTo>
                      <a:pt x="348" y="266"/>
                    </a:lnTo>
                    <a:cubicBezTo>
                      <a:pt x="347" y="277"/>
                      <a:pt x="343" y="291"/>
                      <a:pt x="337" y="302"/>
                    </a:cubicBezTo>
                    <a:cubicBezTo>
                      <a:pt x="335" y="308"/>
                      <a:pt x="332" y="313"/>
                      <a:pt x="329" y="316"/>
                    </a:cubicBezTo>
                    <a:cubicBezTo>
                      <a:pt x="327" y="319"/>
                      <a:pt x="324" y="321"/>
                      <a:pt x="325" y="320"/>
                    </a:cubicBezTo>
                    <a:lnTo>
                      <a:pt x="318" y="324"/>
                    </a:lnTo>
                    <a:lnTo>
                      <a:pt x="318" y="332"/>
                    </a:lnTo>
                    <a:cubicBezTo>
                      <a:pt x="318" y="352"/>
                      <a:pt x="318" y="367"/>
                      <a:pt x="320" y="390"/>
                    </a:cubicBezTo>
                    <a:lnTo>
                      <a:pt x="320" y="391"/>
                    </a:lnTo>
                    <a:lnTo>
                      <a:pt x="320" y="393"/>
                    </a:lnTo>
                    <a:cubicBezTo>
                      <a:pt x="328" y="413"/>
                      <a:pt x="346" y="426"/>
                      <a:pt x="365" y="436"/>
                    </a:cubicBezTo>
                    <a:cubicBezTo>
                      <a:pt x="384" y="445"/>
                      <a:pt x="406" y="453"/>
                      <a:pt x="427" y="462"/>
                    </a:cubicBezTo>
                    <a:cubicBezTo>
                      <a:pt x="448" y="471"/>
                      <a:pt x="468" y="481"/>
                      <a:pt x="482" y="496"/>
                    </a:cubicBezTo>
                    <a:cubicBezTo>
                      <a:pt x="493" y="507"/>
                      <a:pt x="500" y="522"/>
                      <a:pt x="504" y="541"/>
                    </a:cubicBezTo>
                    <a:lnTo>
                      <a:pt x="30" y="541"/>
                    </a:lnTo>
                    <a:cubicBezTo>
                      <a:pt x="34" y="522"/>
                      <a:pt x="41" y="507"/>
                      <a:pt x="52" y="496"/>
                    </a:cubicBezTo>
                    <a:cubicBezTo>
                      <a:pt x="67" y="481"/>
                      <a:pt x="86" y="471"/>
                      <a:pt x="107" y="462"/>
                    </a:cubicBezTo>
                    <a:cubicBezTo>
                      <a:pt x="128" y="453"/>
                      <a:pt x="150" y="445"/>
                      <a:pt x="170" y="436"/>
                    </a:cubicBezTo>
                    <a:cubicBezTo>
                      <a:pt x="189" y="426"/>
                      <a:pt x="207" y="413"/>
                      <a:pt x="214" y="393"/>
                    </a:cubicBezTo>
                    <a:lnTo>
                      <a:pt x="215" y="391"/>
                    </a:lnTo>
                    <a:lnTo>
                      <a:pt x="215" y="390"/>
                    </a:lnTo>
                    <a:cubicBezTo>
                      <a:pt x="217" y="367"/>
                      <a:pt x="217" y="352"/>
                      <a:pt x="217" y="332"/>
                    </a:cubicBezTo>
                    <a:lnTo>
                      <a:pt x="217" y="324"/>
                    </a:lnTo>
                    <a:lnTo>
                      <a:pt x="209" y="320"/>
                    </a:lnTo>
                    <a:cubicBezTo>
                      <a:pt x="211" y="321"/>
                      <a:pt x="208" y="319"/>
                      <a:pt x="205" y="316"/>
                    </a:cubicBezTo>
                    <a:cubicBezTo>
                      <a:pt x="203" y="312"/>
                      <a:pt x="200" y="308"/>
                      <a:pt x="197" y="302"/>
                    </a:cubicBezTo>
                    <a:cubicBezTo>
                      <a:pt x="192" y="291"/>
                      <a:pt x="187" y="277"/>
                      <a:pt x="186" y="266"/>
                    </a:cubicBezTo>
                    <a:lnTo>
                      <a:pt x="184" y="255"/>
                    </a:lnTo>
                    <a:lnTo>
                      <a:pt x="173" y="254"/>
                    </a:lnTo>
                    <a:cubicBezTo>
                      <a:pt x="173" y="254"/>
                      <a:pt x="172" y="254"/>
                      <a:pt x="170" y="251"/>
                    </a:cubicBezTo>
                    <a:cubicBezTo>
                      <a:pt x="167" y="248"/>
                      <a:pt x="164" y="241"/>
                      <a:pt x="162" y="228"/>
                    </a:cubicBezTo>
                    <a:cubicBezTo>
                      <a:pt x="160" y="222"/>
                      <a:pt x="165" y="217"/>
                      <a:pt x="166" y="213"/>
                    </a:cubicBezTo>
                    <a:lnTo>
                      <a:pt x="175" y="208"/>
                    </a:lnTo>
                    <a:lnTo>
                      <a:pt x="172" y="199"/>
                    </a:lnTo>
                    <a:cubicBezTo>
                      <a:pt x="160" y="150"/>
                      <a:pt x="158" y="106"/>
                      <a:pt x="171" y="76"/>
                    </a:cubicBezTo>
                    <a:cubicBezTo>
                      <a:pt x="184" y="47"/>
                      <a:pt x="210" y="28"/>
                      <a:pt x="266" y="2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21" name="Tab Label"/>
              <p:cNvSpPr txBox="1"/>
              <p:nvPr/>
            </p:nvSpPr>
            <p:spPr>
              <a:xfrm>
                <a:off x="8910904" y="5494073"/>
                <a:ext cx="34079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Artists</a:t>
                </a:r>
              </a:p>
            </p:txBody>
          </p:sp>
        </p:grpSp>
        <p:sp>
          <p:nvSpPr>
            <p:cNvPr id="299" name="Movies Icon"/>
            <p:cNvSpPr>
              <a:spLocks noChangeAspect="1" noEditPoints="1"/>
            </p:cNvSpPr>
            <p:nvPr/>
          </p:nvSpPr>
          <p:spPr bwMode="auto">
            <a:xfrm>
              <a:off x="10699295" y="4699418"/>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0" name="Tab Label"/>
            <p:cNvSpPr txBox="1"/>
            <p:nvPr/>
          </p:nvSpPr>
          <p:spPr>
            <a:xfrm>
              <a:off x="10567301" y="4858670"/>
              <a:ext cx="44178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Podcasts</a:t>
              </a:r>
            </a:p>
          </p:txBody>
        </p:sp>
        <p:sp>
          <p:nvSpPr>
            <p:cNvPr id="301" name="Music Icon"/>
            <p:cNvSpPr>
              <a:spLocks noChangeAspect="1"/>
            </p:cNvSpPr>
            <p:nvPr/>
          </p:nvSpPr>
          <p:spPr bwMode="auto">
            <a:xfrm>
              <a:off x="11123456" y="45644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2" name="Tab Label"/>
            <p:cNvSpPr txBox="1"/>
            <p:nvPr/>
          </p:nvSpPr>
          <p:spPr>
            <a:xfrm>
              <a:off x="10994546" y="4730451"/>
              <a:ext cx="40491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Playlists</a:t>
              </a:r>
            </a:p>
          </p:txBody>
        </p:sp>
        <p:sp>
          <p:nvSpPr>
            <p:cNvPr id="303" name="Music Icon"/>
            <p:cNvSpPr>
              <a:spLocks noChangeAspect="1"/>
            </p:cNvSpPr>
            <p:nvPr/>
          </p:nvSpPr>
          <p:spPr bwMode="auto">
            <a:xfrm>
              <a:off x="10352641" y="59317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4" name="Settings"/>
            <p:cNvSpPr>
              <a:spLocks noChangeAspect="1" noEditPoints="1"/>
            </p:cNvSpPr>
            <p:nvPr/>
          </p:nvSpPr>
          <p:spPr bwMode="auto">
            <a:xfrm>
              <a:off x="10808762" y="5247815"/>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05" name="Menu"/>
            <p:cNvSpPr>
              <a:spLocks noChangeAspect="1" noEditPoints="1"/>
            </p:cNvSpPr>
            <p:nvPr/>
          </p:nvSpPr>
          <p:spPr bwMode="auto">
            <a:xfrm>
              <a:off x="10505574" y="5587615"/>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06" name="Tab Label"/>
            <p:cNvSpPr txBox="1"/>
            <p:nvPr/>
          </p:nvSpPr>
          <p:spPr>
            <a:xfrm>
              <a:off x="10672908" y="5424405"/>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chemeClr val="bg1">
                      <a:lumMod val="85000"/>
                    </a:schemeClr>
                  </a:solidFill>
                  <a:latin typeface="Segoe UI" panose="020B0502040204020203" pitchFamily="34" charset="0"/>
                  <a:cs typeface="Segoe UI" panose="020B0502040204020203" pitchFamily="34" charset="0"/>
                </a:rPr>
                <a:t>Settings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307" name="Tab Label"/>
            <p:cNvSpPr txBox="1"/>
            <p:nvPr/>
          </p:nvSpPr>
          <p:spPr>
            <a:xfrm>
              <a:off x="10423792" y="5730481"/>
              <a:ext cx="3263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Music</a:t>
              </a:r>
            </a:p>
          </p:txBody>
        </p:sp>
        <p:sp>
          <p:nvSpPr>
            <p:cNvPr id="308" name="Tab Label"/>
            <p:cNvSpPr txBox="1"/>
            <p:nvPr/>
          </p:nvSpPr>
          <p:spPr>
            <a:xfrm>
              <a:off x="10237782" y="6118095"/>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Playing</a:t>
              </a:r>
            </a:p>
          </p:txBody>
        </p:sp>
        <p:sp>
          <p:nvSpPr>
            <p:cNvPr id="309" name="Running"/>
            <p:cNvSpPr>
              <a:spLocks noChangeAspect="1" noEditPoints="1"/>
            </p:cNvSpPr>
            <p:nvPr/>
          </p:nvSpPr>
          <p:spPr bwMode="auto">
            <a:xfrm>
              <a:off x="11185368" y="5104201"/>
              <a:ext cx="149225" cy="161925"/>
            </a:xfrm>
            <a:custGeom>
              <a:avLst/>
              <a:gdLst>
                <a:gd name="T0" fmla="*/ 386 w 615"/>
                <a:gd name="T1" fmla="*/ 73 h 668"/>
                <a:gd name="T2" fmla="*/ 532 w 615"/>
                <a:gd name="T3" fmla="*/ 73 h 668"/>
                <a:gd name="T4" fmla="*/ 459 w 615"/>
                <a:gd name="T5" fmla="*/ 27 h 668"/>
                <a:gd name="T6" fmla="*/ 459 w 615"/>
                <a:gd name="T7" fmla="*/ 120 h 668"/>
                <a:gd name="T8" fmla="*/ 459 w 615"/>
                <a:gd name="T9" fmla="*/ 27 h 668"/>
                <a:gd name="T10" fmla="*/ 151 w 615"/>
                <a:gd name="T11" fmla="*/ 167 h 668"/>
                <a:gd name="T12" fmla="*/ 129 w 615"/>
                <a:gd name="T13" fmla="*/ 227 h 668"/>
                <a:gd name="T14" fmla="*/ 185 w 615"/>
                <a:gd name="T15" fmla="*/ 228 h 668"/>
                <a:gd name="T16" fmla="*/ 306 w 615"/>
                <a:gd name="T17" fmla="*/ 190 h 668"/>
                <a:gd name="T18" fmla="*/ 219 w 615"/>
                <a:gd name="T19" fmla="*/ 347 h 668"/>
                <a:gd name="T20" fmla="*/ 52 w 615"/>
                <a:gd name="T21" fmla="*/ 428 h 668"/>
                <a:gd name="T22" fmla="*/ 0 w 615"/>
                <a:gd name="T23" fmla="*/ 468 h 668"/>
                <a:gd name="T24" fmla="*/ 60 w 615"/>
                <a:gd name="T25" fmla="*/ 509 h 668"/>
                <a:gd name="T26" fmla="*/ 239 w 615"/>
                <a:gd name="T27" fmla="*/ 493 h 668"/>
                <a:gd name="T28" fmla="*/ 288 w 615"/>
                <a:gd name="T29" fmla="*/ 423 h 668"/>
                <a:gd name="T30" fmla="*/ 311 w 615"/>
                <a:gd name="T31" fmla="*/ 575 h 668"/>
                <a:gd name="T32" fmla="*/ 315 w 615"/>
                <a:gd name="T33" fmla="*/ 664 h 668"/>
                <a:gd name="T34" fmla="*/ 389 w 615"/>
                <a:gd name="T35" fmla="*/ 610 h 668"/>
                <a:gd name="T36" fmla="*/ 445 w 615"/>
                <a:gd name="T37" fmla="*/ 408 h 668"/>
                <a:gd name="T38" fmla="*/ 409 w 615"/>
                <a:gd name="T39" fmla="*/ 278 h 668"/>
                <a:gd name="T40" fmla="*/ 425 w 615"/>
                <a:gd name="T41" fmla="*/ 315 h 668"/>
                <a:gd name="T42" fmla="*/ 462 w 615"/>
                <a:gd name="T43" fmla="*/ 343 h 668"/>
                <a:gd name="T44" fmla="*/ 590 w 615"/>
                <a:gd name="T45" fmla="*/ 335 h 668"/>
                <a:gd name="T46" fmla="*/ 614 w 615"/>
                <a:gd name="T47" fmla="*/ 308 h 668"/>
                <a:gd name="T48" fmla="*/ 564 w 615"/>
                <a:gd name="T49" fmla="*/ 271 h 668"/>
                <a:gd name="T50" fmla="*/ 457 w 615"/>
                <a:gd name="T51" fmla="*/ 172 h 668"/>
                <a:gd name="T52" fmla="*/ 377 w 615"/>
                <a:gd name="T53" fmla="*/ 117 h 668"/>
                <a:gd name="T54" fmla="*/ 238 w 615"/>
                <a:gd name="T55" fmla="*/ 100 h 668"/>
                <a:gd name="T56" fmla="*/ 371 w 615"/>
                <a:gd name="T57" fmla="*/ 143 h 668"/>
                <a:gd name="T58" fmla="*/ 431 w 615"/>
                <a:gd name="T59" fmla="*/ 182 h 668"/>
                <a:gd name="T60" fmla="*/ 427 w 615"/>
                <a:gd name="T61" fmla="*/ 199 h 668"/>
                <a:gd name="T62" fmla="*/ 337 w 615"/>
                <a:gd name="T63" fmla="*/ 367 h 668"/>
                <a:gd name="T64" fmla="*/ 437 w 615"/>
                <a:gd name="T65" fmla="*/ 459 h 668"/>
                <a:gd name="T66" fmla="*/ 336 w 615"/>
                <a:gd name="T67" fmla="*/ 636 h 668"/>
                <a:gd name="T68" fmla="*/ 324 w 615"/>
                <a:gd name="T69" fmla="*/ 630 h 668"/>
                <a:gd name="T70" fmla="*/ 335 w 615"/>
                <a:gd name="T71" fmla="*/ 586 h 668"/>
                <a:gd name="T72" fmla="*/ 378 w 615"/>
                <a:gd name="T73" fmla="*/ 451 h 668"/>
                <a:gd name="T74" fmla="*/ 246 w 615"/>
                <a:gd name="T75" fmla="*/ 345 h 668"/>
                <a:gd name="T76" fmla="*/ 339 w 615"/>
                <a:gd name="T77" fmla="*/ 189 h 668"/>
                <a:gd name="T78" fmla="*/ 271 w 615"/>
                <a:gd name="T79" fmla="*/ 156 h 668"/>
                <a:gd name="T80" fmla="*/ 171 w 615"/>
                <a:gd name="T81" fmla="*/ 205 h 668"/>
                <a:gd name="T82" fmla="*/ 152 w 615"/>
                <a:gd name="T83" fmla="*/ 205 h 668"/>
                <a:gd name="T84" fmla="*/ 253 w 615"/>
                <a:gd name="T85" fmla="*/ 122 h 668"/>
                <a:gd name="T86" fmla="*/ 447 w 615"/>
                <a:gd name="T87" fmla="*/ 217 h 668"/>
                <a:gd name="T88" fmla="*/ 487 w 615"/>
                <a:gd name="T89" fmla="*/ 291 h 668"/>
                <a:gd name="T90" fmla="*/ 584 w 615"/>
                <a:gd name="T91" fmla="*/ 301 h 668"/>
                <a:gd name="T92" fmla="*/ 581 w 615"/>
                <a:gd name="T93" fmla="*/ 310 h 668"/>
                <a:gd name="T94" fmla="*/ 463 w 615"/>
                <a:gd name="T95" fmla="*/ 317 h 668"/>
                <a:gd name="T96" fmla="*/ 427 w 615"/>
                <a:gd name="T97" fmla="*/ 251 h 668"/>
                <a:gd name="T98" fmla="*/ 230 w 615"/>
                <a:gd name="T99" fmla="*/ 378 h 668"/>
                <a:gd name="T100" fmla="*/ 249 w 615"/>
                <a:gd name="T101" fmla="*/ 398 h 668"/>
                <a:gd name="T102" fmla="*/ 217 w 615"/>
                <a:gd name="T103" fmla="*/ 478 h 668"/>
                <a:gd name="T104" fmla="*/ 62 w 615"/>
                <a:gd name="T105" fmla="*/ 482 h 668"/>
                <a:gd name="T106" fmla="*/ 26 w 615"/>
                <a:gd name="T107" fmla="*/ 468 h 668"/>
                <a:gd name="T108" fmla="*/ 54 w 615"/>
                <a:gd name="T109" fmla="*/ 454 h 668"/>
                <a:gd name="T110" fmla="*/ 187 w 615"/>
                <a:gd name="T111" fmla="*/ 44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5" h="668">
                  <a:moveTo>
                    <a:pt x="459" y="0"/>
                  </a:moveTo>
                  <a:cubicBezTo>
                    <a:pt x="419" y="0"/>
                    <a:pt x="386" y="33"/>
                    <a:pt x="386" y="73"/>
                  </a:cubicBezTo>
                  <a:cubicBezTo>
                    <a:pt x="386" y="114"/>
                    <a:pt x="419" y="147"/>
                    <a:pt x="459" y="147"/>
                  </a:cubicBezTo>
                  <a:cubicBezTo>
                    <a:pt x="499" y="147"/>
                    <a:pt x="532" y="114"/>
                    <a:pt x="532" y="73"/>
                  </a:cubicBezTo>
                  <a:cubicBezTo>
                    <a:pt x="532" y="33"/>
                    <a:pt x="499" y="0"/>
                    <a:pt x="459" y="0"/>
                  </a:cubicBezTo>
                  <a:close/>
                  <a:moveTo>
                    <a:pt x="459" y="27"/>
                  </a:moveTo>
                  <a:cubicBezTo>
                    <a:pt x="485" y="27"/>
                    <a:pt x="506" y="47"/>
                    <a:pt x="506" y="73"/>
                  </a:cubicBezTo>
                  <a:cubicBezTo>
                    <a:pt x="506" y="99"/>
                    <a:pt x="485" y="120"/>
                    <a:pt x="459" y="120"/>
                  </a:cubicBezTo>
                  <a:cubicBezTo>
                    <a:pt x="433" y="120"/>
                    <a:pt x="412" y="99"/>
                    <a:pt x="412" y="73"/>
                  </a:cubicBezTo>
                  <a:cubicBezTo>
                    <a:pt x="412" y="47"/>
                    <a:pt x="433" y="27"/>
                    <a:pt x="459" y="27"/>
                  </a:cubicBezTo>
                  <a:close/>
                  <a:moveTo>
                    <a:pt x="238" y="100"/>
                  </a:moveTo>
                  <a:cubicBezTo>
                    <a:pt x="209" y="122"/>
                    <a:pt x="180" y="145"/>
                    <a:pt x="151" y="167"/>
                  </a:cubicBezTo>
                  <a:cubicBezTo>
                    <a:pt x="142" y="175"/>
                    <a:pt x="135" y="184"/>
                    <a:pt x="129" y="192"/>
                  </a:cubicBezTo>
                  <a:cubicBezTo>
                    <a:pt x="124" y="201"/>
                    <a:pt x="122" y="216"/>
                    <a:pt x="129" y="227"/>
                  </a:cubicBezTo>
                  <a:cubicBezTo>
                    <a:pt x="138" y="237"/>
                    <a:pt x="148" y="237"/>
                    <a:pt x="159" y="237"/>
                  </a:cubicBezTo>
                  <a:cubicBezTo>
                    <a:pt x="168" y="236"/>
                    <a:pt x="177" y="233"/>
                    <a:pt x="185" y="228"/>
                  </a:cubicBezTo>
                  <a:cubicBezTo>
                    <a:pt x="210" y="215"/>
                    <a:pt x="243" y="197"/>
                    <a:pt x="270" y="183"/>
                  </a:cubicBezTo>
                  <a:lnTo>
                    <a:pt x="306" y="190"/>
                  </a:lnTo>
                  <a:cubicBezTo>
                    <a:pt x="283" y="225"/>
                    <a:pt x="259" y="260"/>
                    <a:pt x="236" y="295"/>
                  </a:cubicBezTo>
                  <a:cubicBezTo>
                    <a:pt x="228" y="313"/>
                    <a:pt x="219" y="323"/>
                    <a:pt x="219" y="347"/>
                  </a:cubicBezTo>
                  <a:lnTo>
                    <a:pt x="169" y="420"/>
                  </a:lnTo>
                  <a:cubicBezTo>
                    <a:pt x="160" y="421"/>
                    <a:pt x="83" y="426"/>
                    <a:pt x="52" y="428"/>
                  </a:cubicBezTo>
                  <a:cubicBezTo>
                    <a:pt x="39" y="429"/>
                    <a:pt x="26" y="433"/>
                    <a:pt x="16" y="438"/>
                  </a:cubicBezTo>
                  <a:cubicBezTo>
                    <a:pt x="7" y="444"/>
                    <a:pt x="0" y="456"/>
                    <a:pt x="0" y="468"/>
                  </a:cubicBezTo>
                  <a:cubicBezTo>
                    <a:pt x="0" y="479"/>
                    <a:pt x="6" y="492"/>
                    <a:pt x="17" y="498"/>
                  </a:cubicBezTo>
                  <a:cubicBezTo>
                    <a:pt x="28" y="505"/>
                    <a:pt x="41" y="508"/>
                    <a:pt x="60" y="509"/>
                  </a:cubicBezTo>
                  <a:cubicBezTo>
                    <a:pt x="107" y="512"/>
                    <a:pt x="155" y="515"/>
                    <a:pt x="195" y="518"/>
                  </a:cubicBezTo>
                  <a:cubicBezTo>
                    <a:pt x="212" y="518"/>
                    <a:pt x="228" y="509"/>
                    <a:pt x="239" y="493"/>
                  </a:cubicBezTo>
                  <a:lnTo>
                    <a:pt x="239" y="493"/>
                  </a:lnTo>
                  <a:lnTo>
                    <a:pt x="288" y="423"/>
                  </a:lnTo>
                  <a:lnTo>
                    <a:pt x="354" y="467"/>
                  </a:lnTo>
                  <a:lnTo>
                    <a:pt x="311" y="575"/>
                  </a:lnTo>
                  <a:cubicBezTo>
                    <a:pt x="301" y="598"/>
                    <a:pt x="297" y="616"/>
                    <a:pt x="297" y="630"/>
                  </a:cubicBezTo>
                  <a:cubicBezTo>
                    <a:pt x="297" y="645"/>
                    <a:pt x="303" y="659"/>
                    <a:pt x="315" y="664"/>
                  </a:cubicBezTo>
                  <a:cubicBezTo>
                    <a:pt x="325" y="668"/>
                    <a:pt x="339" y="667"/>
                    <a:pt x="351" y="658"/>
                  </a:cubicBezTo>
                  <a:cubicBezTo>
                    <a:pt x="363" y="649"/>
                    <a:pt x="375" y="634"/>
                    <a:pt x="389" y="610"/>
                  </a:cubicBezTo>
                  <a:cubicBezTo>
                    <a:pt x="414" y="561"/>
                    <a:pt x="440" y="511"/>
                    <a:pt x="462" y="470"/>
                  </a:cubicBezTo>
                  <a:cubicBezTo>
                    <a:pt x="472" y="448"/>
                    <a:pt x="464" y="422"/>
                    <a:pt x="445" y="408"/>
                  </a:cubicBezTo>
                  <a:lnTo>
                    <a:pt x="363" y="353"/>
                  </a:lnTo>
                  <a:lnTo>
                    <a:pt x="409" y="278"/>
                  </a:lnTo>
                  <a:lnTo>
                    <a:pt x="424" y="315"/>
                  </a:lnTo>
                  <a:cubicBezTo>
                    <a:pt x="424" y="315"/>
                    <a:pt x="425" y="315"/>
                    <a:pt x="425" y="315"/>
                  </a:cubicBezTo>
                  <a:cubicBezTo>
                    <a:pt x="431" y="329"/>
                    <a:pt x="443" y="341"/>
                    <a:pt x="460" y="343"/>
                  </a:cubicBezTo>
                  <a:cubicBezTo>
                    <a:pt x="460" y="343"/>
                    <a:pt x="461" y="343"/>
                    <a:pt x="462" y="343"/>
                  </a:cubicBezTo>
                  <a:cubicBezTo>
                    <a:pt x="462" y="343"/>
                    <a:pt x="535" y="342"/>
                    <a:pt x="556" y="341"/>
                  </a:cubicBezTo>
                  <a:cubicBezTo>
                    <a:pt x="567" y="340"/>
                    <a:pt x="579" y="339"/>
                    <a:pt x="590" y="335"/>
                  </a:cubicBezTo>
                  <a:cubicBezTo>
                    <a:pt x="596" y="333"/>
                    <a:pt x="601" y="331"/>
                    <a:pt x="605" y="326"/>
                  </a:cubicBezTo>
                  <a:cubicBezTo>
                    <a:pt x="610" y="322"/>
                    <a:pt x="614" y="315"/>
                    <a:pt x="614" y="308"/>
                  </a:cubicBezTo>
                  <a:cubicBezTo>
                    <a:pt x="615" y="294"/>
                    <a:pt x="605" y="281"/>
                    <a:pt x="595" y="276"/>
                  </a:cubicBezTo>
                  <a:cubicBezTo>
                    <a:pt x="584" y="272"/>
                    <a:pt x="573" y="271"/>
                    <a:pt x="564" y="271"/>
                  </a:cubicBezTo>
                  <a:lnTo>
                    <a:pt x="497" y="265"/>
                  </a:lnTo>
                  <a:lnTo>
                    <a:pt x="457" y="172"/>
                  </a:lnTo>
                  <a:cubicBezTo>
                    <a:pt x="454" y="167"/>
                    <a:pt x="450" y="164"/>
                    <a:pt x="447" y="160"/>
                  </a:cubicBezTo>
                  <a:cubicBezTo>
                    <a:pt x="422" y="144"/>
                    <a:pt x="401" y="127"/>
                    <a:pt x="377" y="117"/>
                  </a:cubicBezTo>
                  <a:cubicBezTo>
                    <a:pt x="342" y="109"/>
                    <a:pt x="307" y="101"/>
                    <a:pt x="272" y="94"/>
                  </a:cubicBezTo>
                  <a:cubicBezTo>
                    <a:pt x="259" y="91"/>
                    <a:pt x="247" y="95"/>
                    <a:pt x="238" y="100"/>
                  </a:cubicBezTo>
                  <a:close/>
                  <a:moveTo>
                    <a:pt x="266" y="120"/>
                  </a:moveTo>
                  <a:lnTo>
                    <a:pt x="371" y="143"/>
                  </a:lnTo>
                  <a:cubicBezTo>
                    <a:pt x="375" y="143"/>
                    <a:pt x="377" y="145"/>
                    <a:pt x="380" y="147"/>
                  </a:cubicBezTo>
                  <a:lnTo>
                    <a:pt x="431" y="182"/>
                  </a:lnTo>
                  <a:cubicBezTo>
                    <a:pt x="432" y="188"/>
                    <a:pt x="429" y="193"/>
                    <a:pt x="428" y="199"/>
                  </a:cubicBezTo>
                  <a:cubicBezTo>
                    <a:pt x="427" y="199"/>
                    <a:pt x="427" y="199"/>
                    <a:pt x="427" y="199"/>
                  </a:cubicBezTo>
                  <a:lnTo>
                    <a:pt x="334" y="349"/>
                  </a:lnTo>
                  <a:cubicBezTo>
                    <a:pt x="330" y="355"/>
                    <a:pt x="332" y="363"/>
                    <a:pt x="337" y="367"/>
                  </a:cubicBezTo>
                  <a:lnTo>
                    <a:pt x="429" y="430"/>
                  </a:lnTo>
                  <a:cubicBezTo>
                    <a:pt x="439" y="437"/>
                    <a:pt x="442" y="448"/>
                    <a:pt x="437" y="459"/>
                  </a:cubicBezTo>
                  <a:lnTo>
                    <a:pt x="365" y="597"/>
                  </a:lnTo>
                  <a:cubicBezTo>
                    <a:pt x="353" y="620"/>
                    <a:pt x="342" y="631"/>
                    <a:pt x="336" y="636"/>
                  </a:cubicBezTo>
                  <a:cubicBezTo>
                    <a:pt x="329" y="641"/>
                    <a:pt x="328" y="640"/>
                    <a:pt x="326" y="639"/>
                  </a:cubicBezTo>
                  <a:cubicBezTo>
                    <a:pt x="325" y="639"/>
                    <a:pt x="324" y="639"/>
                    <a:pt x="324" y="630"/>
                  </a:cubicBezTo>
                  <a:cubicBezTo>
                    <a:pt x="324" y="621"/>
                    <a:pt x="327" y="606"/>
                    <a:pt x="335" y="586"/>
                  </a:cubicBezTo>
                  <a:lnTo>
                    <a:pt x="335" y="586"/>
                  </a:lnTo>
                  <a:lnTo>
                    <a:pt x="383" y="467"/>
                  </a:lnTo>
                  <a:cubicBezTo>
                    <a:pt x="386" y="461"/>
                    <a:pt x="384" y="455"/>
                    <a:pt x="378" y="451"/>
                  </a:cubicBezTo>
                  <a:lnTo>
                    <a:pt x="265" y="376"/>
                  </a:lnTo>
                  <a:cubicBezTo>
                    <a:pt x="250" y="364"/>
                    <a:pt x="246" y="354"/>
                    <a:pt x="246" y="345"/>
                  </a:cubicBezTo>
                  <a:cubicBezTo>
                    <a:pt x="246" y="336"/>
                    <a:pt x="250" y="323"/>
                    <a:pt x="259" y="308"/>
                  </a:cubicBezTo>
                  <a:lnTo>
                    <a:pt x="339" y="189"/>
                  </a:lnTo>
                  <a:cubicBezTo>
                    <a:pt x="345" y="181"/>
                    <a:pt x="340" y="171"/>
                    <a:pt x="331" y="169"/>
                  </a:cubicBezTo>
                  <a:lnTo>
                    <a:pt x="271" y="156"/>
                  </a:lnTo>
                  <a:cubicBezTo>
                    <a:pt x="268" y="155"/>
                    <a:pt x="265" y="155"/>
                    <a:pt x="262" y="157"/>
                  </a:cubicBezTo>
                  <a:lnTo>
                    <a:pt x="171" y="205"/>
                  </a:lnTo>
                  <a:cubicBezTo>
                    <a:pt x="167" y="208"/>
                    <a:pt x="160" y="209"/>
                    <a:pt x="155" y="211"/>
                  </a:cubicBezTo>
                  <a:cubicBezTo>
                    <a:pt x="149" y="213"/>
                    <a:pt x="152" y="205"/>
                    <a:pt x="152" y="205"/>
                  </a:cubicBezTo>
                  <a:cubicBezTo>
                    <a:pt x="155" y="200"/>
                    <a:pt x="161" y="194"/>
                    <a:pt x="167" y="188"/>
                  </a:cubicBezTo>
                  <a:lnTo>
                    <a:pt x="253" y="122"/>
                  </a:lnTo>
                  <a:cubicBezTo>
                    <a:pt x="257" y="119"/>
                    <a:pt x="262" y="119"/>
                    <a:pt x="266" y="120"/>
                  </a:cubicBezTo>
                  <a:close/>
                  <a:moveTo>
                    <a:pt x="447" y="217"/>
                  </a:moveTo>
                  <a:lnTo>
                    <a:pt x="476" y="283"/>
                  </a:lnTo>
                  <a:cubicBezTo>
                    <a:pt x="478" y="287"/>
                    <a:pt x="482" y="290"/>
                    <a:pt x="487" y="291"/>
                  </a:cubicBezTo>
                  <a:lnTo>
                    <a:pt x="562" y="297"/>
                  </a:lnTo>
                  <a:cubicBezTo>
                    <a:pt x="569" y="297"/>
                    <a:pt x="577" y="299"/>
                    <a:pt x="584" y="301"/>
                  </a:cubicBezTo>
                  <a:cubicBezTo>
                    <a:pt x="588" y="302"/>
                    <a:pt x="587" y="301"/>
                    <a:pt x="587" y="307"/>
                  </a:cubicBezTo>
                  <a:cubicBezTo>
                    <a:pt x="587" y="307"/>
                    <a:pt x="585" y="309"/>
                    <a:pt x="581" y="310"/>
                  </a:cubicBezTo>
                  <a:cubicBezTo>
                    <a:pt x="575" y="312"/>
                    <a:pt x="565" y="313"/>
                    <a:pt x="555" y="314"/>
                  </a:cubicBezTo>
                  <a:cubicBezTo>
                    <a:pt x="536" y="315"/>
                    <a:pt x="465" y="316"/>
                    <a:pt x="463" y="317"/>
                  </a:cubicBezTo>
                  <a:cubicBezTo>
                    <a:pt x="459" y="316"/>
                    <a:pt x="451" y="310"/>
                    <a:pt x="449" y="304"/>
                  </a:cubicBezTo>
                  <a:lnTo>
                    <a:pt x="427" y="251"/>
                  </a:lnTo>
                  <a:lnTo>
                    <a:pt x="447" y="217"/>
                  </a:lnTo>
                  <a:close/>
                  <a:moveTo>
                    <a:pt x="230" y="378"/>
                  </a:moveTo>
                  <a:cubicBezTo>
                    <a:pt x="235" y="384"/>
                    <a:pt x="240" y="391"/>
                    <a:pt x="248" y="397"/>
                  </a:cubicBezTo>
                  <a:cubicBezTo>
                    <a:pt x="248" y="397"/>
                    <a:pt x="248" y="397"/>
                    <a:pt x="249" y="398"/>
                  </a:cubicBezTo>
                  <a:lnTo>
                    <a:pt x="266" y="409"/>
                  </a:lnTo>
                  <a:lnTo>
                    <a:pt x="217" y="478"/>
                  </a:lnTo>
                  <a:cubicBezTo>
                    <a:pt x="211" y="487"/>
                    <a:pt x="200" y="492"/>
                    <a:pt x="195" y="491"/>
                  </a:cubicBezTo>
                  <a:cubicBezTo>
                    <a:pt x="151" y="488"/>
                    <a:pt x="107" y="486"/>
                    <a:pt x="62" y="482"/>
                  </a:cubicBezTo>
                  <a:cubicBezTo>
                    <a:pt x="51" y="482"/>
                    <a:pt x="41" y="479"/>
                    <a:pt x="31" y="475"/>
                  </a:cubicBezTo>
                  <a:cubicBezTo>
                    <a:pt x="26" y="473"/>
                    <a:pt x="26" y="472"/>
                    <a:pt x="26" y="468"/>
                  </a:cubicBezTo>
                  <a:cubicBezTo>
                    <a:pt x="26" y="464"/>
                    <a:pt x="27" y="463"/>
                    <a:pt x="31" y="460"/>
                  </a:cubicBezTo>
                  <a:cubicBezTo>
                    <a:pt x="35" y="457"/>
                    <a:pt x="43" y="455"/>
                    <a:pt x="54" y="454"/>
                  </a:cubicBezTo>
                  <a:cubicBezTo>
                    <a:pt x="86" y="452"/>
                    <a:pt x="177" y="446"/>
                    <a:pt x="177" y="446"/>
                  </a:cubicBezTo>
                  <a:cubicBezTo>
                    <a:pt x="181" y="446"/>
                    <a:pt x="184" y="444"/>
                    <a:pt x="187" y="440"/>
                  </a:cubicBezTo>
                  <a:lnTo>
                    <a:pt x="230" y="37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10" name="Tab Label"/>
            <p:cNvSpPr txBox="1"/>
            <p:nvPr/>
          </p:nvSpPr>
          <p:spPr>
            <a:xfrm>
              <a:off x="11035894" y="5309737"/>
              <a:ext cx="438582"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Workout</a:t>
              </a:r>
            </a:p>
          </p:txBody>
        </p:sp>
        <p:sp>
          <p:nvSpPr>
            <p:cNvPr id="311" name="Arrow Down"/>
            <p:cNvSpPr>
              <a:spLocks noChangeAspect="1"/>
            </p:cNvSpPr>
            <p:nvPr/>
          </p:nvSpPr>
          <p:spPr bwMode="auto">
            <a:xfrm rot="18900000">
              <a:off x="11291071" y="6107402"/>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75443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343320" y="846389"/>
            <a:ext cx="3763554" cy="6011611"/>
            <a:chOff x="4675286" y="919886"/>
            <a:chExt cx="3763554" cy="6011611"/>
          </a:xfrm>
        </p:grpSpPr>
        <p:grpSp>
          <p:nvGrpSpPr>
            <p:cNvPr id="5" name="Group 4"/>
            <p:cNvGrpSpPr/>
            <p:nvPr/>
          </p:nvGrpSpPr>
          <p:grpSpPr>
            <a:xfrm>
              <a:off x="4675286" y="919886"/>
              <a:ext cx="3752813" cy="6002828"/>
              <a:chOff x="3556898" y="896938"/>
              <a:chExt cx="3752813" cy="6002828"/>
            </a:xfrm>
          </p:grpSpPr>
          <p:grpSp>
            <p:nvGrpSpPr>
              <p:cNvPr id="20" name="iPhone"/>
              <p:cNvGrpSpPr>
                <a:grpSpLocks noChangeAspect="1"/>
              </p:cNvGrpSpPr>
              <p:nvPr/>
            </p:nvGrpSpPr>
            <p:grpSpPr>
              <a:xfrm>
                <a:off x="3556898" y="896938"/>
                <a:ext cx="2541588" cy="5318125"/>
                <a:chOff x="4819650" y="766763"/>
                <a:chExt cx="2541588" cy="5318125"/>
              </a:xfrm>
            </p:grpSpPr>
            <p:sp>
              <p:nvSpPr>
                <p:cNvPr id="66"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7"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8"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9"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0"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1"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1" name="Group 20"/>
              <p:cNvGrpSpPr/>
              <p:nvPr/>
            </p:nvGrpSpPr>
            <p:grpSpPr>
              <a:xfrm>
                <a:off x="3684073" y="1511297"/>
                <a:ext cx="2288207" cy="464345"/>
                <a:chOff x="5037932" y="3127590"/>
                <a:chExt cx="2288207" cy="464345"/>
              </a:xfrm>
            </p:grpSpPr>
            <p:grpSp>
              <p:nvGrpSpPr>
                <p:cNvPr id="56" name="Navigation Bar"/>
                <p:cNvGrpSpPr/>
                <p:nvPr/>
              </p:nvGrpSpPr>
              <p:grpSpPr>
                <a:xfrm>
                  <a:off x="5037932" y="3127591"/>
                  <a:ext cx="2286000" cy="464344"/>
                  <a:chOff x="1116013" y="2305049"/>
                  <a:chExt cx="2286000" cy="464344"/>
                </a:xfrm>
              </p:grpSpPr>
              <p:sp>
                <p:nvSpPr>
                  <p:cNvPr id="64"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Now Playing</a:t>
                    </a:r>
                    <a:endParaRPr lang="en-US" sz="1050" dirty="0">
                      <a:solidFill>
                        <a:srgbClr val="000000"/>
                      </a:solidFill>
                      <a:latin typeface="Segoe UI" panose="020B0502040204020203" pitchFamily="34" charset="0"/>
                      <a:cs typeface="Segoe UI" panose="020B0502040204020203" pitchFamily="34" charset="0"/>
                    </a:endParaRPr>
                  </a:p>
                </p:txBody>
              </p:sp>
              <p:cxnSp>
                <p:nvCxnSpPr>
                  <p:cNvPr id="65"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57" name="Status Bar"/>
                <p:cNvGrpSpPr>
                  <a:grpSpLocks noChangeAspect="1"/>
                </p:cNvGrpSpPr>
                <p:nvPr/>
              </p:nvGrpSpPr>
              <p:grpSpPr>
                <a:xfrm>
                  <a:off x="5040139" y="3127590"/>
                  <a:ext cx="2286000" cy="142875"/>
                  <a:chOff x="4826000" y="1124744"/>
                  <a:chExt cx="2286000" cy="142875"/>
                </a:xfrm>
              </p:grpSpPr>
              <p:sp>
                <p:nvSpPr>
                  <p:cNvPr id="58"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59"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0"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1"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2"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63"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22" name="Group 21"/>
              <p:cNvGrpSpPr/>
              <p:nvPr/>
            </p:nvGrpSpPr>
            <p:grpSpPr>
              <a:xfrm>
                <a:off x="4004472" y="2259266"/>
                <a:ext cx="1645202" cy="1783818"/>
                <a:chOff x="3768656" y="2207683"/>
                <a:chExt cx="2276050" cy="1064279"/>
              </a:xfrm>
            </p:grpSpPr>
            <p:sp>
              <p:nvSpPr>
                <p:cNvPr id="53" name="Cell"/>
                <p:cNvSpPr>
                  <a:spLocks noChangeArrowheads="1"/>
                </p:cNvSpPr>
                <p:nvPr/>
              </p:nvSpPr>
              <p:spPr bwMode="auto">
                <a:xfrm>
                  <a:off x="3768656" y="2207683"/>
                  <a:ext cx="2276047" cy="106427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54" name="Straight Connector 53"/>
                <p:cNvCxnSpPr/>
                <p:nvPr/>
              </p:nvCxnSpPr>
              <p:spPr>
                <a:xfrm>
                  <a:off x="3768724" y="2211389"/>
                  <a:ext cx="2263776" cy="1049336"/>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5" name="Straight Connector 54"/>
                <p:cNvCxnSpPr/>
                <p:nvPr/>
              </p:nvCxnSpPr>
              <p:spPr>
                <a:xfrm flipH="1">
                  <a:off x="3771900" y="2211309"/>
                  <a:ext cx="2272806" cy="1049416"/>
                </a:xfrm>
                <a:prstGeom prst="line">
                  <a:avLst/>
                </a:prstGeom>
                <a:ln w="12700"/>
              </p:spPr>
              <p:style>
                <a:lnRef idx="1">
                  <a:schemeClr val="accent3"/>
                </a:lnRef>
                <a:fillRef idx="0">
                  <a:schemeClr val="accent3"/>
                </a:fillRef>
                <a:effectRef idx="0">
                  <a:schemeClr val="accent3"/>
                </a:effectRef>
                <a:fontRef idx="minor">
                  <a:schemeClr val="tx1"/>
                </a:fontRef>
              </p:style>
            </p:cxnSp>
          </p:grpSp>
          <p:sp>
            <p:nvSpPr>
              <p:cNvPr id="23" name="Tab Bar Background"/>
              <p:cNvSpPr>
                <a:spLocks noChangeArrowheads="1"/>
              </p:cNvSpPr>
              <p:nvPr/>
            </p:nvSpPr>
            <p:spPr bwMode="auto">
              <a:xfrm>
                <a:off x="3685222" y="5222601"/>
                <a:ext cx="2286000" cy="354012"/>
              </a:xfrm>
              <a:prstGeom prst="rect">
                <a:avLst/>
              </a:prstGeom>
              <a:solidFill>
                <a:srgbClr val="F6F6F6">
                  <a:alpha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24" name="Group 23"/>
              <p:cNvGrpSpPr/>
              <p:nvPr/>
            </p:nvGrpSpPr>
            <p:grpSpPr>
              <a:xfrm>
                <a:off x="3783142" y="4735502"/>
                <a:ext cx="2085645" cy="115888"/>
                <a:chOff x="4084733" y="3131343"/>
                <a:chExt cx="2085645" cy="115888"/>
              </a:xfrm>
            </p:grpSpPr>
            <p:grpSp>
              <p:nvGrpSpPr>
                <p:cNvPr id="48" name="Slider"/>
                <p:cNvGrpSpPr/>
                <p:nvPr/>
              </p:nvGrpSpPr>
              <p:grpSpPr>
                <a:xfrm>
                  <a:off x="4329225" y="3131343"/>
                  <a:ext cx="1565275" cy="115888"/>
                  <a:chOff x="2235200" y="3111500"/>
                  <a:chExt cx="1565275" cy="115888"/>
                </a:xfrm>
              </p:grpSpPr>
              <p:sp>
                <p:nvSpPr>
                  <p:cNvPr id="51"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2"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49"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5:43</a:t>
                  </a:r>
                </a:p>
              </p:txBody>
            </p:sp>
            <p:sp>
              <p:nvSpPr>
                <p:cNvPr id="50"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2:21</a:t>
                  </a:r>
                </a:p>
              </p:txBody>
            </p:sp>
          </p:grpSp>
          <p:grpSp>
            <p:nvGrpSpPr>
              <p:cNvPr id="25" name="Group 24"/>
              <p:cNvGrpSpPr/>
              <p:nvPr/>
            </p:nvGrpSpPr>
            <p:grpSpPr>
              <a:xfrm>
                <a:off x="5680175" y="5281607"/>
                <a:ext cx="589650" cy="592388"/>
                <a:chOff x="6611306" y="5538523"/>
                <a:chExt cx="720455" cy="707846"/>
              </a:xfrm>
            </p:grpSpPr>
            <p:sp>
              <p:nvSpPr>
                <p:cNvPr id="46" name="Pie 45"/>
                <p:cNvSpPr/>
                <p:nvPr/>
              </p:nvSpPr>
              <p:spPr>
                <a:xfrm>
                  <a:off x="6611306" y="5538523"/>
                  <a:ext cx="720455" cy="707846"/>
                </a:xfrm>
                <a:prstGeom prst="pie">
                  <a:avLst>
                    <a:gd name="adj1" fmla="val 10790988"/>
                    <a:gd name="adj2" fmla="val 16175710"/>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47"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6" name="Group 25"/>
              <p:cNvGrpSpPr/>
              <p:nvPr/>
            </p:nvGrpSpPr>
            <p:grpSpPr>
              <a:xfrm>
                <a:off x="4594886" y="4997533"/>
                <a:ext cx="468787" cy="468787"/>
                <a:chOff x="5083964" y="1950142"/>
                <a:chExt cx="468787" cy="468787"/>
              </a:xfrm>
            </p:grpSpPr>
            <p:sp>
              <p:nvSpPr>
                <p:cNvPr id="44" name="Oval 43"/>
                <p:cNvSpPr/>
                <p:nvPr/>
              </p:nvSpPr>
              <p:spPr>
                <a:xfrm>
                  <a:off x="5090412" y="1950142"/>
                  <a:ext cx="455893" cy="4558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preferRelativeResize="0">
                  <a:picLocks/>
                </p:cNvPicPr>
                <p:nvPr>
                  <p:custDataLst>
                    <p:custData r:id="rId6"/>
                  </p:custDataLst>
                </p:nvPr>
              </p:nvPicPr>
              <p:blipFill>
                <a:blip r:embed="rId8">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3964" y="1950142"/>
                  <a:ext cx="468787" cy="468787"/>
                </a:xfrm>
                <a:prstGeom prst="rect">
                  <a:avLst/>
                </a:prstGeom>
              </p:spPr>
            </p:pic>
          </p:grpSp>
          <p:pic>
            <p:nvPicPr>
              <p:cNvPr id="27" name="Picture 26"/>
              <p:cNvPicPr preferRelativeResize="0">
                <a:picLocks/>
              </p:cNvPicPr>
              <p:nvPr>
                <p:custDataLst>
                  <p:custData r:id="rId4"/>
                </p:custDataLst>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82989" y="5099306"/>
                <a:ext cx="566683" cy="566683"/>
              </a:xfrm>
              <a:prstGeom prst="rect">
                <a:avLst/>
              </a:prstGeom>
            </p:spPr>
          </p:pic>
          <p:pic>
            <p:nvPicPr>
              <p:cNvPr id="28" name="Picture 27"/>
              <p:cNvPicPr preferRelativeResize="0">
                <a:picLocks/>
              </p:cNvPicPr>
              <p:nvPr>
                <p:custDataLst>
                  <p:custData r:id="rId5"/>
                </p:custDataLst>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38052" y="5113806"/>
                <a:ext cx="635293" cy="537682"/>
              </a:xfrm>
              <a:prstGeom prst="rect">
                <a:avLst/>
              </a:prstGeom>
            </p:spPr>
          </p:pic>
          <p:sp>
            <p:nvSpPr>
              <p:cNvPr id="29" name="TextBox 2"/>
              <p:cNvSpPr txBox="1"/>
              <p:nvPr/>
            </p:nvSpPr>
            <p:spPr>
              <a:xfrm>
                <a:off x="4255698"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rgbClr val="000000"/>
                    </a:solidFill>
                    <a:latin typeface="Segoe UI" panose="020B0502040204020203" pitchFamily="34" charset="0"/>
                    <a:cs typeface="Segoe UI" panose="020B0502040204020203" pitchFamily="34" charset="0"/>
                  </a:rPr>
                  <a:t>Stone Temple Pilots</a:t>
                </a:r>
              </a:p>
            </p:txBody>
          </p:sp>
          <p:sp>
            <p:nvSpPr>
              <p:cNvPr id="30" name="TextBox 2"/>
              <p:cNvSpPr txBox="1"/>
              <p:nvPr/>
            </p:nvSpPr>
            <p:spPr>
              <a:xfrm>
                <a:off x="4330845"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Interstate Love Song</a:t>
                </a:r>
              </a:p>
            </p:txBody>
          </p:sp>
          <p:sp>
            <p:nvSpPr>
              <p:cNvPr id="31" name="Screen"/>
              <p:cNvSpPr>
                <a:spLocks noChangeArrowheads="1"/>
              </p:cNvSpPr>
              <p:nvPr/>
            </p:nvSpPr>
            <p:spPr bwMode="auto">
              <a:xfrm>
                <a:off x="3676505" y="1504960"/>
                <a:ext cx="2293568" cy="4077454"/>
              </a:xfrm>
              <a:prstGeom prst="rect">
                <a:avLst/>
              </a:prstGeom>
              <a:solidFill>
                <a:schemeClr val="bg1">
                  <a:alpha val="91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32" name="Group 31"/>
              <p:cNvGrpSpPr/>
              <p:nvPr/>
            </p:nvGrpSpPr>
            <p:grpSpPr>
              <a:xfrm>
                <a:off x="4626140" y="4263159"/>
                <a:ext cx="2683571" cy="2636607"/>
                <a:chOff x="7624610" y="4273934"/>
                <a:chExt cx="2683571" cy="2636607"/>
              </a:xfrm>
            </p:grpSpPr>
            <p:sp>
              <p:nvSpPr>
                <p:cNvPr id="33" name="Pie 32"/>
                <p:cNvSpPr/>
                <p:nvPr/>
              </p:nvSpPr>
              <p:spPr>
                <a:xfrm>
                  <a:off x="7624610" y="4273934"/>
                  <a:ext cx="2683571" cy="2636607"/>
                </a:xfrm>
                <a:prstGeom prst="pie">
                  <a:avLst>
                    <a:gd name="adj1" fmla="val 10790988"/>
                    <a:gd name="adj2" fmla="val 16208850"/>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Music Icon"/>
                <p:cNvSpPr>
                  <a:spLocks noChangeAspect="1"/>
                </p:cNvSpPr>
                <p:nvPr/>
              </p:nvSpPr>
              <p:spPr bwMode="auto">
                <a:xfrm>
                  <a:off x="7846947" y="5215735"/>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5" name="Search Icon"/>
                <p:cNvSpPr>
                  <a:spLocks noChangeAspect="1" noEditPoints="1"/>
                </p:cNvSpPr>
                <p:nvPr/>
              </p:nvSpPr>
              <p:spPr bwMode="auto">
                <a:xfrm>
                  <a:off x="8700927" y="4443044"/>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chemeClr val="bg1"/>
                </a:solidFill>
                <a:ln>
                  <a:solidFill>
                    <a:schemeClr val="bg1"/>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6" name="Tab Label"/>
                <p:cNvSpPr txBox="1"/>
                <p:nvPr/>
              </p:nvSpPr>
              <p:spPr>
                <a:xfrm>
                  <a:off x="8616435" y="4625040"/>
                  <a:ext cx="355226"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Search</a:t>
                  </a:r>
                </a:p>
              </p:txBody>
            </p:sp>
            <p:sp>
              <p:nvSpPr>
                <p:cNvPr id="37" name="Settings"/>
                <p:cNvSpPr>
                  <a:spLocks noChangeAspect="1" noEditPoints="1"/>
                </p:cNvSpPr>
                <p:nvPr/>
              </p:nvSpPr>
              <p:spPr bwMode="auto">
                <a:xfrm>
                  <a:off x="8322118" y="4566714"/>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8" name="Menu"/>
                <p:cNvSpPr>
                  <a:spLocks noChangeAspect="1" noEditPoints="1"/>
                </p:cNvSpPr>
                <p:nvPr/>
              </p:nvSpPr>
              <p:spPr bwMode="auto">
                <a:xfrm>
                  <a:off x="8022105" y="4871589"/>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9" name="Tab Label"/>
                <p:cNvSpPr txBox="1"/>
                <p:nvPr/>
              </p:nvSpPr>
              <p:spPr>
                <a:xfrm>
                  <a:off x="8227539" y="4756004"/>
                  <a:ext cx="412934"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Settings</a:t>
                  </a:r>
                </a:p>
              </p:txBody>
            </p:sp>
            <p:sp>
              <p:nvSpPr>
                <p:cNvPr id="40" name="Tab Label"/>
                <p:cNvSpPr txBox="1"/>
                <p:nvPr/>
              </p:nvSpPr>
              <p:spPr>
                <a:xfrm>
                  <a:off x="7949077" y="5014455"/>
                  <a:ext cx="321563"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Menu</a:t>
                  </a:r>
                </a:p>
              </p:txBody>
            </p:sp>
            <p:sp>
              <p:nvSpPr>
                <p:cNvPr id="41" name="Tab Label"/>
                <p:cNvSpPr txBox="1"/>
                <p:nvPr/>
              </p:nvSpPr>
              <p:spPr>
                <a:xfrm>
                  <a:off x="7732088" y="5402069"/>
                  <a:ext cx="379271"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Playing</a:t>
                  </a:r>
                </a:p>
              </p:txBody>
            </p:sp>
            <p:sp>
              <p:nvSpPr>
                <p:cNvPr id="42" name="Pie 41"/>
                <p:cNvSpPr/>
                <p:nvPr/>
              </p:nvSpPr>
              <p:spPr>
                <a:xfrm>
                  <a:off x="8205205" y="4837735"/>
                  <a:ext cx="1524444" cy="1497765"/>
                </a:xfrm>
                <a:prstGeom prst="pie">
                  <a:avLst>
                    <a:gd name="adj1" fmla="val 10790988"/>
                    <a:gd name="adj2" fmla="val 16204872"/>
                  </a:avLst>
                </a:prstGeom>
                <a:solidFill>
                  <a:schemeClr val="bg1">
                    <a:lumMod val="95000"/>
                    <a:alpha val="94000"/>
                  </a:schemeClr>
                </a:solidFill>
                <a:ln>
                  <a:noFill/>
                </a:ln>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Down"/>
                <p:cNvSpPr>
                  <a:spLocks noChangeAspect="1"/>
                </p:cNvSpPr>
                <p:nvPr/>
              </p:nvSpPr>
              <p:spPr bwMode="auto">
                <a:xfrm rot="18900000">
                  <a:off x="8789740" y="5394711"/>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6" name="Group 5"/>
            <p:cNvGrpSpPr/>
            <p:nvPr/>
          </p:nvGrpSpPr>
          <p:grpSpPr>
            <a:xfrm>
              <a:off x="5744781" y="4274389"/>
              <a:ext cx="2694059" cy="2657108"/>
              <a:chOff x="7046677" y="3243205"/>
              <a:chExt cx="2694059" cy="2657108"/>
            </a:xfrm>
          </p:grpSpPr>
          <p:sp>
            <p:nvSpPr>
              <p:cNvPr id="7" name="Pie 6"/>
              <p:cNvSpPr/>
              <p:nvPr/>
            </p:nvSpPr>
            <p:spPr>
              <a:xfrm>
                <a:off x="7046677" y="3243205"/>
                <a:ext cx="2683571" cy="2636607"/>
              </a:xfrm>
              <a:prstGeom prst="pie">
                <a:avLst>
                  <a:gd name="adj1" fmla="val 10790988"/>
                  <a:gd name="adj2" fmla="val 16175710"/>
                </a:avLst>
              </a:prstGeom>
              <a:solidFill>
                <a:schemeClr val="bg1">
                  <a:lumMod val="85000"/>
                </a:schemeClr>
              </a:solidFill>
              <a:ln w="22225" cap="rnd" cmpd="tri">
                <a:solidFill>
                  <a:schemeClr val="bg1">
                    <a:lumMod val="65000"/>
                  </a:schemeClr>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ie 7"/>
              <p:cNvSpPr/>
              <p:nvPr/>
            </p:nvSpPr>
            <p:spPr>
              <a:xfrm>
                <a:off x="7053653" y="3253766"/>
                <a:ext cx="2687083" cy="2646547"/>
              </a:xfrm>
              <a:prstGeom prst="pie">
                <a:avLst>
                  <a:gd name="adj1" fmla="val 10790988"/>
                  <a:gd name="adj2" fmla="val 16175710"/>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33484" y="3825891"/>
                <a:ext cx="1524444" cy="1497765"/>
                <a:chOff x="8924540" y="4879333"/>
                <a:chExt cx="1524444" cy="1497765"/>
              </a:xfrm>
            </p:grpSpPr>
            <p:sp>
              <p:nvSpPr>
                <p:cNvPr id="18" name="Pie 17"/>
                <p:cNvSpPr/>
                <p:nvPr/>
              </p:nvSpPr>
              <p:spPr>
                <a:xfrm>
                  <a:off x="8924540" y="4879333"/>
                  <a:ext cx="1524444" cy="1497765"/>
                </a:xfrm>
                <a:prstGeom prst="pie">
                  <a:avLst>
                    <a:gd name="adj1" fmla="val 10790988"/>
                    <a:gd name="adj2" fmla="val 16175710"/>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76200" sx="98000" sy="98000" algn="ct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Down"/>
                <p:cNvSpPr>
                  <a:spLocks noChangeAspect="1"/>
                </p:cNvSpPr>
                <p:nvPr/>
              </p:nvSpPr>
              <p:spPr bwMode="auto">
                <a:xfrm rot="18900000">
                  <a:off x="9513700" y="5432164"/>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007A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10" name="Music Icon"/>
              <p:cNvSpPr>
                <a:spLocks noChangeAspect="1"/>
              </p:cNvSpPr>
              <p:nvPr/>
            </p:nvSpPr>
            <p:spPr bwMode="auto">
              <a:xfrm>
                <a:off x="7259832" y="4243169"/>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 name="Search Icon"/>
              <p:cNvSpPr>
                <a:spLocks noChangeAspect="1" noEditPoints="1"/>
              </p:cNvSpPr>
              <p:nvPr/>
            </p:nvSpPr>
            <p:spPr bwMode="auto">
              <a:xfrm>
                <a:off x="8090219" y="3422794"/>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2" name="Tab Label"/>
              <p:cNvSpPr txBox="1"/>
              <p:nvPr/>
            </p:nvSpPr>
            <p:spPr>
              <a:xfrm>
                <a:off x="8022970" y="3608024"/>
                <a:ext cx="355226"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Search</a:t>
                </a:r>
              </a:p>
            </p:txBody>
          </p:sp>
          <p:sp>
            <p:nvSpPr>
              <p:cNvPr id="13" name="Settings"/>
              <p:cNvSpPr>
                <a:spLocks noChangeAspect="1" noEditPoints="1"/>
              </p:cNvSpPr>
              <p:nvPr/>
            </p:nvSpPr>
            <p:spPr bwMode="auto">
              <a:xfrm>
                <a:off x="7715953" y="3559223"/>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 name="Menu"/>
              <p:cNvSpPr>
                <a:spLocks noChangeAspect="1" noEditPoints="1"/>
              </p:cNvSpPr>
              <p:nvPr/>
            </p:nvSpPr>
            <p:spPr bwMode="auto">
              <a:xfrm>
                <a:off x="7412765" y="3899023"/>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 name="Tab Label"/>
              <p:cNvSpPr txBox="1"/>
              <p:nvPr/>
            </p:nvSpPr>
            <p:spPr>
              <a:xfrm>
                <a:off x="7580099" y="3735813"/>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Settings</a:t>
                </a:r>
              </a:p>
            </p:txBody>
          </p:sp>
          <p:sp>
            <p:nvSpPr>
              <p:cNvPr id="16" name="Tab Label"/>
              <p:cNvSpPr txBox="1"/>
              <p:nvPr/>
            </p:nvSpPr>
            <p:spPr>
              <a:xfrm>
                <a:off x="7333387" y="4041889"/>
                <a:ext cx="321563"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Menu</a:t>
                </a:r>
              </a:p>
            </p:txBody>
          </p:sp>
          <p:sp>
            <p:nvSpPr>
              <p:cNvPr id="17" name="Tab Label"/>
              <p:cNvSpPr txBox="1"/>
              <p:nvPr/>
            </p:nvSpPr>
            <p:spPr>
              <a:xfrm>
                <a:off x="7144973" y="4429503"/>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7AFF"/>
                    </a:solidFill>
                    <a:latin typeface="Segoe UI" panose="020B0502040204020203" pitchFamily="34" charset="0"/>
                    <a:cs typeface="Segoe UI" panose="020B0502040204020203" pitchFamily="34" charset="0"/>
                  </a:rPr>
                  <a:t>Playing</a:t>
                </a:r>
              </a:p>
            </p:txBody>
          </p:sp>
        </p:grpSp>
      </p:grpSp>
      <p:grpSp>
        <p:nvGrpSpPr>
          <p:cNvPr id="72" name="iPhone"/>
          <p:cNvGrpSpPr>
            <a:grpSpLocks noChangeAspect="1"/>
          </p:cNvGrpSpPr>
          <p:nvPr/>
        </p:nvGrpSpPr>
        <p:grpSpPr>
          <a:xfrm>
            <a:off x="8800782" y="896938"/>
            <a:ext cx="2541588" cy="5318125"/>
            <a:chOff x="4819650" y="766763"/>
            <a:chExt cx="2541588" cy="5318125"/>
          </a:xfrm>
        </p:grpSpPr>
        <p:sp>
          <p:nvSpPr>
            <p:cNvPr id="73"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4"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5"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6"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7"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8"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79" name="Group 78"/>
          <p:cNvGrpSpPr/>
          <p:nvPr/>
        </p:nvGrpSpPr>
        <p:grpSpPr>
          <a:xfrm>
            <a:off x="8927957" y="1511297"/>
            <a:ext cx="2288207" cy="464345"/>
            <a:chOff x="5037932" y="3127590"/>
            <a:chExt cx="2288207" cy="464345"/>
          </a:xfrm>
        </p:grpSpPr>
        <p:grpSp>
          <p:nvGrpSpPr>
            <p:cNvPr id="80" name="Navigation Bar"/>
            <p:cNvGrpSpPr/>
            <p:nvPr/>
          </p:nvGrpSpPr>
          <p:grpSpPr>
            <a:xfrm>
              <a:off x="5037932" y="3127591"/>
              <a:ext cx="2286000" cy="464344"/>
              <a:chOff x="1116013" y="2305049"/>
              <a:chExt cx="2286000" cy="464344"/>
            </a:xfrm>
          </p:grpSpPr>
          <p:sp>
            <p:nvSpPr>
              <p:cNvPr id="88"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Now Playing</a:t>
                </a:r>
                <a:endParaRPr lang="en-US" sz="1050" dirty="0">
                  <a:solidFill>
                    <a:srgbClr val="000000"/>
                  </a:solidFill>
                  <a:latin typeface="Segoe UI" panose="020B0502040204020203" pitchFamily="34" charset="0"/>
                  <a:cs typeface="Segoe UI" panose="020B0502040204020203" pitchFamily="34" charset="0"/>
                </a:endParaRPr>
              </a:p>
            </p:txBody>
          </p:sp>
          <p:cxnSp>
            <p:nvCxnSpPr>
              <p:cNvPr id="89"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81" name="Status Bar"/>
            <p:cNvGrpSpPr>
              <a:grpSpLocks noChangeAspect="1"/>
            </p:cNvGrpSpPr>
            <p:nvPr/>
          </p:nvGrpSpPr>
          <p:grpSpPr>
            <a:xfrm>
              <a:off x="5040139" y="3127590"/>
              <a:ext cx="2286000" cy="142875"/>
              <a:chOff x="4826000" y="1124744"/>
              <a:chExt cx="2286000" cy="142875"/>
            </a:xfrm>
          </p:grpSpPr>
          <p:sp>
            <p:nvSpPr>
              <p:cNvPr id="82"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83"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4"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5"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6"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87"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90" name="Group 89"/>
          <p:cNvGrpSpPr/>
          <p:nvPr/>
        </p:nvGrpSpPr>
        <p:grpSpPr>
          <a:xfrm>
            <a:off x="9248356" y="2259266"/>
            <a:ext cx="1645202" cy="1783818"/>
            <a:chOff x="3768656" y="2207683"/>
            <a:chExt cx="2276050" cy="1064279"/>
          </a:xfrm>
        </p:grpSpPr>
        <p:sp>
          <p:nvSpPr>
            <p:cNvPr id="91" name="Cell"/>
            <p:cNvSpPr>
              <a:spLocks noChangeArrowheads="1"/>
            </p:cNvSpPr>
            <p:nvPr/>
          </p:nvSpPr>
          <p:spPr bwMode="auto">
            <a:xfrm>
              <a:off x="3768656" y="2207683"/>
              <a:ext cx="2276047" cy="106427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92" name="Straight Connector 91"/>
            <p:cNvCxnSpPr/>
            <p:nvPr/>
          </p:nvCxnSpPr>
          <p:spPr>
            <a:xfrm>
              <a:off x="3768724" y="2211389"/>
              <a:ext cx="2263776" cy="1049336"/>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flipH="1">
              <a:off x="3771900" y="2211309"/>
              <a:ext cx="2272806" cy="1049416"/>
            </a:xfrm>
            <a:prstGeom prst="line">
              <a:avLst/>
            </a:prstGeom>
            <a:ln w="12700"/>
          </p:spPr>
          <p:style>
            <a:lnRef idx="1">
              <a:schemeClr val="accent3"/>
            </a:lnRef>
            <a:fillRef idx="0">
              <a:schemeClr val="accent3"/>
            </a:fillRef>
            <a:effectRef idx="0">
              <a:schemeClr val="accent3"/>
            </a:effectRef>
            <a:fontRef idx="minor">
              <a:schemeClr val="tx1"/>
            </a:fontRef>
          </p:style>
        </p:cxnSp>
      </p:grpSp>
      <p:sp>
        <p:nvSpPr>
          <p:cNvPr id="94" name="Tab Bar Background"/>
          <p:cNvSpPr>
            <a:spLocks noChangeArrowheads="1"/>
          </p:cNvSpPr>
          <p:nvPr/>
        </p:nvSpPr>
        <p:spPr bwMode="auto">
          <a:xfrm>
            <a:off x="8929106" y="5222601"/>
            <a:ext cx="2286000" cy="354012"/>
          </a:xfrm>
          <a:prstGeom prst="rect">
            <a:avLst/>
          </a:prstGeom>
          <a:solidFill>
            <a:srgbClr val="F6F6F6">
              <a:alpha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95" name="Group 94"/>
          <p:cNvGrpSpPr/>
          <p:nvPr/>
        </p:nvGrpSpPr>
        <p:grpSpPr>
          <a:xfrm>
            <a:off x="9027026" y="4735502"/>
            <a:ext cx="2085645" cy="115888"/>
            <a:chOff x="4084733" y="3131343"/>
            <a:chExt cx="2085645" cy="115888"/>
          </a:xfrm>
        </p:grpSpPr>
        <p:grpSp>
          <p:nvGrpSpPr>
            <p:cNvPr id="96" name="Slider"/>
            <p:cNvGrpSpPr/>
            <p:nvPr/>
          </p:nvGrpSpPr>
          <p:grpSpPr>
            <a:xfrm>
              <a:off x="4329225" y="3131343"/>
              <a:ext cx="1565275" cy="115888"/>
              <a:chOff x="2235200" y="3111500"/>
              <a:chExt cx="1565275" cy="115888"/>
            </a:xfrm>
          </p:grpSpPr>
          <p:sp>
            <p:nvSpPr>
              <p:cNvPr id="99"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0"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97"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5:43</a:t>
              </a:r>
            </a:p>
          </p:txBody>
        </p:sp>
        <p:sp>
          <p:nvSpPr>
            <p:cNvPr id="98"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2:21</a:t>
              </a:r>
            </a:p>
          </p:txBody>
        </p:sp>
      </p:grpSp>
      <p:grpSp>
        <p:nvGrpSpPr>
          <p:cNvPr id="101" name="Group 100"/>
          <p:cNvGrpSpPr/>
          <p:nvPr/>
        </p:nvGrpSpPr>
        <p:grpSpPr>
          <a:xfrm>
            <a:off x="9838770" y="4997533"/>
            <a:ext cx="468787" cy="468787"/>
            <a:chOff x="5083964" y="1950142"/>
            <a:chExt cx="468787" cy="468787"/>
          </a:xfrm>
        </p:grpSpPr>
        <p:sp>
          <p:nvSpPr>
            <p:cNvPr id="102" name="Oval 101"/>
            <p:cNvSpPr/>
            <p:nvPr/>
          </p:nvSpPr>
          <p:spPr>
            <a:xfrm>
              <a:off x="5090412" y="1950142"/>
              <a:ext cx="455893" cy="4558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p:cNvPicPr preferRelativeResize="0">
              <a:picLocks/>
            </p:cNvPicPr>
            <p:nvPr>
              <p:custDataLst>
                <p:custData r:id="rId3"/>
              </p:custDataLst>
            </p:nvPr>
          </p:nvPicPr>
          <p:blipFill>
            <a:blip r:embed="rId8">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3964" y="1950142"/>
              <a:ext cx="468787" cy="468787"/>
            </a:xfrm>
            <a:prstGeom prst="rect">
              <a:avLst/>
            </a:prstGeom>
          </p:spPr>
        </p:pic>
      </p:grpSp>
      <p:pic>
        <p:nvPicPr>
          <p:cNvPr id="104" name="Picture 103"/>
          <p:cNvPicPr preferRelativeResize="0">
            <a:picLocks/>
          </p:cNvPicPr>
          <p:nvPr>
            <p:custDataLst>
              <p:custData r:id="rId1"/>
            </p:custDataLst>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26873" y="5099306"/>
            <a:ext cx="566683" cy="566683"/>
          </a:xfrm>
          <a:prstGeom prst="rect">
            <a:avLst/>
          </a:prstGeom>
        </p:spPr>
      </p:pic>
      <p:pic>
        <p:nvPicPr>
          <p:cNvPr id="105" name="Picture 104"/>
          <p:cNvPicPr preferRelativeResize="0">
            <a:picLocks/>
          </p:cNvPicPr>
          <p:nvPr>
            <p:custDataLst>
              <p:custData r:id="rId2"/>
            </p:custDataLst>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181936" y="5113806"/>
            <a:ext cx="635293" cy="537682"/>
          </a:xfrm>
          <a:prstGeom prst="rect">
            <a:avLst/>
          </a:prstGeom>
        </p:spPr>
      </p:pic>
      <p:sp>
        <p:nvSpPr>
          <p:cNvPr id="106" name="TextBox 2"/>
          <p:cNvSpPr txBox="1"/>
          <p:nvPr/>
        </p:nvSpPr>
        <p:spPr>
          <a:xfrm>
            <a:off x="9499582"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rgbClr val="000000"/>
                </a:solidFill>
                <a:latin typeface="Segoe UI" panose="020B0502040204020203" pitchFamily="34" charset="0"/>
                <a:cs typeface="Segoe UI" panose="020B0502040204020203" pitchFamily="34" charset="0"/>
              </a:rPr>
              <a:t>Stone Temple Pilots</a:t>
            </a:r>
          </a:p>
        </p:txBody>
      </p:sp>
      <p:sp>
        <p:nvSpPr>
          <p:cNvPr id="107" name="TextBox 2"/>
          <p:cNvSpPr txBox="1"/>
          <p:nvPr/>
        </p:nvSpPr>
        <p:spPr>
          <a:xfrm>
            <a:off x="9574729"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Interstate Love Song</a:t>
            </a:r>
          </a:p>
        </p:txBody>
      </p:sp>
      <p:sp>
        <p:nvSpPr>
          <p:cNvPr id="108" name="Screen"/>
          <p:cNvSpPr>
            <a:spLocks noChangeArrowheads="1"/>
          </p:cNvSpPr>
          <p:nvPr/>
        </p:nvSpPr>
        <p:spPr bwMode="auto">
          <a:xfrm>
            <a:off x="8924020" y="1498684"/>
            <a:ext cx="2293568" cy="4077454"/>
          </a:xfrm>
          <a:prstGeom prst="rect">
            <a:avLst/>
          </a:prstGeom>
          <a:solidFill>
            <a:schemeClr val="bg1">
              <a:alpha val="9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sp>
        <p:nvSpPr>
          <p:cNvPr id="109" name="Overlay"/>
          <p:cNvSpPr>
            <a:spLocks noChangeArrowheads="1"/>
          </p:cNvSpPr>
          <p:nvPr/>
        </p:nvSpPr>
        <p:spPr bwMode="auto">
          <a:xfrm>
            <a:off x="9584103" y="1501109"/>
            <a:ext cx="1637575" cy="4075710"/>
          </a:xfrm>
          <a:prstGeom prst="rect">
            <a:avLst/>
          </a:pr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aphicFrame>
        <p:nvGraphicFramePr>
          <p:cNvPr id="110" name="Table 109"/>
          <p:cNvGraphicFramePr>
            <a:graphicFrameLocks noGrp="1"/>
          </p:cNvGraphicFramePr>
          <p:nvPr>
            <p:extLst>
              <p:ext uri="{D42A27DB-BD31-4B8C-83A1-F6EECF244321}">
                <p14:modId xmlns:p14="http://schemas.microsoft.com/office/powerpoint/2010/main" val="2092853902"/>
              </p:ext>
            </p:extLst>
          </p:nvPr>
        </p:nvGraphicFramePr>
        <p:xfrm>
          <a:off x="9626265" y="3039088"/>
          <a:ext cx="1574198" cy="2466376"/>
        </p:xfrm>
        <a:graphic>
          <a:graphicData uri="http://schemas.openxmlformats.org/drawingml/2006/table">
            <a:tbl>
              <a:tblPr>
                <a:tableStyleId>{2D5ABB26-0587-4C30-8999-92F81FD0307C}</a:tableStyleId>
              </a:tblPr>
              <a:tblGrid>
                <a:gridCol w="279281">
                  <a:extLst>
                    <a:ext uri="{9D8B030D-6E8A-4147-A177-3AD203B41FA5}">
                      <a16:colId xmlns:a16="http://schemas.microsoft.com/office/drawing/2014/main" val="769543223"/>
                    </a:ext>
                  </a:extLst>
                </a:gridCol>
                <a:gridCol w="1294917">
                  <a:extLst>
                    <a:ext uri="{9D8B030D-6E8A-4147-A177-3AD203B41FA5}">
                      <a16:colId xmlns:a16="http://schemas.microsoft.com/office/drawing/2014/main" val="20000"/>
                    </a:ext>
                  </a:extLst>
                </a:gridCol>
              </a:tblGrid>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Pandora</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0"/>
                  </a:ext>
                </a:extLst>
              </a:tr>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Spotify</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3312141892"/>
                  </a:ext>
                </a:extLst>
              </a:tr>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Playlists</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2"/>
                  </a:ext>
                </a:extLst>
              </a:tr>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Genres</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4"/>
                  </a:ext>
                </a:extLst>
              </a:tr>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Artists</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6"/>
                  </a:ext>
                </a:extLst>
              </a:tr>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Radio</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7"/>
                  </a:ext>
                </a:extLst>
              </a:tr>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Podcasts</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8"/>
                  </a:ext>
                </a:extLst>
              </a:tr>
              <a:tr h="308297">
                <a:tc>
                  <a:txBody>
                    <a:bodyPr/>
                    <a:lstStyle/>
                    <a:p>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en-US" sz="1000" dirty="0" smtClean="0">
                          <a:solidFill>
                            <a:schemeClr val="bg1">
                              <a:lumMod val="95000"/>
                            </a:schemeClr>
                          </a:solidFill>
                          <a:latin typeface="Segoe UI" panose="020B0502040204020203" pitchFamily="34" charset="0"/>
                          <a:cs typeface="Segoe UI" panose="020B0502040204020203" pitchFamily="34" charset="0"/>
                        </a:rPr>
                        <a:t>Favorites</a:t>
                      </a:r>
                      <a:endParaRPr lang="en-US" sz="1000" dirty="0">
                        <a:solidFill>
                          <a:schemeClr val="bg1">
                            <a:lumMod val="95000"/>
                          </a:schemeClr>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0009"/>
                  </a:ext>
                </a:extLst>
              </a:tr>
            </a:tbl>
          </a:graphicData>
        </a:graphic>
      </p:graphicFrame>
      <p:grpSp>
        <p:nvGrpSpPr>
          <p:cNvPr id="111" name="Group 110"/>
          <p:cNvGrpSpPr/>
          <p:nvPr/>
        </p:nvGrpSpPr>
        <p:grpSpPr>
          <a:xfrm>
            <a:off x="9697720" y="3757788"/>
            <a:ext cx="177800" cy="1375068"/>
            <a:chOff x="7632913" y="3839068"/>
            <a:chExt cx="177800" cy="1375068"/>
          </a:xfrm>
        </p:grpSpPr>
        <p:sp>
          <p:nvSpPr>
            <p:cNvPr id="112" name="Music Icon"/>
            <p:cNvSpPr>
              <a:spLocks noChangeAspect="1"/>
            </p:cNvSpPr>
            <p:nvPr/>
          </p:nvSpPr>
          <p:spPr bwMode="auto">
            <a:xfrm>
              <a:off x="7653551" y="3839068"/>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13" name="Movies Icon"/>
            <p:cNvSpPr>
              <a:spLocks noChangeAspect="1" noEditPoints="1"/>
            </p:cNvSpPr>
            <p:nvPr/>
          </p:nvSpPr>
          <p:spPr bwMode="auto">
            <a:xfrm>
              <a:off x="7632913" y="5063324"/>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114" name="User"/>
          <p:cNvSpPr>
            <a:spLocks noChangeAspect="1" noEditPoints="1"/>
          </p:cNvSpPr>
          <p:nvPr/>
        </p:nvSpPr>
        <p:spPr bwMode="auto">
          <a:xfrm>
            <a:off x="9721533" y="4378489"/>
            <a:ext cx="130175" cy="138113"/>
          </a:xfrm>
          <a:custGeom>
            <a:avLst/>
            <a:gdLst>
              <a:gd name="T0" fmla="*/ 146 w 535"/>
              <a:gd name="T1" fmla="*/ 66 h 568"/>
              <a:gd name="T2" fmla="*/ 136 w 535"/>
              <a:gd name="T3" fmla="*/ 231 h 568"/>
              <a:gd name="T4" fmla="*/ 161 w 535"/>
              <a:gd name="T5" fmla="*/ 274 h 568"/>
              <a:gd name="T6" fmla="*/ 184 w 535"/>
              <a:gd name="T7" fmla="*/ 332 h 568"/>
              <a:gd name="T8" fmla="*/ 189 w 535"/>
              <a:gd name="T9" fmla="*/ 385 h 568"/>
              <a:gd name="T10" fmla="*/ 97 w 535"/>
              <a:gd name="T11" fmla="*/ 437 h 568"/>
              <a:gd name="T12" fmla="*/ 0 w 535"/>
              <a:gd name="T13" fmla="*/ 554 h 568"/>
              <a:gd name="T14" fmla="*/ 535 w 535"/>
              <a:gd name="T15" fmla="*/ 568 h 568"/>
              <a:gd name="T16" fmla="*/ 501 w 535"/>
              <a:gd name="T17" fmla="*/ 477 h 568"/>
              <a:gd name="T18" fmla="*/ 377 w 535"/>
              <a:gd name="T19" fmla="*/ 412 h 568"/>
              <a:gd name="T20" fmla="*/ 345 w 535"/>
              <a:gd name="T21" fmla="*/ 337 h 568"/>
              <a:gd name="T22" fmla="*/ 361 w 535"/>
              <a:gd name="T23" fmla="*/ 314 h 568"/>
              <a:gd name="T24" fmla="*/ 385 w 535"/>
              <a:gd name="T25" fmla="*/ 267 h 568"/>
              <a:gd name="T26" fmla="*/ 389 w 535"/>
              <a:gd name="T27" fmla="*/ 199 h 568"/>
              <a:gd name="T28" fmla="*/ 383 w 535"/>
              <a:gd name="T29" fmla="*/ 54 h 568"/>
              <a:gd name="T30" fmla="*/ 266 w 535"/>
              <a:gd name="T31" fmla="*/ 0 h 568"/>
              <a:gd name="T32" fmla="*/ 266 w 535"/>
              <a:gd name="T33" fmla="*/ 27 h 568"/>
              <a:gd name="T34" fmla="*/ 319 w 535"/>
              <a:gd name="T35" fmla="*/ 49 h 568"/>
              <a:gd name="T36" fmla="*/ 362 w 535"/>
              <a:gd name="T37" fmla="*/ 70 h 568"/>
              <a:gd name="T38" fmla="*/ 362 w 535"/>
              <a:gd name="T39" fmla="*/ 198 h 568"/>
              <a:gd name="T40" fmla="*/ 368 w 535"/>
              <a:gd name="T41" fmla="*/ 213 h 568"/>
              <a:gd name="T42" fmla="*/ 364 w 535"/>
              <a:gd name="T43" fmla="*/ 251 h 568"/>
              <a:gd name="T44" fmla="*/ 350 w 535"/>
              <a:gd name="T45" fmla="*/ 255 h 568"/>
              <a:gd name="T46" fmla="*/ 337 w 535"/>
              <a:gd name="T47" fmla="*/ 302 h 568"/>
              <a:gd name="T48" fmla="*/ 325 w 535"/>
              <a:gd name="T49" fmla="*/ 320 h 568"/>
              <a:gd name="T50" fmla="*/ 318 w 535"/>
              <a:gd name="T51" fmla="*/ 332 h 568"/>
              <a:gd name="T52" fmla="*/ 320 w 535"/>
              <a:gd name="T53" fmla="*/ 391 h 568"/>
              <a:gd name="T54" fmla="*/ 365 w 535"/>
              <a:gd name="T55" fmla="*/ 436 h 568"/>
              <a:gd name="T56" fmla="*/ 482 w 535"/>
              <a:gd name="T57" fmla="*/ 496 h 568"/>
              <a:gd name="T58" fmla="*/ 30 w 535"/>
              <a:gd name="T59" fmla="*/ 541 h 568"/>
              <a:gd name="T60" fmla="*/ 107 w 535"/>
              <a:gd name="T61" fmla="*/ 462 h 568"/>
              <a:gd name="T62" fmla="*/ 214 w 535"/>
              <a:gd name="T63" fmla="*/ 393 h 568"/>
              <a:gd name="T64" fmla="*/ 215 w 535"/>
              <a:gd name="T65" fmla="*/ 390 h 568"/>
              <a:gd name="T66" fmla="*/ 217 w 535"/>
              <a:gd name="T67" fmla="*/ 324 h 568"/>
              <a:gd name="T68" fmla="*/ 205 w 535"/>
              <a:gd name="T69" fmla="*/ 316 h 568"/>
              <a:gd name="T70" fmla="*/ 186 w 535"/>
              <a:gd name="T71" fmla="*/ 266 h 568"/>
              <a:gd name="T72" fmla="*/ 173 w 535"/>
              <a:gd name="T73" fmla="*/ 254 h 568"/>
              <a:gd name="T74" fmla="*/ 162 w 535"/>
              <a:gd name="T75" fmla="*/ 228 h 568"/>
              <a:gd name="T76" fmla="*/ 175 w 535"/>
              <a:gd name="T77" fmla="*/ 208 h 568"/>
              <a:gd name="T78" fmla="*/ 171 w 535"/>
              <a:gd name="T79" fmla="*/ 76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5" h="568">
                <a:moveTo>
                  <a:pt x="266" y="0"/>
                </a:moveTo>
                <a:cubicBezTo>
                  <a:pt x="203" y="1"/>
                  <a:pt x="163" y="27"/>
                  <a:pt x="146" y="66"/>
                </a:cubicBezTo>
                <a:cubicBezTo>
                  <a:pt x="130" y="103"/>
                  <a:pt x="134" y="150"/>
                  <a:pt x="145" y="199"/>
                </a:cubicBezTo>
                <a:cubicBezTo>
                  <a:pt x="139" y="206"/>
                  <a:pt x="134" y="216"/>
                  <a:pt x="136" y="231"/>
                </a:cubicBezTo>
                <a:cubicBezTo>
                  <a:pt x="137" y="245"/>
                  <a:pt x="143" y="257"/>
                  <a:pt x="149" y="267"/>
                </a:cubicBezTo>
                <a:cubicBezTo>
                  <a:pt x="152" y="272"/>
                  <a:pt x="157" y="272"/>
                  <a:pt x="161" y="274"/>
                </a:cubicBezTo>
                <a:cubicBezTo>
                  <a:pt x="163" y="288"/>
                  <a:pt x="167" y="302"/>
                  <a:pt x="173" y="314"/>
                </a:cubicBezTo>
                <a:cubicBezTo>
                  <a:pt x="177" y="321"/>
                  <a:pt x="180" y="327"/>
                  <a:pt x="184" y="332"/>
                </a:cubicBezTo>
                <a:cubicBezTo>
                  <a:pt x="186" y="334"/>
                  <a:pt x="188" y="335"/>
                  <a:pt x="190" y="337"/>
                </a:cubicBezTo>
                <a:cubicBezTo>
                  <a:pt x="190" y="354"/>
                  <a:pt x="190" y="367"/>
                  <a:pt x="189" y="385"/>
                </a:cubicBezTo>
                <a:cubicBezTo>
                  <a:pt x="184" y="395"/>
                  <a:pt x="174" y="404"/>
                  <a:pt x="158" y="412"/>
                </a:cubicBezTo>
                <a:cubicBezTo>
                  <a:pt x="141" y="420"/>
                  <a:pt x="119" y="428"/>
                  <a:pt x="97" y="437"/>
                </a:cubicBezTo>
                <a:cubicBezTo>
                  <a:pt x="74" y="447"/>
                  <a:pt x="52" y="459"/>
                  <a:pt x="33" y="477"/>
                </a:cubicBezTo>
                <a:cubicBezTo>
                  <a:pt x="15" y="495"/>
                  <a:pt x="2" y="521"/>
                  <a:pt x="0" y="554"/>
                </a:cubicBezTo>
                <a:lnTo>
                  <a:pt x="0" y="568"/>
                </a:lnTo>
                <a:lnTo>
                  <a:pt x="535" y="568"/>
                </a:lnTo>
                <a:lnTo>
                  <a:pt x="534" y="554"/>
                </a:lnTo>
                <a:cubicBezTo>
                  <a:pt x="532" y="521"/>
                  <a:pt x="519" y="495"/>
                  <a:pt x="501" y="477"/>
                </a:cubicBezTo>
                <a:cubicBezTo>
                  <a:pt x="483" y="459"/>
                  <a:pt x="460" y="447"/>
                  <a:pt x="438" y="437"/>
                </a:cubicBezTo>
                <a:cubicBezTo>
                  <a:pt x="416" y="428"/>
                  <a:pt x="394" y="420"/>
                  <a:pt x="377" y="412"/>
                </a:cubicBezTo>
                <a:cubicBezTo>
                  <a:pt x="361" y="404"/>
                  <a:pt x="350" y="395"/>
                  <a:pt x="346" y="385"/>
                </a:cubicBezTo>
                <a:cubicBezTo>
                  <a:pt x="345" y="367"/>
                  <a:pt x="345" y="354"/>
                  <a:pt x="345" y="337"/>
                </a:cubicBezTo>
                <a:cubicBezTo>
                  <a:pt x="347" y="335"/>
                  <a:pt x="349" y="334"/>
                  <a:pt x="351" y="332"/>
                </a:cubicBezTo>
                <a:cubicBezTo>
                  <a:pt x="354" y="327"/>
                  <a:pt x="358" y="321"/>
                  <a:pt x="361" y="314"/>
                </a:cubicBezTo>
                <a:cubicBezTo>
                  <a:pt x="367" y="302"/>
                  <a:pt x="371" y="288"/>
                  <a:pt x="373" y="274"/>
                </a:cubicBezTo>
                <a:cubicBezTo>
                  <a:pt x="377" y="272"/>
                  <a:pt x="382" y="272"/>
                  <a:pt x="385" y="267"/>
                </a:cubicBezTo>
                <a:cubicBezTo>
                  <a:pt x="392" y="259"/>
                  <a:pt x="396" y="247"/>
                  <a:pt x="398" y="231"/>
                </a:cubicBezTo>
                <a:cubicBezTo>
                  <a:pt x="400" y="216"/>
                  <a:pt x="395" y="207"/>
                  <a:pt x="389" y="199"/>
                </a:cubicBezTo>
                <a:cubicBezTo>
                  <a:pt x="396" y="178"/>
                  <a:pt x="404" y="144"/>
                  <a:pt x="401" y="109"/>
                </a:cubicBezTo>
                <a:cubicBezTo>
                  <a:pt x="400" y="90"/>
                  <a:pt x="395" y="70"/>
                  <a:pt x="383" y="54"/>
                </a:cubicBezTo>
                <a:cubicBezTo>
                  <a:pt x="373" y="40"/>
                  <a:pt x="356" y="30"/>
                  <a:pt x="334" y="25"/>
                </a:cubicBezTo>
                <a:cubicBezTo>
                  <a:pt x="320" y="7"/>
                  <a:pt x="295" y="0"/>
                  <a:pt x="266" y="0"/>
                </a:cubicBezTo>
                <a:lnTo>
                  <a:pt x="266" y="0"/>
                </a:lnTo>
                <a:close/>
                <a:moveTo>
                  <a:pt x="266" y="27"/>
                </a:moveTo>
                <a:cubicBezTo>
                  <a:pt x="293" y="27"/>
                  <a:pt x="310" y="35"/>
                  <a:pt x="315" y="43"/>
                </a:cubicBezTo>
                <a:lnTo>
                  <a:pt x="319" y="49"/>
                </a:lnTo>
                <a:lnTo>
                  <a:pt x="325" y="50"/>
                </a:lnTo>
                <a:cubicBezTo>
                  <a:pt x="344" y="52"/>
                  <a:pt x="354" y="60"/>
                  <a:pt x="362" y="70"/>
                </a:cubicBezTo>
                <a:cubicBezTo>
                  <a:pt x="369" y="80"/>
                  <a:pt x="373" y="95"/>
                  <a:pt x="374" y="111"/>
                </a:cubicBezTo>
                <a:cubicBezTo>
                  <a:pt x="377" y="143"/>
                  <a:pt x="368" y="180"/>
                  <a:pt x="362" y="198"/>
                </a:cubicBezTo>
                <a:lnTo>
                  <a:pt x="359" y="208"/>
                </a:lnTo>
                <a:lnTo>
                  <a:pt x="368" y="213"/>
                </a:lnTo>
                <a:cubicBezTo>
                  <a:pt x="367" y="213"/>
                  <a:pt x="373" y="217"/>
                  <a:pt x="372" y="228"/>
                </a:cubicBezTo>
                <a:cubicBezTo>
                  <a:pt x="370" y="241"/>
                  <a:pt x="367" y="248"/>
                  <a:pt x="364" y="251"/>
                </a:cubicBezTo>
                <a:cubicBezTo>
                  <a:pt x="362" y="254"/>
                  <a:pt x="361" y="254"/>
                  <a:pt x="361" y="254"/>
                </a:cubicBezTo>
                <a:lnTo>
                  <a:pt x="350" y="255"/>
                </a:lnTo>
                <a:lnTo>
                  <a:pt x="348" y="266"/>
                </a:lnTo>
                <a:cubicBezTo>
                  <a:pt x="347" y="277"/>
                  <a:pt x="343" y="291"/>
                  <a:pt x="337" y="302"/>
                </a:cubicBezTo>
                <a:cubicBezTo>
                  <a:pt x="335" y="308"/>
                  <a:pt x="332" y="313"/>
                  <a:pt x="329" y="316"/>
                </a:cubicBezTo>
                <a:cubicBezTo>
                  <a:pt x="327" y="319"/>
                  <a:pt x="324" y="321"/>
                  <a:pt x="325" y="320"/>
                </a:cubicBezTo>
                <a:lnTo>
                  <a:pt x="318" y="324"/>
                </a:lnTo>
                <a:lnTo>
                  <a:pt x="318" y="332"/>
                </a:lnTo>
                <a:cubicBezTo>
                  <a:pt x="318" y="352"/>
                  <a:pt x="318" y="367"/>
                  <a:pt x="320" y="390"/>
                </a:cubicBezTo>
                <a:lnTo>
                  <a:pt x="320" y="391"/>
                </a:lnTo>
                <a:lnTo>
                  <a:pt x="320" y="393"/>
                </a:lnTo>
                <a:cubicBezTo>
                  <a:pt x="328" y="413"/>
                  <a:pt x="346" y="426"/>
                  <a:pt x="365" y="436"/>
                </a:cubicBezTo>
                <a:cubicBezTo>
                  <a:pt x="384" y="445"/>
                  <a:pt x="406" y="453"/>
                  <a:pt x="427" y="462"/>
                </a:cubicBezTo>
                <a:cubicBezTo>
                  <a:pt x="448" y="471"/>
                  <a:pt x="468" y="481"/>
                  <a:pt x="482" y="496"/>
                </a:cubicBezTo>
                <a:cubicBezTo>
                  <a:pt x="493" y="507"/>
                  <a:pt x="500" y="522"/>
                  <a:pt x="504" y="541"/>
                </a:cubicBezTo>
                <a:lnTo>
                  <a:pt x="30" y="541"/>
                </a:lnTo>
                <a:cubicBezTo>
                  <a:pt x="34" y="522"/>
                  <a:pt x="41" y="507"/>
                  <a:pt x="52" y="496"/>
                </a:cubicBezTo>
                <a:cubicBezTo>
                  <a:pt x="67" y="481"/>
                  <a:pt x="86" y="471"/>
                  <a:pt x="107" y="462"/>
                </a:cubicBezTo>
                <a:cubicBezTo>
                  <a:pt x="128" y="453"/>
                  <a:pt x="150" y="445"/>
                  <a:pt x="170" y="436"/>
                </a:cubicBezTo>
                <a:cubicBezTo>
                  <a:pt x="189" y="426"/>
                  <a:pt x="207" y="413"/>
                  <a:pt x="214" y="393"/>
                </a:cubicBezTo>
                <a:lnTo>
                  <a:pt x="215" y="391"/>
                </a:lnTo>
                <a:lnTo>
                  <a:pt x="215" y="390"/>
                </a:lnTo>
                <a:cubicBezTo>
                  <a:pt x="217" y="367"/>
                  <a:pt x="217" y="352"/>
                  <a:pt x="217" y="332"/>
                </a:cubicBezTo>
                <a:lnTo>
                  <a:pt x="217" y="324"/>
                </a:lnTo>
                <a:lnTo>
                  <a:pt x="209" y="320"/>
                </a:lnTo>
                <a:cubicBezTo>
                  <a:pt x="211" y="321"/>
                  <a:pt x="208" y="319"/>
                  <a:pt x="205" y="316"/>
                </a:cubicBezTo>
                <a:cubicBezTo>
                  <a:pt x="203" y="312"/>
                  <a:pt x="200" y="308"/>
                  <a:pt x="197" y="302"/>
                </a:cubicBezTo>
                <a:cubicBezTo>
                  <a:pt x="192" y="291"/>
                  <a:pt x="187" y="277"/>
                  <a:pt x="186" y="266"/>
                </a:cubicBezTo>
                <a:lnTo>
                  <a:pt x="184" y="255"/>
                </a:lnTo>
                <a:lnTo>
                  <a:pt x="173" y="254"/>
                </a:lnTo>
                <a:cubicBezTo>
                  <a:pt x="173" y="254"/>
                  <a:pt x="172" y="254"/>
                  <a:pt x="170" y="251"/>
                </a:cubicBezTo>
                <a:cubicBezTo>
                  <a:pt x="167" y="248"/>
                  <a:pt x="164" y="241"/>
                  <a:pt x="162" y="228"/>
                </a:cubicBezTo>
                <a:cubicBezTo>
                  <a:pt x="160" y="222"/>
                  <a:pt x="165" y="217"/>
                  <a:pt x="166" y="213"/>
                </a:cubicBezTo>
                <a:lnTo>
                  <a:pt x="175" y="208"/>
                </a:lnTo>
                <a:lnTo>
                  <a:pt x="172" y="199"/>
                </a:lnTo>
                <a:cubicBezTo>
                  <a:pt x="160" y="150"/>
                  <a:pt x="158" y="106"/>
                  <a:pt x="171" y="76"/>
                </a:cubicBezTo>
                <a:cubicBezTo>
                  <a:pt x="184" y="47"/>
                  <a:pt x="210" y="28"/>
                  <a:pt x="266" y="2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5" name="Microphone 2"/>
          <p:cNvSpPr>
            <a:spLocks noChangeAspect="1" noEditPoints="1"/>
          </p:cNvSpPr>
          <p:nvPr/>
        </p:nvSpPr>
        <p:spPr bwMode="auto">
          <a:xfrm>
            <a:off x="9735026" y="4676458"/>
            <a:ext cx="103188" cy="161925"/>
          </a:xfrm>
          <a:custGeom>
            <a:avLst/>
            <a:gdLst>
              <a:gd name="T0" fmla="*/ 65 w 424"/>
              <a:gd name="T1" fmla="*/ 143 h 666"/>
              <a:gd name="T2" fmla="*/ 212 w 424"/>
              <a:gd name="T3" fmla="*/ 453 h 666"/>
              <a:gd name="T4" fmla="*/ 359 w 424"/>
              <a:gd name="T5" fmla="*/ 143 h 666"/>
              <a:gd name="T6" fmla="*/ 207 w 424"/>
              <a:gd name="T7" fmla="*/ 0 h 666"/>
              <a:gd name="T8" fmla="*/ 332 w 424"/>
              <a:gd name="T9" fmla="*/ 143 h 666"/>
              <a:gd name="T10" fmla="*/ 259 w 424"/>
              <a:gd name="T11" fmla="*/ 146 h 666"/>
              <a:gd name="T12" fmla="*/ 332 w 424"/>
              <a:gd name="T13" fmla="*/ 173 h 666"/>
              <a:gd name="T14" fmla="*/ 259 w 424"/>
              <a:gd name="T15" fmla="*/ 200 h 666"/>
              <a:gd name="T16" fmla="*/ 332 w 424"/>
              <a:gd name="T17" fmla="*/ 226 h 666"/>
              <a:gd name="T18" fmla="*/ 259 w 424"/>
              <a:gd name="T19" fmla="*/ 253 h 666"/>
              <a:gd name="T20" fmla="*/ 332 w 424"/>
              <a:gd name="T21" fmla="*/ 280 h 666"/>
              <a:gd name="T22" fmla="*/ 212 w 424"/>
              <a:gd name="T23" fmla="*/ 426 h 666"/>
              <a:gd name="T24" fmla="*/ 92 w 424"/>
              <a:gd name="T25" fmla="*/ 280 h 666"/>
              <a:gd name="T26" fmla="*/ 165 w 424"/>
              <a:gd name="T27" fmla="*/ 253 h 666"/>
              <a:gd name="T28" fmla="*/ 92 w 424"/>
              <a:gd name="T29" fmla="*/ 226 h 666"/>
              <a:gd name="T30" fmla="*/ 165 w 424"/>
              <a:gd name="T31" fmla="*/ 200 h 666"/>
              <a:gd name="T32" fmla="*/ 92 w 424"/>
              <a:gd name="T33" fmla="*/ 173 h 666"/>
              <a:gd name="T34" fmla="*/ 165 w 424"/>
              <a:gd name="T35" fmla="*/ 146 h 666"/>
              <a:gd name="T36" fmla="*/ 92 w 424"/>
              <a:gd name="T37" fmla="*/ 143 h 666"/>
              <a:gd name="T38" fmla="*/ 12 w 424"/>
              <a:gd name="T39" fmla="*/ 228 h 666"/>
              <a:gd name="T40" fmla="*/ 1 w 424"/>
              <a:gd name="T41" fmla="*/ 306 h 666"/>
              <a:gd name="T42" fmla="*/ 172 w 424"/>
              <a:gd name="T43" fmla="*/ 600 h 666"/>
              <a:gd name="T44" fmla="*/ 39 w 424"/>
              <a:gd name="T45" fmla="*/ 646 h 666"/>
              <a:gd name="T46" fmla="*/ 384 w 424"/>
              <a:gd name="T47" fmla="*/ 666 h 666"/>
              <a:gd name="T48" fmla="*/ 338 w 424"/>
              <a:gd name="T49" fmla="*/ 600 h 666"/>
              <a:gd name="T50" fmla="*/ 253 w 424"/>
              <a:gd name="T51" fmla="*/ 514 h 666"/>
              <a:gd name="T52" fmla="*/ 424 w 424"/>
              <a:gd name="T53" fmla="*/ 240 h 666"/>
              <a:gd name="T54" fmla="*/ 401 w 424"/>
              <a:gd name="T55" fmla="*/ 306 h 666"/>
              <a:gd name="T56" fmla="*/ 24 w 424"/>
              <a:gd name="T57" fmla="*/ 306 h 666"/>
              <a:gd name="T58" fmla="*/ 12 w 424"/>
              <a:gd name="T59" fmla="*/ 228 h 666"/>
              <a:gd name="T60" fmla="*/ 212 w 424"/>
              <a:gd name="T61" fmla="*/ 518 h 666"/>
              <a:gd name="T62" fmla="*/ 225 w 424"/>
              <a:gd name="T63" fmla="*/ 599 h 666"/>
              <a:gd name="T64" fmla="*/ 199 w 424"/>
              <a:gd name="T65" fmla="*/ 517 h 666"/>
              <a:gd name="T66" fmla="*/ 338 w 424"/>
              <a:gd name="T67" fmla="*/ 626 h 666"/>
              <a:gd name="T68" fmla="*/ 68 w 424"/>
              <a:gd name="T69" fmla="*/ 6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666">
                <a:moveTo>
                  <a:pt x="207" y="0"/>
                </a:moveTo>
                <a:cubicBezTo>
                  <a:pt x="129" y="3"/>
                  <a:pt x="65" y="65"/>
                  <a:pt x="65" y="143"/>
                </a:cubicBezTo>
                <a:lnTo>
                  <a:pt x="65" y="310"/>
                </a:lnTo>
                <a:cubicBezTo>
                  <a:pt x="65" y="389"/>
                  <a:pt x="131" y="453"/>
                  <a:pt x="212" y="453"/>
                </a:cubicBezTo>
                <a:cubicBezTo>
                  <a:pt x="293" y="453"/>
                  <a:pt x="359" y="389"/>
                  <a:pt x="359" y="310"/>
                </a:cubicBezTo>
                <a:lnTo>
                  <a:pt x="359" y="143"/>
                </a:lnTo>
                <a:cubicBezTo>
                  <a:pt x="359" y="65"/>
                  <a:pt x="295" y="3"/>
                  <a:pt x="217" y="0"/>
                </a:cubicBezTo>
                <a:cubicBezTo>
                  <a:pt x="213" y="0"/>
                  <a:pt x="211" y="0"/>
                  <a:pt x="207" y="0"/>
                </a:cubicBezTo>
                <a:close/>
                <a:moveTo>
                  <a:pt x="212" y="27"/>
                </a:moveTo>
                <a:cubicBezTo>
                  <a:pt x="279" y="27"/>
                  <a:pt x="332" y="79"/>
                  <a:pt x="332" y="143"/>
                </a:cubicBezTo>
                <a:lnTo>
                  <a:pt x="332" y="146"/>
                </a:lnTo>
                <a:lnTo>
                  <a:pt x="259" y="146"/>
                </a:lnTo>
                <a:cubicBezTo>
                  <a:pt x="241" y="146"/>
                  <a:pt x="241" y="173"/>
                  <a:pt x="259" y="173"/>
                </a:cubicBezTo>
                <a:lnTo>
                  <a:pt x="332" y="173"/>
                </a:lnTo>
                <a:lnTo>
                  <a:pt x="332" y="200"/>
                </a:lnTo>
                <a:lnTo>
                  <a:pt x="259" y="200"/>
                </a:lnTo>
                <a:cubicBezTo>
                  <a:pt x="241" y="200"/>
                  <a:pt x="241" y="227"/>
                  <a:pt x="259" y="226"/>
                </a:cubicBezTo>
                <a:lnTo>
                  <a:pt x="332" y="226"/>
                </a:lnTo>
                <a:lnTo>
                  <a:pt x="332" y="253"/>
                </a:lnTo>
                <a:lnTo>
                  <a:pt x="259" y="253"/>
                </a:lnTo>
                <a:cubicBezTo>
                  <a:pt x="241" y="253"/>
                  <a:pt x="241" y="280"/>
                  <a:pt x="259" y="280"/>
                </a:cubicBezTo>
                <a:lnTo>
                  <a:pt x="332" y="280"/>
                </a:lnTo>
                <a:lnTo>
                  <a:pt x="332" y="310"/>
                </a:lnTo>
                <a:cubicBezTo>
                  <a:pt x="332" y="374"/>
                  <a:pt x="279" y="426"/>
                  <a:pt x="212" y="426"/>
                </a:cubicBezTo>
                <a:cubicBezTo>
                  <a:pt x="146" y="426"/>
                  <a:pt x="92" y="374"/>
                  <a:pt x="92" y="310"/>
                </a:cubicBezTo>
                <a:lnTo>
                  <a:pt x="92" y="280"/>
                </a:lnTo>
                <a:lnTo>
                  <a:pt x="165" y="280"/>
                </a:lnTo>
                <a:cubicBezTo>
                  <a:pt x="184" y="280"/>
                  <a:pt x="184" y="253"/>
                  <a:pt x="165" y="253"/>
                </a:cubicBezTo>
                <a:lnTo>
                  <a:pt x="92" y="253"/>
                </a:lnTo>
                <a:lnTo>
                  <a:pt x="92" y="226"/>
                </a:lnTo>
                <a:lnTo>
                  <a:pt x="165" y="226"/>
                </a:lnTo>
                <a:cubicBezTo>
                  <a:pt x="184" y="227"/>
                  <a:pt x="184" y="200"/>
                  <a:pt x="165" y="200"/>
                </a:cubicBezTo>
                <a:lnTo>
                  <a:pt x="92" y="200"/>
                </a:lnTo>
                <a:lnTo>
                  <a:pt x="92" y="173"/>
                </a:lnTo>
                <a:lnTo>
                  <a:pt x="165" y="173"/>
                </a:lnTo>
                <a:cubicBezTo>
                  <a:pt x="184" y="173"/>
                  <a:pt x="184" y="146"/>
                  <a:pt x="165" y="146"/>
                </a:cubicBezTo>
                <a:lnTo>
                  <a:pt x="92" y="146"/>
                </a:lnTo>
                <a:lnTo>
                  <a:pt x="92" y="143"/>
                </a:lnTo>
                <a:cubicBezTo>
                  <a:pt x="92" y="79"/>
                  <a:pt x="146" y="27"/>
                  <a:pt x="212" y="27"/>
                </a:cubicBezTo>
                <a:close/>
                <a:moveTo>
                  <a:pt x="12" y="228"/>
                </a:moveTo>
                <a:cubicBezTo>
                  <a:pt x="6" y="228"/>
                  <a:pt x="0" y="233"/>
                  <a:pt x="1" y="240"/>
                </a:cubicBezTo>
                <a:lnTo>
                  <a:pt x="1" y="306"/>
                </a:lnTo>
                <a:cubicBezTo>
                  <a:pt x="1" y="409"/>
                  <a:pt x="74" y="495"/>
                  <a:pt x="172" y="514"/>
                </a:cubicBezTo>
                <a:lnTo>
                  <a:pt x="172" y="600"/>
                </a:lnTo>
                <a:lnTo>
                  <a:pt x="85" y="600"/>
                </a:lnTo>
                <a:cubicBezTo>
                  <a:pt x="60" y="600"/>
                  <a:pt x="39" y="621"/>
                  <a:pt x="39" y="646"/>
                </a:cubicBezTo>
                <a:lnTo>
                  <a:pt x="39" y="666"/>
                </a:lnTo>
                <a:lnTo>
                  <a:pt x="384" y="666"/>
                </a:lnTo>
                <a:lnTo>
                  <a:pt x="384" y="646"/>
                </a:lnTo>
                <a:cubicBezTo>
                  <a:pt x="384" y="621"/>
                  <a:pt x="363" y="600"/>
                  <a:pt x="338" y="600"/>
                </a:cubicBezTo>
                <a:lnTo>
                  <a:pt x="253" y="600"/>
                </a:lnTo>
                <a:lnTo>
                  <a:pt x="253" y="514"/>
                </a:lnTo>
                <a:cubicBezTo>
                  <a:pt x="350" y="495"/>
                  <a:pt x="424" y="409"/>
                  <a:pt x="424" y="306"/>
                </a:cubicBezTo>
                <a:lnTo>
                  <a:pt x="424" y="240"/>
                </a:lnTo>
                <a:cubicBezTo>
                  <a:pt x="424" y="224"/>
                  <a:pt x="401" y="224"/>
                  <a:pt x="401" y="240"/>
                </a:cubicBezTo>
                <a:lnTo>
                  <a:pt x="401" y="306"/>
                </a:lnTo>
                <a:cubicBezTo>
                  <a:pt x="401" y="410"/>
                  <a:pt x="316" y="495"/>
                  <a:pt x="212" y="495"/>
                </a:cubicBezTo>
                <a:cubicBezTo>
                  <a:pt x="108" y="495"/>
                  <a:pt x="24" y="410"/>
                  <a:pt x="24" y="306"/>
                </a:cubicBezTo>
                <a:lnTo>
                  <a:pt x="24" y="240"/>
                </a:lnTo>
                <a:cubicBezTo>
                  <a:pt x="24" y="233"/>
                  <a:pt x="18" y="228"/>
                  <a:pt x="12" y="228"/>
                </a:cubicBezTo>
                <a:close/>
                <a:moveTo>
                  <a:pt x="199" y="517"/>
                </a:moveTo>
                <a:cubicBezTo>
                  <a:pt x="204" y="518"/>
                  <a:pt x="208" y="518"/>
                  <a:pt x="212" y="518"/>
                </a:cubicBezTo>
                <a:cubicBezTo>
                  <a:pt x="216" y="518"/>
                  <a:pt x="221" y="518"/>
                  <a:pt x="225" y="517"/>
                </a:cubicBezTo>
                <a:lnTo>
                  <a:pt x="225" y="599"/>
                </a:lnTo>
                <a:lnTo>
                  <a:pt x="199" y="599"/>
                </a:lnTo>
                <a:lnTo>
                  <a:pt x="199" y="517"/>
                </a:lnTo>
                <a:close/>
                <a:moveTo>
                  <a:pt x="85" y="626"/>
                </a:moveTo>
                <a:cubicBezTo>
                  <a:pt x="170" y="627"/>
                  <a:pt x="253" y="626"/>
                  <a:pt x="338" y="626"/>
                </a:cubicBezTo>
                <a:cubicBezTo>
                  <a:pt x="346" y="626"/>
                  <a:pt x="352" y="632"/>
                  <a:pt x="355" y="639"/>
                </a:cubicBezTo>
                <a:lnTo>
                  <a:pt x="68" y="639"/>
                </a:lnTo>
                <a:cubicBezTo>
                  <a:pt x="71" y="632"/>
                  <a:pt x="77" y="626"/>
                  <a:pt x="85" y="62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6" name="Download from Cloud"/>
          <p:cNvSpPr>
            <a:spLocks noChangeAspect="1" noEditPoints="1"/>
          </p:cNvSpPr>
          <p:nvPr/>
        </p:nvSpPr>
        <p:spPr bwMode="auto">
          <a:xfrm>
            <a:off x="9704864" y="3150870"/>
            <a:ext cx="163513" cy="139700"/>
          </a:xfrm>
          <a:custGeom>
            <a:avLst/>
            <a:gdLst>
              <a:gd name="T0" fmla="*/ 386 w 666"/>
              <a:gd name="T1" fmla="*/ 0 h 572"/>
              <a:gd name="T2" fmla="*/ 230 w 666"/>
              <a:gd name="T3" fmla="*/ 101 h 572"/>
              <a:gd name="T4" fmla="*/ 177 w 666"/>
              <a:gd name="T5" fmla="*/ 83 h 572"/>
              <a:gd name="T6" fmla="*/ 85 w 666"/>
              <a:gd name="T7" fmla="*/ 171 h 572"/>
              <a:gd name="T8" fmla="*/ 0 w 666"/>
              <a:gd name="T9" fmla="*/ 291 h 572"/>
              <a:gd name="T10" fmla="*/ 128 w 666"/>
              <a:gd name="T11" fmla="*/ 420 h 572"/>
              <a:gd name="T12" fmla="*/ 240 w 666"/>
              <a:gd name="T13" fmla="*/ 420 h 572"/>
              <a:gd name="T14" fmla="*/ 253 w 666"/>
              <a:gd name="T15" fmla="*/ 406 h 572"/>
              <a:gd name="T16" fmla="*/ 240 w 666"/>
              <a:gd name="T17" fmla="*/ 393 h 572"/>
              <a:gd name="T18" fmla="*/ 128 w 666"/>
              <a:gd name="T19" fmla="*/ 393 h 572"/>
              <a:gd name="T20" fmla="*/ 26 w 666"/>
              <a:gd name="T21" fmla="*/ 291 h 572"/>
              <a:gd name="T22" fmla="*/ 101 w 666"/>
              <a:gd name="T23" fmla="*/ 192 h 572"/>
              <a:gd name="T24" fmla="*/ 111 w 666"/>
              <a:gd name="T25" fmla="*/ 176 h 572"/>
              <a:gd name="T26" fmla="*/ 177 w 666"/>
              <a:gd name="T27" fmla="*/ 109 h 572"/>
              <a:gd name="T28" fmla="*/ 225 w 666"/>
              <a:gd name="T29" fmla="*/ 129 h 572"/>
              <a:gd name="T30" fmla="*/ 247 w 666"/>
              <a:gd name="T31" fmla="*/ 124 h 572"/>
              <a:gd name="T32" fmla="*/ 386 w 666"/>
              <a:gd name="T33" fmla="*/ 27 h 572"/>
              <a:gd name="T34" fmla="*/ 535 w 666"/>
              <a:gd name="T35" fmla="*/ 176 h 572"/>
              <a:gd name="T36" fmla="*/ 534 w 666"/>
              <a:gd name="T37" fmla="*/ 194 h 572"/>
              <a:gd name="T38" fmla="*/ 547 w 666"/>
              <a:gd name="T39" fmla="*/ 209 h 572"/>
              <a:gd name="T40" fmla="*/ 640 w 666"/>
              <a:gd name="T41" fmla="*/ 301 h 572"/>
              <a:gd name="T42" fmla="*/ 547 w 666"/>
              <a:gd name="T43" fmla="*/ 393 h 572"/>
              <a:gd name="T44" fmla="*/ 426 w 666"/>
              <a:gd name="T45" fmla="*/ 393 h 572"/>
              <a:gd name="T46" fmla="*/ 413 w 666"/>
              <a:gd name="T47" fmla="*/ 406 h 572"/>
              <a:gd name="T48" fmla="*/ 426 w 666"/>
              <a:gd name="T49" fmla="*/ 420 h 572"/>
              <a:gd name="T50" fmla="*/ 547 w 666"/>
              <a:gd name="T51" fmla="*/ 420 h 572"/>
              <a:gd name="T52" fmla="*/ 666 w 666"/>
              <a:gd name="T53" fmla="*/ 301 h 572"/>
              <a:gd name="T54" fmla="*/ 561 w 666"/>
              <a:gd name="T55" fmla="*/ 185 h 572"/>
              <a:gd name="T56" fmla="*/ 562 w 666"/>
              <a:gd name="T57" fmla="*/ 176 h 572"/>
              <a:gd name="T58" fmla="*/ 386 w 666"/>
              <a:gd name="T59" fmla="*/ 0 h 572"/>
              <a:gd name="T60" fmla="*/ 332 w 666"/>
              <a:gd name="T61" fmla="*/ 273 h 572"/>
              <a:gd name="T62" fmla="*/ 320 w 666"/>
              <a:gd name="T63" fmla="*/ 286 h 572"/>
              <a:gd name="T64" fmla="*/ 320 w 666"/>
              <a:gd name="T65" fmla="*/ 521 h 572"/>
              <a:gd name="T66" fmla="*/ 276 w 666"/>
              <a:gd name="T67" fmla="*/ 477 h 572"/>
              <a:gd name="T68" fmla="*/ 263 w 666"/>
              <a:gd name="T69" fmla="*/ 473 h 572"/>
              <a:gd name="T70" fmla="*/ 257 w 666"/>
              <a:gd name="T71" fmla="*/ 496 h 572"/>
              <a:gd name="T72" fmla="*/ 333 w 666"/>
              <a:gd name="T73" fmla="*/ 572 h 572"/>
              <a:gd name="T74" fmla="*/ 409 w 666"/>
              <a:gd name="T75" fmla="*/ 496 h 572"/>
              <a:gd name="T76" fmla="*/ 409 w 666"/>
              <a:gd name="T77" fmla="*/ 477 h 572"/>
              <a:gd name="T78" fmla="*/ 390 w 666"/>
              <a:gd name="T79" fmla="*/ 477 h 572"/>
              <a:gd name="T80" fmla="*/ 346 w 666"/>
              <a:gd name="T81" fmla="*/ 521 h 572"/>
              <a:gd name="T82" fmla="*/ 346 w 666"/>
              <a:gd name="T83" fmla="*/ 286 h 572"/>
              <a:gd name="T84" fmla="*/ 332 w 666"/>
              <a:gd name="T85" fmla="*/ 27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 h="572">
                <a:moveTo>
                  <a:pt x="386" y="0"/>
                </a:moveTo>
                <a:cubicBezTo>
                  <a:pt x="317" y="0"/>
                  <a:pt x="258" y="42"/>
                  <a:pt x="230" y="101"/>
                </a:cubicBezTo>
                <a:cubicBezTo>
                  <a:pt x="214" y="90"/>
                  <a:pt x="197" y="83"/>
                  <a:pt x="177" y="83"/>
                </a:cubicBezTo>
                <a:cubicBezTo>
                  <a:pt x="128" y="83"/>
                  <a:pt x="88" y="122"/>
                  <a:pt x="85" y="171"/>
                </a:cubicBezTo>
                <a:cubicBezTo>
                  <a:pt x="36" y="189"/>
                  <a:pt x="0" y="235"/>
                  <a:pt x="0" y="291"/>
                </a:cubicBezTo>
                <a:cubicBezTo>
                  <a:pt x="0" y="362"/>
                  <a:pt x="57" y="420"/>
                  <a:pt x="128" y="420"/>
                </a:cubicBezTo>
                <a:lnTo>
                  <a:pt x="240" y="420"/>
                </a:lnTo>
                <a:cubicBezTo>
                  <a:pt x="247" y="420"/>
                  <a:pt x="253" y="414"/>
                  <a:pt x="253" y="406"/>
                </a:cubicBezTo>
                <a:cubicBezTo>
                  <a:pt x="253" y="399"/>
                  <a:pt x="247" y="393"/>
                  <a:pt x="240" y="393"/>
                </a:cubicBezTo>
                <a:lnTo>
                  <a:pt x="128" y="393"/>
                </a:lnTo>
                <a:cubicBezTo>
                  <a:pt x="72" y="393"/>
                  <a:pt x="26" y="348"/>
                  <a:pt x="26" y="291"/>
                </a:cubicBezTo>
                <a:cubicBezTo>
                  <a:pt x="26" y="244"/>
                  <a:pt x="58" y="204"/>
                  <a:pt x="101" y="192"/>
                </a:cubicBezTo>
                <a:cubicBezTo>
                  <a:pt x="109" y="190"/>
                  <a:pt x="111" y="184"/>
                  <a:pt x="111" y="176"/>
                </a:cubicBezTo>
                <a:cubicBezTo>
                  <a:pt x="111" y="139"/>
                  <a:pt x="140" y="109"/>
                  <a:pt x="177" y="109"/>
                </a:cubicBezTo>
                <a:cubicBezTo>
                  <a:pt x="196" y="109"/>
                  <a:pt x="213" y="117"/>
                  <a:pt x="225" y="129"/>
                </a:cubicBezTo>
                <a:cubicBezTo>
                  <a:pt x="231" y="135"/>
                  <a:pt x="243" y="132"/>
                  <a:pt x="247" y="124"/>
                </a:cubicBezTo>
                <a:cubicBezTo>
                  <a:pt x="268" y="68"/>
                  <a:pt x="322" y="27"/>
                  <a:pt x="386" y="27"/>
                </a:cubicBezTo>
                <a:cubicBezTo>
                  <a:pt x="468" y="27"/>
                  <a:pt x="535" y="93"/>
                  <a:pt x="535" y="176"/>
                </a:cubicBezTo>
                <a:cubicBezTo>
                  <a:pt x="535" y="182"/>
                  <a:pt x="534" y="188"/>
                  <a:pt x="534" y="194"/>
                </a:cubicBezTo>
                <a:cubicBezTo>
                  <a:pt x="533" y="202"/>
                  <a:pt x="538" y="209"/>
                  <a:pt x="547" y="209"/>
                </a:cubicBezTo>
                <a:cubicBezTo>
                  <a:pt x="598" y="209"/>
                  <a:pt x="640" y="250"/>
                  <a:pt x="640" y="301"/>
                </a:cubicBezTo>
                <a:cubicBezTo>
                  <a:pt x="640" y="352"/>
                  <a:pt x="598" y="393"/>
                  <a:pt x="547" y="393"/>
                </a:cubicBezTo>
                <a:lnTo>
                  <a:pt x="426" y="393"/>
                </a:lnTo>
                <a:cubicBezTo>
                  <a:pt x="419" y="393"/>
                  <a:pt x="413" y="399"/>
                  <a:pt x="413" y="406"/>
                </a:cubicBezTo>
                <a:cubicBezTo>
                  <a:pt x="413" y="414"/>
                  <a:pt x="419" y="420"/>
                  <a:pt x="426" y="420"/>
                </a:cubicBezTo>
                <a:lnTo>
                  <a:pt x="547" y="420"/>
                </a:lnTo>
                <a:cubicBezTo>
                  <a:pt x="613" y="420"/>
                  <a:pt x="666" y="366"/>
                  <a:pt x="666" y="301"/>
                </a:cubicBezTo>
                <a:cubicBezTo>
                  <a:pt x="666" y="240"/>
                  <a:pt x="620" y="192"/>
                  <a:pt x="561" y="185"/>
                </a:cubicBezTo>
                <a:cubicBezTo>
                  <a:pt x="561" y="182"/>
                  <a:pt x="562" y="179"/>
                  <a:pt x="562" y="176"/>
                </a:cubicBezTo>
                <a:cubicBezTo>
                  <a:pt x="562" y="79"/>
                  <a:pt x="483" y="0"/>
                  <a:pt x="386" y="0"/>
                </a:cubicBezTo>
                <a:close/>
                <a:moveTo>
                  <a:pt x="332" y="273"/>
                </a:moveTo>
                <a:cubicBezTo>
                  <a:pt x="323" y="275"/>
                  <a:pt x="320" y="277"/>
                  <a:pt x="320" y="286"/>
                </a:cubicBezTo>
                <a:lnTo>
                  <a:pt x="320" y="521"/>
                </a:lnTo>
                <a:lnTo>
                  <a:pt x="276" y="477"/>
                </a:lnTo>
                <a:cubicBezTo>
                  <a:pt x="273" y="474"/>
                  <a:pt x="268" y="472"/>
                  <a:pt x="263" y="473"/>
                </a:cubicBezTo>
                <a:cubicBezTo>
                  <a:pt x="254" y="475"/>
                  <a:pt x="249" y="489"/>
                  <a:pt x="257" y="496"/>
                </a:cubicBezTo>
                <a:cubicBezTo>
                  <a:pt x="282" y="521"/>
                  <a:pt x="307" y="547"/>
                  <a:pt x="333" y="572"/>
                </a:cubicBezTo>
                <a:cubicBezTo>
                  <a:pt x="359" y="547"/>
                  <a:pt x="384" y="521"/>
                  <a:pt x="409" y="496"/>
                </a:cubicBezTo>
                <a:cubicBezTo>
                  <a:pt x="414" y="491"/>
                  <a:pt x="414" y="482"/>
                  <a:pt x="409" y="477"/>
                </a:cubicBezTo>
                <a:cubicBezTo>
                  <a:pt x="404" y="472"/>
                  <a:pt x="395" y="472"/>
                  <a:pt x="390" y="477"/>
                </a:cubicBezTo>
                <a:lnTo>
                  <a:pt x="346" y="521"/>
                </a:lnTo>
                <a:lnTo>
                  <a:pt x="346" y="286"/>
                </a:lnTo>
                <a:cubicBezTo>
                  <a:pt x="346" y="279"/>
                  <a:pt x="339" y="272"/>
                  <a:pt x="332"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7" name="Download from Cloud"/>
          <p:cNvSpPr>
            <a:spLocks noChangeAspect="1" noEditPoints="1"/>
          </p:cNvSpPr>
          <p:nvPr/>
        </p:nvSpPr>
        <p:spPr bwMode="auto">
          <a:xfrm>
            <a:off x="9704864" y="3463608"/>
            <a:ext cx="163513" cy="139700"/>
          </a:xfrm>
          <a:custGeom>
            <a:avLst/>
            <a:gdLst>
              <a:gd name="T0" fmla="*/ 386 w 666"/>
              <a:gd name="T1" fmla="*/ 0 h 572"/>
              <a:gd name="T2" fmla="*/ 230 w 666"/>
              <a:gd name="T3" fmla="*/ 101 h 572"/>
              <a:gd name="T4" fmla="*/ 177 w 666"/>
              <a:gd name="T5" fmla="*/ 83 h 572"/>
              <a:gd name="T6" fmla="*/ 85 w 666"/>
              <a:gd name="T7" fmla="*/ 171 h 572"/>
              <a:gd name="T8" fmla="*/ 0 w 666"/>
              <a:gd name="T9" fmla="*/ 291 h 572"/>
              <a:gd name="T10" fmla="*/ 128 w 666"/>
              <a:gd name="T11" fmla="*/ 420 h 572"/>
              <a:gd name="T12" fmla="*/ 240 w 666"/>
              <a:gd name="T13" fmla="*/ 420 h 572"/>
              <a:gd name="T14" fmla="*/ 253 w 666"/>
              <a:gd name="T15" fmla="*/ 406 h 572"/>
              <a:gd name="T16" fmla="*/ 240 w 666"/>
              <a:gd name="T17" fmla="*/ 393 h 572"/>
              <a:gd name="T18" fmla="*/ 128 w 666"/>
              <a:gd name="T19" fmla="*/ 393 h 572"/>
              <a:gd name="T20" fmla="*/ 26 w 666"/>
              <a:gd name="T21" fmla="*/ 291 h 572"/>
              <a:gd name="T22" fmla="*/ 101 w 666"/>
              <a:gd name="T23" fmla="*/ 192 h 572"/>
              <a:gd name="T24" fmla="*/ 111 w 666"/>
              <a:gd name="T25" fmla="*/ 176 h 572"/>
              <a:gd name="T26" fmla="*/ 177 w 666"/>
              <a:gd name="T27" fmla="*/ 109 h 572"/>
              <a:gd name="T28" fmla="*/ 225 w 666"/>
              <a:gd name="T29" fmla="*/ 129 h 572"/>
              <a:gd name="T30" fmla="*/ 247 w 666"/>
              <a:gd name="T31" fmla="*/ 124 h 572"/>
              <a:gd name="T32" fmla="*/ 386 w 666"/>
              <a:gd name="T33" fmla="*/ 27 h 572"/>
              <a:gd name="T34" fmla="*/ 535 w 666"/>
              <a:gd name="T35" fmla="*/ 176 h 572"/>
              <a:gd name="T36" fmla="*/ 534 w 666"/>
              <a:gd name="T37" fmla="*/ 194 h 572"/>
              <a:gd name="T38" fmla="*/ 547 w 666"/>
              <a:gd name="T39" fmla="*/ 209 h 572"/>
              <a:gd name="T40" fmla="*/ 640 w 666"/>
              <a:gd name="T41" fmla="*/ 301 h 572"/>
              <a:gd name="T42" fmla="*/ 547 w 666"/>
              <a:gd name="T43" fmla="*/ 393 h 572"/>
              <a:gd name="T44" fmla="*/ 426 w 666"/>
              <a:gd name="T45" fmla="*/ 393 h 572"/>
              <a:gd name="T46" fmla="*/ 413 w 666"/>
              <a:gd name="T47" fmla="*/ 406 h 572"/>
              <a:gd name="T48" fmla="*/ 426 w 666"/>
              <a:gd name="T49" fmla="*/ 420 h 572"/>
              <a:gd name="T50" fmla="*/ 547 w 666"/>
              <a:gd name="T51" fmla="*/ 420 h 572"/>
              <a:gd name="T52" fmla="*/ 666 w 666"/>
              <a:gd name="T53" fmla="*/ 301 h 572"/>
              <a:gd name="T54" fmla="*/ 561 w 666"/>
              <a:gd name="T55" fmla="*/ 185 h 572"/>
              <a:gd name="T56" fmla="*/ 562 w 666"/>
              <a:gd name="T57" fmla="*/ 176 h 572"/>
              <a:gd name="T58" fmla="*/ 386 w 666"/>
              <a:gd name="T59" fmla="*/ 0 h 572"/>
              <a:gd name="T60" fmla="*/ 332 w 666"/>
              <a:gd name="T61" fmla="*/ 273 h 572"/>
              <a:gd name="T62" fmla="*/ 320 w 666"/>
              <a:gd name="T63" fmla="*/ 286 h 572"/>
              <a:gd name="T64" fmla="*/ 320 w 666"/>
              <a:gd name="T65" fmla="*/ 521 h 572"/>
              <a:gd name="T66" fmla="*/ 276 w 666"/>
              <a:gd name="T67" fmla="*/ 477 h 572"/>
              <a:gd name="T68" fmla="*/ 263 w 666"/>
              <a:gd name="T69" fmla="*/ 473 h 572"/>
              <a:gd name="T70" fmla="*/ 257 w 666"/>
              <a:gd name="T71" fmla="*/ 496 h 572"/>
              <a:gd name="T72" fmla="*/ 333 w 666"/>
              <a:gd name="T73" fmla="*/ 572 h 572"/>
              <a:gd name="T74" fmla="*/ 409 w 666"/>
              <a:gd name="T75" fmla="*/ 496 h 572"/>
              <a:gd name="T76" fmla="*/ 409 w 666"/>
              <a:gd name="T77" fmla="*/ 477 h 572"/>
              <a:gd name="T78" fmla="*/ 390 w 666"/>
              <a:gd name="T79" fmla="*/ 477 h 572"/>
              <a:gd name="T80" fmla="*/ 346 w 666"/>
              <a:gd name="T81" fmla="*/ 521 h 572"/>
              <a:gd name="T82" fmla="*/ 346 w 666"/>
              <a:gd name="T83" fmla="*/ 286 h 572"/>
              <a:gd name="T84" fmla="*/ 332 w 666"/>
              <a:gd name="T85" fmla="*/ 27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 h="572">
                <a:moveTo>
                  <a:pt x="386" y="0"/>
                </a:moveTo>
                <a:cubicBezTo>
                  <a:pt x="317" y="0"/>
                  <a:pt x="258" y="42"/>
                  <a:pt x="230" y="101"/>
                </a:cubicBezTo>
                <a:cubicBezTo>
                  <a:pt x="214" y="90"/>
                  <a:pt x="197" y="83"/>
                  <a:pt x="177" y="83"/>
                </a:cubicBezTo>
                <a:cubicBezTo>
                  <a:pt x="128" y="83"/>
                  <a:pt x="88" y="122"/>
                  <a:pt x="85" y="171"/>
                </a:cubicBezTo>
                <a:cubicBezTo>
                  <a:pt x="36" y="189"/>
                  <a:pt x="0" y="235"/>
                  <a:pt x="0" y="291"/>
                </a:cubicBezTo>
                <a:cubicBezTo>
                  <a:pt x="0" y="362"/>
                  <a:pt x="57" y="420"/>
                  <a:pt x="128" y="420"/>
                </a:cubicBezTo>
                <a:lnTo>
                  <a:pt x="240" y="420"/>
                </a:lnTo>
                <a:cubicBezTo>
                  <a:pt x="247" y="420"/>
                  <a:pt x="253" y="414"/>
                  <a:pt x="253" y="406"/>
                </a:cubicBezTo>
                <a:cubicBezTo>
                  <a:pt x="253" y="399"/>
                  <a:pt x="247" y="393"/>
                  <a:pt x="240" y="393"/>
                </a:cubicBezTo>
                <a:lnTo>
                  <a:pt x="128" y="393"/>
                </a:lnTo>
                <a:cubicBezTo>
                  <a:pt x="72" y="393"/>
                  <a:pt x="26" y="348"/>
                  <a:pt x="26" y="291"/>
                </a:cubicBezTo>
                <a:cubicBezTo>
                  <a:pt x="26" y="244"/>
                  <a:pt x="58" y="204"/>
                  <a:pt x="101" y="192"/>
                </a:cubicBezTo>
                <a:cubicBezTo>
                  <a:pt x="109" y="190"/>
                  <a:pt x="111" y="184"/>
                  <a:pt x="111" y="176"/>
                </a:cubicBezTo>
                <a:cubicBezTo>
                  <a:pt x="111" y="139"/>
                  <a:pt x="140" y="109"/>
                  <a:pt x="177" y="109"/>
                </a:cubicBezTo>
                <a:cubicBezTo>
                  <a:pt x="196" y="109"/>
                  <a:pt x="213" y="117"/>
                  <a:pt x="225" y="129"/>
                </a:cubicBezTo>
                <a:cubicBezTo>
                  <a:pt x="231" y="135"/>
                  <a:pt x="243" y="132"/>
                  <a:pt x="247" y="124"/>
                </a:cubicBezTo>
                <a:cubicBezTo>
                  <a:pt x="268" y="68"/>
                  <a:pt x="322" y="27"/>
                  <a:pt x="386" y="27"/>
                </a:cubicBezTo>
                <a:cubicBezTo>
                  <a:pt x="468" y="27"/>
                  <a:pt x="535" y="93"/>
                  <a:pt x="535" y="176"/>
                </a:cubicBezTo>
                <a:cubicBezTo>
                  <a:pt x="535" y="182"/>
                  <a:pt x="534" y="188"/>
                  <a:pt x="534" y="194"/>
                </a:cubicBezTo>
                <a:cubicBezTo>
                  <a:pt x="533" y="202"/>
                  <a:pt x="538" y="209"/>
                  <a:pt x="547" y="209"/>
                </a:cubicBezTo>
                <a:cubicBezTo>
                  <a:pt x="598" y="209"/>
                  <a:pt x="640" y="250"/>
                  <a:pt x="640" y="301"/>
                </a:cubicBezTo>
                <a:cubicBezTo>
                  <a:pt x="640" y="352"/>
                  <a:pt x="598" y="393"/>
                  <a:pt x="547" y="393"/>
                </a:cubicBezTo>
                <a:lnTo>
                  <a:pt x="426" y="393"/>
                </a:lnTo>
                <a:cubicBezTo>
                  <a:pt x="419" y="393"/>
                  <a:pt x="413" y="399"/>
                  <a:pt x="413" y="406"/>
                </a:cubicBezTo>
                <a:cubicBezTo>
                  <a:pt x="413" y="414"/>
                  <a:pt x="419" y="420"/>
                  <a:pt x="426" y="420"/>
                </a:cubicBezTo>
                <a:lnTo>
                  <a:pt x="547" y="420"/>
                </a:lnTo>
                <a:cubicBezTo>
                  <a:pt x="613" y="420"/>
                  <a:pt x="666" y="366"/>
                  <a:pt x="666" y="301"/>
                </a:cubicBezTo>
                <a:cubicBezTo>
                  <a:pt x="666" y="240"/>
                  <a:pt x="620" y="192"/>
                  <a:pt x="561" y="185"/>
                </a:cubicBezTo>
                <a:cubicBezTo>
                  <a:pt x="561" y="182"/>
                  <a:pt x="562" y="179"/>
                  <a:pt x="562" y="176"/>
                </a:cubicBezTo>
                <a:cubicBezTo>
                  <a:pt x="562" y="79"/>
                  <a:pt x="483" y="0"/>
                  <a:pt x="386" y="0"/>
                </a:cubicBezTo>
                <a:close/>
                <a:moveTo>
                  <a:pt x="332" y="273"/>
                </a:moveTo>
                <a:cubicBezTo>
                  <a:pt x="323" y="275"/>
                  <a:pt x="320" y="277"/>
                  <a:pt x="320" y="286"/>
                </a:cubicBezTo>
                <a:lnTo>
                  <a:pt x="320" y="521"/>
                </a:lnTo>
                <a:lnTo>
                  <a:pt x="276" y="477"/>
                </a:lnTo>
                <a:cubicBezTo>
                  <a:pt x="273" y="474"/>
                  <a:pt x="268" y="472"/>
                  <a:pt x="263" y="473"/>
                </a:cubicBezTo>
                <a:cubicBezTo>
                  <a:pt x="254" y="475"/>
                  <a:pt x="249" y="489"/>
                  <a:pt x="257" y="496"/>
                </a:cubicBezTo>
                <a:cubicBezTo>
                  <a:pt x="282" y="521"/>
                  <a:pt x="307" y="547"/>
                  <a:pt x="333" y="572"/>
                </a:cubicBezTo>
                <a:cubicBezTo>
                  <a:pt x="359" y="547"/>
                  <a:pt x="384" y="521"/>
                  <a:pt x="409" y="496"/>
                </a:cubicBezTo>
                <a:cubicBezTo>
                  <a:pt x="414" y="491"/>
                  <a:pt x="414" y="482"/>
                  <a:pt x="409" y="477"/>
                </a:cubicBezTo>
                <a:cubicBezTo>
                  <a:pt x="404" y="472"/>
                  <a:pt x="395" y="472"/>
                  <a:pt x="390" y="477"/>
                </a:cubicBezTo>
                <a:lnTo>
                  <a:pt x="346" y="521"/>
                </a:lnTo>
                <a:lnTo>
                  <a:pt x="346" y="286"/>
                </a:lnTo>
                <a:cubicBezTo>
                  <a:pt x="346" y="279"/>
                  <a:pt x="339" y="272"/>
                  <a:pt x="332"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8" name="Menu"/>
          <p:cNvSpPr>
            <a:spLocks noChangeAspect="1" noEditPoints="1"/>
          </p:cNvSpPr>
          <p:nvPr/>
        </p:nvSpPr>
        <p:spPr bwMode="auto">
          <a:xfrm>
            <a:off x="9705658" y="4087759"/>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9" name="5-Point Star 118"/>
          <p:cNvSpPr/>
          <p:nvPr/>
        </p:nvSpPr>
        <p:spPr>
          <a:xfrm>
            <a:off x="9704773" y="5286602"/>
            <a:ext cx="163694" cy="150101"/>
          </a:xfrm>
          <a:prstGeom prst="star5">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58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4598298" y="706438"/>
            <a:ext cx="3752813" cy="6002828"/>
            <a:chOff x="3556898" y="896938"/>
            <a:chExt cx="3752813" cy="6002828"/>
          </a:xfrm>
        </p:grpSpPr>
        <p:grpSp>
          <p:nvGrpSpPr>
            <p:cNvPr id="2" name="iPhone"/>
            <p:cNvGrpSpPr>
              <a:grpSpLocks noChangeAspect="1"/>
            </p:cNvGrpSpPr>
            <p:nvPr/>
          </p:nvGrpSpPr>
          <p:grpSpPr>
            <a:xfrm>
              <a:off x="3556898" y="896938"/>
              <a:ext cx="2541588" cy="5318125"/>
              <a:chOff x="4819650" y="766763"/>
              <a:chExt cx="2541588" cy="5318125"/>
            </a:xfrm>
          </p:grpSpPr>
          <p:sp>
            <p:nvSpPr>
              <p:cNvPr id="3"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9" name="Group 8"/>
            <p:cNvGrpSpPr/>
            <p:nvPr/>
          </p:nvGrpSpPr>
          <p:grpSpPr>
            <a:xfrm>
              <a:off x="3684073" y="1511297"/>
              <a:ext cx="2288207" cy="464345"/>
              <a:chOff x="5037932" y="3127590"/>
              <a:chExt cx="2288207" cy="464345"/>
            </a:xfrm>
          </p:grpSpPr>
          <p:grpSp>
            <p:nvGrpSpPr>
              <p:cNvPr id="10" name="Navigation Bar"/>
              <p:cNvGrpSpPr/>
              <p:nvPr/>
            </p:nvGrpSpPr>
            <p:grpSpPr>
              <a:xfrm>
                <a:off x="5037932" y="3127591"/>
                <a:ext cx="2286000" cy="464344"/>
                <a:chOff x="1116013" y="2305049"/>
                <a:chExt cx="2286000" cy="464344"/>
              </a:xfrm>
            </p:grpSpPr>
            <p:sp>
              <p:nvSpPr>
                <p:cNvPr id="18"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Now Playing</a:t>
                  </a:r>
                  <a:endParaRPr lang="en-US" sz="1050" dirty="0">
                    <a:solidFill>
                      <a:srgbClr val="000000"/>
                    </a:solidFill>
                    <a:latin typeface="Segoe UI" panose="020B0502040204020203" pitchFamily="34" charset="0"/>
                    <a:cs typeface="Segoe UI" panose="020B0502040204020203" pitchFamily="34" charset="0"/>
                  </a:endParaRPr>
                </a:p>
              </p:txBody>
            </p:sp>
            <p:cxnSp>
              <p:nvCxnSpPr>
                <p:cNvPr id="19"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11" name="Status Bar"/>
              <p:cNvGrpSpPr>
                <a:grpSpLocks noChangeAspect="1"/>
              </p:cNvGrpSpPr>
              <p:nvPr/>
            </p:nvGrpSpPr>
            <p:grpSpPr>
              <a:xfrm>
                <a:off x="5040139" y="3127590"/>
                <a:ext cx="2286000" cy="142875"/>
                <a:chOff x="4826000" y="1124744"/>
                <a:chExt cx="2286000" cy="142875"/>
              </a:xfrm>
            </p:grpSpPr>
            <p:sp>
              <p:nvSpPr>
                <p:cNvPr id="12"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3"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5"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7"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20" name="Group 19"/>
            <p:cNvGrpSpPr/>
            <p:nvPr/>
          </p:nvGrpSpPr>
          <p:grpSpPr>
            <a:xfrm>
              <a:off x="4004472" y="2259266"/>
              <a:ext cx="1645202" cy="1783818"/>
              <a:chOff x="3768656" y="2207683"/>
              <a:chExt cx="2276050" cy="1064279"/>
            </a:xfrm>
          </p:grpSpPr>
          <p:sp>
            <p:nvSpPr>
              <p:cNvPr id="21" name="Cell"/>
              <p:cNvSpPr>
                <a:spLocks noChangeArrowheads="1"/>
              </p:cNvSpPr>
              <p:nvPr/>
            </p:nvSpPr>
            <p:spPr bwMode="auto">
              <a:xfrm>
                <a:off x="3768656" y="2207683"/>
                <a:ext cx="2276047" cy="106427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22" name="Straight Connector 21"/>
              <p:cNvCxnSpPr/>
              <p:nvPr/>
            </p:nvCxnSpPr>
            <p:spPr>
              <a:xfrm>
                <a:off x="3768724" y="2211389"/>
                <a:ext cx="2263776" cy="1049336"/>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p:nvCxnSpPr>
            <p:spPr>
              <a:xfrm flipH="1">
                <a:off x="3771900" y="2211309"/>
                <a:ext cx="2272806" cy="1049416"/>
              </a:xfrm>
              <a:prstGeom prst="line">
                <a:avLst/>
              </a:prstGeom>
              <a:ln w="12700"/>
            </p:spPr>
            <p:style>
              <a:lnRef idx="1">
                <a:schemeClr val="accent3"/>
              </a:lnRef>
              <a:fillRef idx="0">
                <a:schemeClr val="accent3"/>
              </a:fillRef>
              <a:effectRef idx="0">
                <a:schemeClr val="accent3"/>
              </a:effectRef>
              <a:fontRef idx="minor">
                <a:schemeClr val="tx1"/>
              </a:fontRef>
            </p:style>
          </p:cxnSp>
        </p:grpSp>
        <p:sp>
          <p:nvSpPr>
            <p:cNvPr id="24" name="Tab Bar Background"/>
            <p:cNvSpPr>
              <a:spLocks noChangeArrowheads="1"/>
            </p:cNvSpPr>
            <p:nvPr/>
          </p:nvSpPr>
          <p:spPr bwMode="auto">
            <a:xfrm>
              <a:off x="3685222" y="5222601"/>
              <a:ext cx="2286000" cy="354012"/>
            </a:xfrm>
            <a:prstGeom prst="rect">
              <a:avLst/>
            </a:prstGeom>
            <a:solidFill>
              <a:srgbClr val="F6F6F6">
                <a:alpha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25" name="Group 24"/>
            <p:cNvGrpSpPr/>
            <p:nvPr/>
          </p:nvGrpSpPr>
          <p:grpSpPr>
            <a:xfrm>
              <a:off x="3783142" y="4735502"/>
              <a:ext cx="2085645" cy="115888"/>
              <a:chOff x="4084733" y="3131343"/>
              <a:chExt cx="2085645" cy="115888"/>
            </a:xfrm>
          </p:grpSpPr>
          <p:grpSp>
            <p:nvGrpSpPr>
              <p:cNvPr id="26" name="Slider"/>
              <p:cNvGrpSpPr/>
              <p:nvPr/>
            </p:nvGrpSpPr>
            <p:grpSpPr>
              <a:xfrm>
                <a:off x="4329225" y="3131343"/>
                <a:ext cx="1565275" cy="115888"/>
                <a:chOff x="2235200" y="3111500"/>
                <a:chExt cx="1565275" cy="115888"/>
              </a:xfrm>
            </p:grpSpPr>
            <p:sp>
              <p:nvSpPr>
                <p:cNvPr id="29"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0"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27"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5:43</a:t>
                </a:r>
              </a:p>
            </p:txBody>
          </p:sp>
          <p:sp>
            <p:nvSpPr>
              <p:cNvPr id="28"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2:21</a:t>
                </a:r>
              </a:p>
            </p:txBody>
          </p:sp>
        </p:grpSp>
        <p:grpSp>
          <p:nvGrpSpPr>
            <p:cNvPr id="31" name="Group 30"/>
            <p:cNvGrpSpPr/>
            <p:nvPr/>
          </p:nvGrpSpPr>
          <p:grpSpPr>
            <a:xfrm>
              <a:off x="5680175" y="5281607"/>
              <a:ext cx="589650" cy="592388"/>
              <a:chOff x="6611306" y="5538523"/>
              <a:chExt cx="720455" cy="707846"/>
            </a:xfrm>
          </p:grpSpPr>
          <p:sp>
            <p:nvSpPr>
              <p:cNvPr id="32" name="Pie 31"/>
              <p:cNvSpPr/>
              <p:nvPr/>
            </p:nvSpPr>
            <p:spPr>
              <a:xfrm>
                <a:off x="6611306" y="5538523"/>
                <a:ext cx="720455" cy="707846"/>
              </a:xfrm>
              <a:prstGeom prst="pie">
                <a:avLst>
                  <a:gd name="adj1" fmla="val 10790988"/>
                  <a:gd name="adj2" fmla="val 16175710"/>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3"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34" name="Group 33"/>
            <p:cNvGrpSpPr/>
            <p:nvPr/>
          </p:nvGrpSpPr>
          <p:grpSpPr>
            <a:xfrm>
              <a:off x="4594886" y="4997533"/>
              <a:ext cx="468787" cy="468787"/>
              <a:chOff x="5083964" y="1950142"/>
              <a:chExt cx="468787" cy="468787"/>
            </a:xfrm>
          </p:grpSpPr>
          <p:sp>
            <p:nvSpPr>
              <p:cNvPr id="35" name="Oval 34"/>
              <p:cNvSpPr/>
              <p:nvPr/>
            </p:nvSpPr>
            <p:spPr>
              <a:xfrm>
                <a:off x="5090412" y="1950142"/>
                <a:ext cx="455893" cy="4558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preferRelativeResize="0">
                <a:picLocks/>
              </p:cNvPicPr>
              <p:nvPr>
                <p:custDataLst>
                  <p:custData r:id="rId3"/>
                </p:custDataLst>
              </p:nvPr>
            </p:nvPicPr>
            <p:blipFill>
              <a:blip r:embed="rId5">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3964" y="1950142"/>
                <a:ext cx="468787" cy="468787"/>
              </a:xfrm>
              <a:prstGeom prst="rect">
                <a:avLst/>
              </a:prstGeom>
            </p:spPr>
          </p:pic>
        </p:grpSp>
        <p:pic>
          <p:nvPicPr>
            <p:cNvPr id="37" name="Picture 36"/>
            <p:cNvPicPr preferRelativeResize="0">
              <a:picLocks/>
            </p:cNvPicPr>
            <p:nvPr>
              <p:custDataLst>
                <p:custData r:id="rId1"/>
              </p:custDataLst>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82989" y="5099306"/>
              <a:ext cx="566683" cy="566683"/>
            </a:xfrm>
            <a:prstGeom prst="rect">
              <a:avLst/>
            </a:prstGeom>
          </p:spPr>
        </p:pic>
        <p:pic>
          <p:nvPicPr>
            <p:cNvPr id="38" name="Picture 37"/>
            <p:cNvPicPr preferRelativeResize="0">
              <a:picLocks/>
            </p:cNvPicPr>
            <p:nvPr>
              <p:custDataLst>
                <p:custData r:id="rId2"/>
              </p:custDataLst>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38052" y="5113806"/>
              <a:ext cx="635293" cy="537682"/>
            </a:xfrm>
            <a:prstGeom prst="rect">
              <a:avLst/>
            </a:prstGeom>
          </p:spPr>
        </p:pic>
        <p:sp>
          <p:nvSpPr>
            <p:cNvPr id="39" name="TextBox 2"/>
            <p:cNvSpPr txBox="1"/>
            <p:nvPr/>
          </p:nvSpPr>
          <p:spPr>
            <a:xfrm>
              <a:off x="4255698"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rgbClr val="000000"/>
                  </a:solidFill>
                  <a:latin typeface="Segoe UI" panose="020B0502040204020203" pitchFamily="34" charset="0"/>
                  <a:cs typeface="Segoe UI" panose="020B0502040204020203" pitchFamily="34" charset="0"/>
                </a:rPr>
                <a:t>Stone Temple Pilots</a:t>
              </a:r>
            </a:p>
          </p:txBody>
        </p:sp>
        <p:sp>
          <p:nvSpPr>
            <p:cNvPr id="40" name="TextBox 2"/>
            <p:cNvSpPr txBox="1"/>
            <p:nvPr/>
          </p:nvSpPr>
          <p:spPr>
            <a:xfrm>
              <a:off x="4330845"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Interstate Love Song</a:t>
              </a:r>
            </a:p>
          </p:txBody>
        </p:sp>
        <p:sp>
          <p:nvSpPr>
            <p:cNvPr id="41" name="Screen"/>
            <p:cNvSpPr>
              <a:spLocks noChangeArrowheads="1"/>
            </p:cNvSpPr>
            <p:nvPr/>
          </p:nvSpPr>
          <p:spPr bwMode="auto">
            <a:xfrm>
              <a:off x="3676505" y="1504960"/>
              <a:ext cx="2293568" cy="4077454"/>
            </a:xfrm>
            <a:prstGeom prst="rect">
              <a:avLst/>
            </a:prstGeom>
            <a:solidFill>
              <a:schemeClr val="bg1">
                <a:alpha val="81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42" name="Group 41"/>
            <p:cNvGrpSpPr/>
            <p:nvPr/>
          </p:nvGrpSpPr>
          <p:grpSpPr>
            <a:xfrm>
              <a:off x="4626140" y="4263159"/>
              <a:ext cx="2683571" cy="2636607"/>
              <a:chOff x="7624610" y="4273934"/>
              <a:chExt cx="2683571" cy="2636607"/>
            </a:xfrm>
          </p:grpSpPr>
          <p:sp>
            <p:nvSpPr>
              <p:cNvPr id="43" name="Pie 42"/>
              <p:cNvSpPr/>
              <p:nvPr/>
            </p:nvSpPr>
            <p:spPr>
              <a:xfrm>
                <a:off x="7624610" y="4273934"/>
                <a:ext cx="2683571" cy="2636607"/>
              </a:xfrm>
              <a:prstGeom prst="pie">
                <a:avLst>
                  <a:gd name="adj1" fmla="val 10790988"/>
                  <a:gd name="adj2" fmla="val 16208850"/>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Music Icon"/>
              <p:cNvSpPr>
                <a:spLocks noChangeAspect="1"/>
              </p:cNvSpPr>
              <p:nvPr/>
            </p:nvSpPr>
            <p:spPr bwMode="auto">
              <a:xfrm>
                <a:off x="7846947" y="5215735"/>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5" name="Search Icon"/>
              <p:cNvSpPr>
                <a:spLocks noChangeAspect="1" noEditPoints="1"/>
              </p:cNvSpPr>
              <p:nvPr/>
            </p:nvSpPr>
            <p:spPr bwMode="auto">
              <a:xfrm>
                <a:off x="8700927" y="4443044"/>
                <a:ext cx="173038" cy="173037"/>
              </a:xfrm>
              <a:custGeom>
                <a:avLst/>
                <a:gdLst>
                  <a:gd name="T0" fmla="*/ 9 w 227"/>
                  <a:gd name="T1" fmla="*/ 89 h 227"/>
                  <a:gd name="T2" fmla="*/ 89 w 227"/>
                  <a:gd name="T3" fmla="*/ 10 h 227"/>
                  <a:gd name="T4" fmla="*/ 169 w 227"/>
                  <a:gd name="T5" fmla="*/ 89 h 227"/>
                  <a:gd name="T6" fmla="*/ 89 w 227"/>
                  <a:gd name="T7" fmla="*/ 169 h 227"/>
                  <a:gd name="T8" fmla="*/ 9 w 227"/>
                  <a:gd name="T9" fmla="*/ 89 h 227"/>
                  <a:gd name="T10" fmla="*/ 227 w 227"/>
                  <a:gd name="T11" fmla="*/ 217 h 227"/>
                  <a:gd name="T12" fmla="*/ 157 w 227"/>
                  <a:gd name="T13" fmla="*/ 147 h 227"/>
                  <a:gd name="T14" fmla="*/ 178 w 227"/>
                  <a:gd name="T15" fmla="*/ 89 h 227"/>
                  <a:gd name="T16" fmla="*/ 89 w 227"/>
                  <a:gd name="T17" fmla="*/ 0 h 227"/>
                  <a:gd name="T18" fmla="*/ 0 w 227"/>
                  <a:gd name="T19" fmla="*/ 89 h 227"/>
                  <a:gd name="T20" fmla="*/ 89 w 227"/>
                  <a:gd name="T21" fmla="*/ 178 h 227"/>
                  <a:gd name="T22" fmla="*/ 147 w 227"/>
                  <a:gd name="T23" fmla="*/ 157 h 227"/>
                  <a:gd name="T24" fmla="*/ 217 w 227"/>
                  <a:gd name="T25" fmla="*/ 227 h 227"/>
                  <a:gd name="T26" fmla="*/ 227 w 227"/>
                  <a:gd name="T27" fmla="*/ 2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27">
                    <a:moveTo>
                      <a:pt x="9" y="89"/>
                    </a:moveTo>
                    <a:cubicBezTo>
                      <a:pt x="9" y="45"/>
                      <a:pt x="45" y="10"/>
                      <a:pt x="89" y="10"/>
                    </a:cubicBezTo>
                    <a:cubicBezTo>
                      <a:pt x="133" y="10"/>
                      <a:pt x="169" y="45"/>
                      <a:pt x="169" y="89"/>
                    </a:cubicBezTo>
                    <a:cubicBezTo>
                      <a:pt x="169" y="133"/>
                      <a:pt x="133" y="169"/>
                      <a:pt x="89" y="169"/>
                    </a:cubicBezTo>
                    <a:cubicBezTo>
                      <a:pt x="45" y="169"/>
                      <a:pt x="9" y="133"/>
                      <a:pt x="9" y="89"/>
                    </a:cubicBezTo>
                    <a:moveTo>
                      <a:pt x="227" y="217"/>
                    </a:moveTo>
                    <a:lnTo>
                      <a:pt x="157" y="147"/>
                    </a:lnTo>
                    <a:cubicBezTo>
                      <a:pt x="170" y="132"/>
                      <a:pt x="178" y="111"/>
                      <a:pt x="178" y="89"/>
                    </a:cubicBezTo>
                    <a:cubicBezTo>
                      <a:pt x="178" y="40"/>
                      <a:pt x="138" y="0"/>
                      <a:pt x="89" y="0"/>
                    </a:cubicBezTo>
                    <a:cubicBezTo>
                      <a:pt x="40" y="0"/>
                      <a:pt x="0" y="40"/>
                      <a:pt x="0" y="89"/>
                    </a:cubicBezTo>
                    <a:cubicBezTo>
                      <a:pt x="0" y="139"/>
                      <a:pt x="40" y="178"/>
                      <a:pt x="89" y="178"/>
                    </a:cubicBezTo>
                    <a:cubicBezTo>
                      <a:pt x="111" y="178"/>
                      <a:pt x="131" y="170"/>
                      <a:pt x="147" y="157"/>
                    </a:cubicBezTo>
                    <a:lnTo>
                      <a:pt x="217" y="227"/>
                    </a:lnTo>
                    <a:lnTo>
                      <a:pt x="227" y="217"/>
                    </a:lnTo>
                    <a:close/>
                  </a:path>
                </a:pathLst>
              </a:custGeom>
              <a:solidFill>
                <a:schemeClr val="bg1"/>
              </a:solidFill>
              <a:ln>
                <a:solidFill>
                  <a:schemeClr val="bg1"/>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6" name="Tab Label"/>
              <p:cNvSpPr txBox="1"/>
              <p:nvPr/>
            </p:nvSpPr>
            <p:spPr>
              <a:xfrm>
                <a:off x="8616435" y="4625040"/>
                <a:ext cx="355226"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Search</a:t>
                </a:r>
              </a:p>
            </p:txBody>
          </p:sp>
          <p:sp>
            <p:nvSpPr>
              <p:cNvPr id="47" name="Settings"/>
              <p:cNvSpPr>
                <a:spLocks noChangeAspect="1" noEditPoints="1"/>
              </p:cNvSpPr>
              <p:nvPr/>
            </p:nvSpPr>
            <p:spPr bwMode="auto">
              <a:xfrm>
                <a:off x="8322118" y="4566714"/>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Menu"/>
              <p:cNvSpPr>
                <a:spLocks noChangeAspect="1" noEditPoints="1"/>
              </p:cNvSpPr>
              <p:nvPr/>
            </p:nvSpPr>
            <p:spPr bwMode="auto">
              <a:xfrm>
                <a:off x="8022105" y="4871589"/>
                <a:ext cx="161925" cy="103188"/>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bg1"/>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9" name="Tab Label"/>
              <p:cNvSpPr txBox="1"/>
              <p:nvPr/>
            </p:nvSpPr>
            <p:spPr>
              <a:xfrm>
                <a:off x="8227539" y="4756004"/>
                <a:ext cx="412934"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Settings</a:t>
                </a:r>
              </a:p>
            </p:txBody>
          </p:sp>
          <p:sp>
            <p:nvSpPr>
              <p:cNvPr id="50" name="Tab Label"/>
              <p:cNvSpPr txBox="1"/>
              <p:nvPr/>
            </p:nvSpPr>
            <p:spPr>
              <a:xfrm>
                <a:off x="7949077" y="5014455"/>
                <a:ext cx="321563"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Menu</a:t>
                </a:r>
              </a:p>
            </p:txBody>
          </p:sp>
          <p:sp>
            <p:nvSpPr>
              <p:cNvPr id="51" name="Tab Label"/>
              <p:cNvSpPr txBox="1"/>
              <p:nvPr/>
            </p:nvSpPr>
            <p:spPr>
              <a:xfrm>
                <a:off x="7732088" y="5402069"/>
                <a:ext cx="379271" cy="107722"/>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Playing</a:t>
                </a:r>
              </a:p>
            </p:txBody>
          </p:sp>
          <p:sp>
            <p:nvSpPr>
              <p:cNvPr id="52" name="Pie 51"/>
              <p:cNvSpPr/>
              <p:nvPr/>
            </p:nvSpPr>
            <p:spPr>
              <a:xfrm>
                <a:off x="8205205" y="4837735"/>
                <a:ext cx="1524444" cy="1497765"/>
              </a:xfrm>
              <a:prstGeom prst="pie">
                <a:avLst>
                  <a:gd name="adj1" fmla="val 10790988"/>
                  <a:gd name="adj2" fmla="val 16204872"/>
                </a:avLst>
              </a:prstGeom>
              <a:solidFill>
                <a:schemeClr val="bg1">
                  <a:lumMod val="95000"/>
                  <a:alpha val="94000"/>
                </a:schemeClr>
              </a:solidFill>
              <a:ln>
                <a:noFill/>
              </a:ln>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Arrow Down"/>
              <p:cNvSpPr>
                <a:spLocks noChangeAspect="1"/>
              </p:cNvSpPr>
              <p:nvPr/>
            </p:nvSpPr>
            <p:spPr bwMode="auto">
              <a:xfrm rot="18900000">
                <a:off x="8789740" y="5394711"/>
                <a:ext cx="103791" cy="14449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82803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187050" y="980256"/>
            <a:ext cx="2541588" cy="5318125"/>
            <a:chOff x="615949" y="939555"/>
            <a:chExt cx="2541588" cy="5318125"/>
          </a:xfrm>
        </p:grpSpPr>
        <p:grpSp>
          <p:nvGrpSpPr>
            <p:cNvPr id="155" name="iPhone"/>
            <p:cNvGrpSpPr>
              <a:grpSpLocks noChangeAspect="1"/>
            </p:cNvGrpSpPr>
            <p:nvPr/>
          </p:nvGrpSpPr>
          <p:grpSpPr>
            <a:xfrm>
              <a:off x="615949" y="939555"/>
              <a:ext cx="2541588" cy="5318125"/>
              <a:chOff x="4819650" y="766763"/>
              <a:chExt cx="2541588" cy="5318125"/>
            </a:xfrm>
          </p:grpSpPr>
          <p:sp>
            <p:nvSpPr>
              <p:cNvPr id="160"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9"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2"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3"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4"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5"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9" name="Group 8"/>
            <p:cNvGrpSpPr/>
            <p:nvPr/>
          </p:nvGrpSpPr>
          <p:grpSpPr>
            <a:xfrm>
              <a:off x="743961" y="1552330"/>
              <a:ext cx="2287064" cy="3832829"/>
              <a:chOff x="4460180" y="1469745"/>
              <a:chExt cx="2287064" cy="3832829"/>
            </a:xfrm>
          </p:grpSpPr>
          <p:grpSp>
            <p:nvGrpSpPr>
              <p:cNvPr id="232" name="Contacts"/>
              <p:cNvGrpSpPr/>
              <p:nvPr/>
            </p:nvGrpSpPr>
            <p:grpSpPr>
              <a:xfrm>
                <a:off x="4460180" y="1469745"/>
                <a:ext cx="2287064" cy="3832829"/>
                <a:chOff x="594622" y="1261242"/>
                <a:chExt cx="2287064" cy="3832829"/>
              </a:xfrm>
            </p:grpSpPr>
            <p:cxnSp>
              <p:nvCxnSpPr>
                <p:cNvPr id="234" name="Divider"/>
                <p:cNvCxnSpPr/>
                <p:nvPr/>
              </p:nvCxnSpPr>
              <p:spPr>
                <a:xfrm>
                  <a:off x="595686" y="172558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nvGrpSpPr>
                <p:cNvPr id="235" name="Search Bar"/>
                <p:cNvGrpSpPr/>
                <p:nvPr/>
              </p:nvGrpSpPr>
              <p:grpSpPr>
                <a:xfrm>
                  <a:off x="595686" y="1724801"/>
                  <a:ext cx="2286000" cy="307181"/>
                  <a:chOff x="595313" y="1822450"/>
                  <a:chExt cx="2286000" cy="307181"/>
                </a:xfrm>
              </p:grpSpPr>
              <p:sp>
                <p:nvSpPr>
                  <p:cNvPr id="272" name="Search Bar Background"/>
                  <p:cNvSpPr>
                    <a:spLocks noChangeArrowheads="1"/>
                  </p:cNvSpPr>
                  <p:nvPr/>
                </p:nvSpPr>
                <p:spPr bwMode="auto">
                  <a:xfrm>
                    <a:off x="595313" y="1822450"/>
                    <a:ext cx="2286000" cy="307181"/>
                  </a:xfrm>
                  <a:prstGeom prst="rect">
                    <a:avLst/>
                  </a:prstGeom>
                  <a:solidFill>
                    <a:srgbClr val="C9C9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3" name="Textbox"/>
                  <p:cNvSpPr>
                    <a:spLocks/>
                  </p:cNvSpPr>
                  <p:nvPr/>
                </p:nvSpPr>
                <p:spPr bwMode="auto">
                  <a:xfrm>
                    <a:off x="651669" y="1876028"/>
                    <a:ext cx="2173288" cy="200025"/>
                  </a:xfrm>
                  <a:custGeom>
                    <a:avLst/>
                    <a:gdLst>
                      <a:gd name="T0" fmla="*/ 2803 w 2850"/>
                      <a:gd name="T1" fmla="*/ 263 h 263"/>
                      <a:gd name="T2" fmla="*/ 47 w 2850"/>
                      <a:gd name="T3" fmla="*/ 263 h 263"/>
                      <a:gd name="T4" fmla="*/ 0 w 2850"/>
                      <a:gd name="T5" fmla="*/ 216 h 263"/>
                      <a:gd name="T6" fmla="*/ 0 w 2850"/>
                      <a:gd name="T7" fmla="*/ 47 h 263"/>
                      <a:gd name="T8" fmla="*/ 47 w 2850"/>
                      <a:gd name="T9" fmla="*/ 0 h 263"/>
                      <a:gd name="T10" fmla="*/ 2803 w 2850"/>
                      <a:gd name="T11" fmla="*/ 0 h 263"/>
                      <a:gd name="T12" fmla="*/ 2850 w 2850"/>
                      <a:gd name="T13" fmla="*/ 47 h 263"/>
                      <a:gd name="T14" fmla="*/ 2850 w 2850"/>
                      <a:gd name="T15" fmla="*/ 216 h 263"/>
                      <a:gd name="T16" fmla="*/ 2803 w 2850"/>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63">
                        <a:moveTo>
                          <a:pt x="2803" y="263"/>
                        </a:moveTo>
                        <a:lnTo>
                          <a:pt x="47" y="263"/>
                        </a:lnTo>
                        <a:cubicBezTo>
                          <a:pt x="21" y="263"/>
                          <a:pt x="0" y="242"/>
                          <a:pt x="0" y="216"/>
                        </a:cubicBezTo>
                        <a:lnTo>
                          <a:pt x="0" y="47"/>
                        </a:lnTo>
                        <a:cubicBezTo>
                          <a:pt x="0" y="21"/>
                          <a:pt x="21" y="0"/>
                          <a:pt x="47" y="0"/>
                        </a:cubicBezTo>
                        <a:lnTo>
                          <a:pt x="2803" y="0"/>
                        </a:lnTo>
                        <a:cubicBezTo>
                          <a:pt x="2829" y="0"/>
                          <a:pt x="2850" y="21"/>
                          <a:pt x="2850" y="47"/>
                        </a:cubicBezTo>
                        <a:lnTo>
                          <a:pt x="2850" y="216"/>
                        </a:lnTo>
                        <a:cubicBezTo>
                          <a:pt x="2850" y="242"/>
                          <a:pt x="2829" y="263"/>
                          <a:pt x="2803"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9144" rIns="9144" bIns="9144"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848484"/>
                        </a:solidFill>
                        <a:latin typeface="Segoe UI" panose="020B0502040204020203" pitchFamily="34" charset="0"/>
                        <a:cs typeface="Segoe UI" panose="020B0502040204020203" pitchFamily="34" charset="0"/>
                      </a:rPr>
                      <a:t>     Search</a:t>
                    </a:r>
                    <a:endParaRPr lang="en-US" sz="900" dirty="0">
                      <a:solidFill>
                        <a:srgbClr val="848484"/>
                      </a:solidFill>
                      <a:latin typeface="Segoe UI" panose="020B0502040204020203" pitchFamily="34" charset="0"/>
                      <a:cs typeface="Segoe UI" panose="020B0502040204020203" pitchFamily="34" charset="0"/>
                    </a:endParaRPr>
                  </a:p>
                </p:txBody>
              </p:sp>
              <p:sp>
                <p:nvSpPr>
                  <p:cNvPr id="274" name="Search Icon"/>
                  <p:cNvSpPr>
                    <a:spLocks noEditPoints="1"/>
                  </p:cNvSpPr>
                  <p:nvPr/>
                </p:nvSpPr>
                <p:spPr bwMode="auto">
                  <a:xfrm>
                    <a:off x="1506538" y="1930796"/>
                    <a:ext cx="93663" cy="90488"/>
                  </a:xfrm>
                  <a:custGeom>
                    <a:avLst/>
                    <a:gdLst>
                      <a:gd name="T0" fmla="*/ 8 w 121"/>
                      <a:gd name="T1" fmla="*/ 47 h 120"/>
                      <a:gd name="T2" fmla="*/ 46 w 121"/>
                      <a:gd name="T3" fmla="*/ 8 h 120"/>
                      <a:gd name="T4" fmla="*/ 84 w 121"/>
                      <a:gd name="T5" fmla="*/ 47 h 120"/>
                      <a:gd name="T6" fmla="*/ 46 w 121"/>
                      <a:gd name="T7" fmla="*/ 85 h 120"/>
                      <a:gd name="T8" fmla="*/ 8 w 121"/>
                      <a:gd name="T9" fmla="*/ 47 h 120"/>
                      <a:gd name="T10" fmla="*/ 121 w 121"/>
                      <a:gd name="T11" fmla="*/ 112 h 120"/>
                      <a:gd name="T12" fmla="*/ 83 w 121"/>
                      <a:gd name="T13" fmla="*/ 74 h 120"/>
                      <a:gd name="T14" fmla="*/ 92 w 121"/>
                      <a:gd name="T15" fmla="*/ 46 h 120"/>
                      <a:gd name="T16" fmla="*/ 46 w 121"/>
                      <a:gd name="T17" fmla="*/ 0 h 120"/>
                      <a:gd name="T18" fmla="*/ 0 w 121"/>
                      <a:gd name="T19" fmla="*/ 46 h 120"/>
                      <a:gd name="T20" fmla="*/ 46 w 121"/>
                      <a:gd name="T21" fmla="*/ 93 h 120"/>
                      <a:gd name="T22" fmla="*/ 74 w 121"/>
                      <a:gd name="T23" fmla="*/ 83 h 120"/>
                      <a:gd name="T24" fmla="*/ 111 w 121"/>
                      <a:gd name="T25" fmla="*/ 120 h 120"/>
                      <a:gd name="T26" fmla="*/ 121 w 121"/>
                      <a:gd name="T2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0">
                        <a:moveTo>
                          <a:pt x="8" y="47"/>
                        </a:moveTo>
                        <a:cubicBezTo>
                          <a:pt x="8" y="26"/>
                          <a:pt x="25" y="8"/>
                          <a:pt x="46" y="8"/>
                        </a:cubicBezTo>
                        <a:cubicBezTo>
                          <a:pt x="67" y="8"/>
                          <a:pt x="84" y="26"/>
                          <a:pt x="84" y="47"/>
                        </a:cubicBezTo>
                        <a:cubicBezTo>
                          <a:pt x="84" y="67"/>
                          <a:pt x="67" y="85"/>
                          <a:pt x="46" y="85"/>
                        </a:cubicBezTo>
                        <a:cubicBezTo>
                          <a:pt x="25" y="85"/>
                          <a:pt x="8" y="67"/>
                          <a:pt x="8" y="47"/>
                        </a:cubicBezTo>
                        <a:moveTo>
                          <a:pt x="121" y="112"/>
                        </a:moveTo>
                        <a:lnTo>
                          <a:pt x="83" y="74"/>
                        </a:lnTo>
                        <a:cubicBezTo>
                          <a:pt x="89" y="66"/>
                          <a:pt x="92" y="57"/>
                          <a:pt x="92" y="46"/>
                        </a:cubicBezTo>
                        <a:cubicBezTo>
                          <a:pt x="92" y="21"/>
                          <a:pt x="72" y="0"/>
                          <a:pt x="46" y="0"/>
                        </a:cubicBezTo>
                        <a:cubicBezTo>
                          <a:pt x="21" y="0"/>
                          <a:pt x="0" y="21"/>
                          <a:pt x="0" y="46"/>
                        </a:cubicBezTo>
                        <a:cubicBezTo>
                          <a:pt x="0" y="72"/>
                          <a:pt x="21" y="93"/>
                          <a:pt x="46" y="93"/>
                        </a:cubicBezTo>
                        <a:cubicBezTo>
                          <a:pt x="57" y="93"/>
                          <a:pt x="66" y="89"/>
                          <a:pt x="74" y="83"/>
                        </a:cubicBezTo>
                        <a:lnTo>
                          <a:pt x="111" y="120"/>
                        </a:lnTo>
                        <a:lnTo>
                          <a:pt x="121" y="112"/>
                        </a:lnTo>
                        <a:close/>
                      </a:path>
                    </a:pathLst>
                  </a:custGeom>
                  <a:solidFill>
                    <a:srgbClr val="8E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36" name="Navigation Bar"/>
                <p:cNvGrpSpPr/>
                <p:nvPr/>
              </p:nvGrpSpPr>
              <p:grpSpPr>
                <a:xfrm>
                  <a:off x="594622" y="1273950"/>
                  <a:ext cx="2286000" cy="464344"/>
                  <a:chOff x="594622" y="1273950"/>
                  <a:chExt cx="2286000" cy="464344"/>
                </a:xfrm>
              </p:grpSpPr>
              <p:sp>
                <p:nvSpPr>
                  <p:cNvPr id="269" name="Navigation Bar Background"/>
                  <p:cNvSpPr>
                    <a:spLocks noChangeArrowheads="1"/>
                  </p:cNvSpPr>
                  <p:nvPr/>
                </p:nvSpPr>
                <p:spPr bwMode="auto">
                  <a:xfrm>
                    <a:off x="594622" y="1273950"/>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chemeClr val="tx1">
                            <a:lumMod val="75000"/>
                            <a:lumOff val="25000"/>
                          </a:schemeClr>
                        </a:solidFill>
                        <a:latin typeface="Segoe UI" panose="020B0502040204020203" pitchFamily="34" charset="0"/>
                        <a:cs typeface="Segoe UI" panose="020B0502040204020203" pitchFamily="34" charset="0"/>
                      </a:rPr>
                      <a:t>Artists</a:t>
                    </a:r>
                    <a:endParaRPr lang="en-US" sz="105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70" name="Back Button"/>
                  <p:cNvSpPr txBox="1"/>
                  <p:nvPr/>
                </p:nvSpPr>
                <p:spPr>
                  <a:xfrm>
                    <a:off x="795467" y="1450027"/>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chemeClr val="tx1">
                            <a:lumMod val="75000"/>
                            <a:lumOff val="25000"/>
                          </a:schemeClr>
                        </a:solidFill>
                        <a:latin typeface="Segoe UI" panose="020B0502040204020203" pitchFamily="34" charset="0"/>
                        <a:cs typeface="Segoe UI" panose="020B0502040204020203" pitchFamily="34" charset="0"/>
                      </a:rPr>
                      <a:t>Back</a:t>
                    </a:r>
                    <a:endParaRPr lang="en-US" sz="105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237" name="Status Bar"/>
                <p:cNvGrpSpPr>
                  <a:grpSpLocks noChangeAspect="1"/>
                </p:cNvGrpSpPr>
                <p:nvPr/>
              </p:nvGrpSpPr>
              <p:grpSpPr>
                <a:xfrm>
                  <a:off x="595686" y="1261242"/>
                  <a:ext cx="2286000" cy="142875"/>
                  <a:chOff x="4826000" y="1124744"/>
                  <a:chExt cx="2286000" cy="142875"/>
                </a:xfrm>
              </p:grpSpPr>
              <p:sp>
                <p:nvSpPr>
                  <p:cNvPr id="263"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264"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5"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6"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7"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268"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238" name="Contact Names"/>
                <p:cNvGrpSpPr/>
                <p:nvPr/>
              </p:nvGrpSpPr>
              <p:grpSpPr>
                <a:xfrm>
                  <a:off x="595686" y="2031196"/>
                  <a:ext cx="2189252" cy="1966751"/>
                  <a:chOff x="595686" y="2031196"/>
                  <a:chExt cx="2189252" cy="1966751"/>
                </a:xfrm>
              </p:grpSpPr>
              <p:sp>
                <p:nvSpPr>
                  <p:cNvPr id="240" name="Contact Name"/>
                  <p:cNvSpPr txBox="1"/>
                  <p:nvPr/>
                </p:nvSpPr>
                <p:spPr>
                  <a:xfrm>
                    <a:off x="1097838" y="2296205"/>
                    <a:ext cx="920124"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Ethan </a:t>
                    </a:r>
                    <a:r>
                      <a:rPr lang="en-US" sz="1200" b="1" noProof="1" smtClean="0">
                        <a:solidFill>
                          <a:srgbClr val="000000"/>
                        </a:solidFill>
                        <a:latin typeface="Segoe UI" panose="020B0502040204020203" pitchFamily="34" charset="0"/>
                        <a:cs typeface="Segoe UI" panose="020B0502040204020203" pitchFamily="34" charset="0"/>
                      </a:rPr>
                      <a:t>Adams</a:t>
                    </a:r>
                  </a:p>
                </p:txBody>
              </p:sp>
              <p:sp>
                <p:nvSpPr>
                  <p:cNvPr id="251" name="Letter"/>
                  <p:cNvSpPr/>
                  <p:nvPr/>
                </p:nvSpPr>
                <p:spPr>
                  <a:xfrm>
                    <a:off x="595686" y="2031196"/>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A</a:t>
                    </a:r>
                  </a:p>
                </p:txBody>
              </p:sp>
              <p:sp>
                <p:nvSpPr>
                  <p:cNvPr id="252" name="Letter"/>
                  <p:cNvSpPr/>
                  <p:nvPr/>
                </p:nvSpPr>
                <p:spPr>
                  <a:xfrm>
                    <a:off x="598640" y="3861800"/>
                    <a:ext cx="2186298" cy="136147"/>
                  </a:xfrm>
                  <a:prstGeom prst="rect">
                    <a:avLst/>
                  </a:prstGeom>
                  <a:solidFill>
                    <a:srgbClr val="F7F7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b="1" noProof="1" smtClean="0">
                        <a:solidFill>
                          <a:schemeClr val="tx1"/>
                        </a:solidFill>
                        <a:latin typeface="Segoe UI" panose="020B0502040204020203" pitchFamily="34" charset="0"/>
                        <a:cs typeface="Segoe UI" panose="020B0502040204020203" pitchFamily="34" charset="0"/>
                      </a:rPr>
                      <a:t>B</a:t>
                    </a:r>
                  </a:p>
                </p:txBody>
              </p:sp>
              <p:cxnSp>
                <p:nvCxnSpPr>
                  <p:cNvPr id="253" name="Line"/>
                  <p:cNvCxnSpPr/>
                  <p:nvPr/>
                </p:nvCxnSpPr>
                <p:spPr>
                  <a:xfrm>
                    <a:off x="665186" y="259692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sp>
              <p:nvSpPr>
                <p:cNvPr id="239" name="Alphabet"/>
                <p:cNvSpPr txBox="1"/>
                <p:nvPr/>
              </p:nvSpPr>
              <p:spPr>
                <a:xfrm>
                  <a:off x="2803138" y="2393332"/>
                  <a:ext cx="78548" cy="2700739"/>
                </a:xfrm>
                <a:prstGeom prst="rect">
                  <a:avLst/>
                </a:prstGeom>
                <a:noFill/>
              </p:spPr>
              <p:txBody>
                <a:bodyPr wrap="none" lIns="0" tIns="0" rIns="0" bIns="0"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A</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B</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C</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D</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E</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F</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G</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H</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I</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J</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K</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L</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M</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N</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O</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P</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Q</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R</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S</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T</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U</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V</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W</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X</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Y</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Z</a:t>
                  </a:r>
                </a:p>
                <a:p>
                  <a:pPr algn="ctr"/>
                  <a:r>
                    <a:rPr lang="en-US" sz="650" noProof="1" smtClean="0">
                      <a:solidFill>
                        <a:schemeClr val="tx1">
                          <a:lumMod val="75000"/>
                          <a:lumOff val="25000"/>
                        </a:schemeClr>
                      </a:solidFill>
                      <a:latin typeface="Segoe UI" panose="020B0502040204020203" pitchFamily="34" charset="0"/>
                      <a:cs typeface="Segoe UI" panose="020B0502040204020203" pitchFamily="34" charset="0"/>
                    </a:rPr>
                    <a:t>#</a:t>
                  </a:r>
                </a:p>
              </p:txBody>
            </p:sp>
          </p:grpSp>
          <p:sp>
            <p:nvSpPr>
              <p:cNvPr id="276" name="Back Arrow"/>
              <p:cNvSpPr>
                <a:spLocks noChangeAspect="1"/>
              </p:cNvSpPr>
              <p:nvPr/>
            </p:nvSpPr>
            <p:spPr bwMode="auto">
              <a:xfrm>
                <a:off x="4542043" y="1723850"/>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7" name="Group 16"/>
            <p:cNvGrpSpPr/>
            <p:nvPr/>
          </p:nvGrpSpPr>
          <p:grpSpPr>
            <a:xfrm>
              <a:off x="814997" y="2523198"/>
              <a:ext cx="295823" cy="296863"/>
              <a:chOff x="5941350" y="4749805"/>
              <a:chExt cx="364830" cy="366112"/>
            </a:xfrm>
          </p:grpSpPr>
          <p:sp>
            <p:nvSpPr>
              <p:cNvPr id="372"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1" name="Straight Connector 10"/>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373" name="Straight Connector 372"/>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378" name="Contact Name"/>
            <p:cNvSpPr txBox="1"/>
            <p:nvPr/>
          </p:nvSpPr>
          <p:spPr>
            <a:xfrm>
              <a:off x="1250000" y="3006997"/>
              <a:ext cx="1050993"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Tracy </a:t>
              </a:r>
              <a:r>
                <a:rPr lang="en-US" sz="1200" b="1" noProof="1" smtClean="0">
                  <a:solidFill>
                    <a:srgbClr val="000000"/>
                  </a:solidFill>
                  <a:latin typeface="Segoe UI" panose="020B0502040204020203" pitchFamily="34" charset="0"/>
                  <a:cs typeface="Segoe UI" panose="020B0502040204020203" pitchFamily="34" charset="0"/>
                </a:rPr>
                <a:t>Abraham</a:t>
              </a:r>
            </a:p>
          </p:txBody>
        </p:sp>
        <p:cxnSp>
          <p:nvCxnSpPr>
            <p:cNvPr id="379" name="Line"/>
            <p:cNvCxnSpPr/>
            <p:nvPr/>
          </p:nvCxnSpPr>
          <p:spPr>
            <a:xfrm>
              <a:off x="817348" y="3307713"/>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84" name="Group 383"/>
            <p:cNvGrpSpPr/>
            <p:nvPr/>
          </p:nvGrpSpPr>
          <p:grpSpPr>
            <a:xfrm>
              <a:off x="816285" y="2944588"/>
              <a:ext cx="295823" cy="296863"/>
              <a:chOff x="5941350" y="4749805"/>
              <a:chExt cx="364830" cy="366112"/>
            </a:xfrm>
          </p:grpSpPr>
          <p:sp>
            <p:nvSpPr>
              <p:cNvPr id="385"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386" name="Straight Connector 385"/>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387" name="Straight Connector 386"/>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388" name="Contact Name"/>
            <p:cNvSpPr txBox="1"/>
            <p:nvPr/>
          </p:nvSpPr>
          <p:spPr>
            <a:xfrm>
              <a:off x="1251566" y="3434681"/>
              <a:ext cx="947375"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Dick </a:t>
              </a:r>
              <a:r>
                <a:rPr lang="en-US" sz="1200" b="1" noProof="1" smtClean="0">
                  <a:solidFill>
                    <a:srgbClr val="000000"/>
                  </a:solidFill>
                  <a:latin typeface="Segoe UI" panose="020B0502040204020203" pitchFamily="34" charset="0"/>
                  <a:cs typeface="Segoe UI" panose="020B0502040204020203" pitchFamily="34" charset="0"/>
                </a:rPr>
                <a:t>Acheson</a:t>
              </a:r>
            </a:p>
          </p:txBody>
        </p:sp>
        <p:cxnSp>
          <p:nvCxnSpPr>
            <p:cNvPr id="389" name="Line"/>
            <p:cNvCxnSpPr/>
            <p:nvPr/>
          </p:nvCxnSpPr>
          <p:spPr>
            <a:xfrm>
              <a:off x="818914" y="3735397"/>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90" name="Group 389"/>
            <p:cNvGrpSpPr/>
            <p:nvPr/>
          </p:nvGrpSpPr>
          <p:grpSpPr>
            <a:xfrm>
              <a:off x="817851" y="3372272"/>
              <a:ext cx="295823" cy="296863"/>
              <a:chOff x="5941350" y="4749805"/>
              <a:chExt cx="364830" cy="366112"/>
            </a:xfrm>
          </p:grpSpPr>
          <p:sp>
            <p:nvSpPr>
              <p:cNvPr id="391"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392" name="Straight Connector 391"/>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393" name="Straight Connector 392"/>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394" name="Contact Name"/>
            <p:cNvSpPr txBox="1"/>
            <p:nvPr/>
          </p:nvSpPr>
          <p:spPr>
            <a:xfrm>
              <a:off x="1250000" y="3855344"/>
              <a:ext cx="804707"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Jimmy </a:t>
              </a:r>
              <a:r>
                <a:rPr lang="en-US" sz="1200" b="1" noProof="1" smtClean="0">
                  <a:solidFill>
                    <a:srgbClr val="000000"/>
                  </a:solidFill>
                  <a:latin typeface="Segoe UI" panose="020B0502040204020203" pitchFamily="34" charset="0"/>
                  <a:cs typeface="Segoe UI" panose="020B0502040204020203" pitchFamily="34" charset="0"/>
                </a:rPr>
                <a:t>Abel</a:t>
              </a:r>
            </a:p>
          </p:txBody>
        </p:sp>
        <p:cxnSp>
          <p:nvCxnSpPr>
            <p:cNvPr id="395" name="Line"/>
            <p:cNvCxnSpPr/>
            <p:nvPr/>
          </p:nvCxnSpPr>
          <p:spPr>
            <a:xfrm>
              <a:off x="817348" y="4156060"/>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96" name="Group 395"/>
            <p:cNvGrpSpPr/>
            <p:nvPr/>
          </p:nvGrpSpPr>
          <p:grpSpPr>
            <a:xfrm>
              <a:off x="816285" y="3792935"/>
              <a:ext cx="295823" cy="296863"/>
              <a:chOff x="5941350" y="4749805"/>
              <a:chExt cx="364830" cy="366112"/>
            </a:xfrm>
          </p:grpSpPr>
          <p:sp>
            <p:nvSpPr>
              <p:cNvPr id="397"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398" name="Straight Connector 397"/>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399" name="Straight Connector 398"/>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400" name="Contact Name"/>
            <p:cNvSpPr txBox="1"/>
            <p:nvPr/>
          </p:nvSpPr>
          <p:spPr>
            <a:xfrm>
              <a:off x="1250000" y="4400521"/>
              <a:ext cx="1147622"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Sarah </a:t>
              </a:r>
              <a:r>
                <a:rPr lang="en-US" sz="1200" b="1" noProof="1" smtClean="0">
                  <a:solidFill>
                    <a:srgbClr val="000000"/>
                  </a:solidFill>
                  <a:latin typeface="Segoe UI" panose="020B0502040204020203" pitchFamily="34" charset="0"/>
                  <a:cs typeface="Segoe UI" panose="020B0502040204020203" pitchFamily="34" charset="0"/>
                </a:rPr>
                <a:t>Bernhardt</a:t>
              </a:r>
            </a:p>
          </p:txBody>
        </p:sp>
        <p:cxnSp>
          <p:nvCxnSpPr>
            <p:cNvPr id="401" name="Line"/>
            <p:cNvCxnSpPr/>
            <p:nvPr/>
          </p:nvCxnSpPr>
          <p:spPr>
            <a:xfrm>
              <a:off x="817348" y="4701237"/>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402" name="Group 401"/>
            <p:cNvGrpSpPr/>
            <p:nvPr/>
          </p:nvGrpSpPr>
          <p:grpSpPr>
            <a:xfrm>
              <a:off x="816285" y="4338112"/>
              <a:ext cx="295823" cy="296863"/>
              <a:chOff x="5941350" y="4749805"/>
              <a:chExt cx="364830" cy="366112"/>
            </a:xfrm>
          </p:grpSpPr>
          <p:sp>
            <p:nvSpPr>
              <p:cNvPr id="403"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404" name="Straight Connector 403"/>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405" name="Straight Connector 404"/>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406" name="Contact Name"/>
            <p:cNvSpPr txBox="1"/>
            <p:nvPr/>
          </p:nvSpPr>
          <p:spPr>
            <a:xfrm>
              <a:off x="1250000" y="4821005"/>
              <a:ext cx="925574"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Garth </a:t>
              </a:r>
              <a:r>
                <a:rPr lang="en-US" sz="1200" b="1" noProof="1" smtClean="0">
                  <a:solidFill>
                    <a:srgbClr val="000000"/>
                  </a:solidFill>
                  <a:latin typeface="Segoe UI" panose="020B0502040204020203" pitchFamily="34" charset="0"/>
                  <a:cs typeface="Segoe UI" panose="020B0502040204020203" pitchFamily="34" charset="0"/>
                </a:rPr>
                <a:t>Brooks</a:t>
              </a:r>
            </a:p>
          </p:txBody>
        </p:sp>
        <p:cxnSp>
          <p:nvCxnSpPr>
            <p:cNvPr id="407" name="Line"/>
            <p:cNvCxnSpPr/>
            <p:nvPr/>
          </p:nvCxnSpPr>
          <p:spPr>
            <a:xfrm>
              <a:off x="817348" y="5121721"/>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408" name="Group 407"/>
            <p:cNvGrpSpPr/>
            <p:nvPr/>
          </p:nvGrpSpPr>
          <p:grpSpPr>
            <a:xfrm>
              <a:off x="816285" y="4758596"/>
              <a:ext cx="295823" cy="296863"/>
              <a:chOff x="5941350" y="4749805"/>
              <a:chExt cx="364830" cy="366112"/>
            </a:xfrm>
          </p:grpSpPr>
          <p:sp>
            <p:nvSpPr>
              <p:cNvPr id="409"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410" name="Straight Connector 409"/>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411" name="Straight Connector 410"/>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sp>
          <p:nvSpPr>
            <p:cNvPr id="412" name="Contact Name"/>
            <p:cNvSpPr txBox="1"/>
            <p:nvPr/>
          </p:nvSpPr>
          <p:spPr>
            <a:xfrm>
              <a:off x="1250000" y="5247720"/>
              <a:ext cx="989053"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noProof="1" smtClean="0">
                  <a:solidFill>
                    <a:srgbClr val="000000"/>
                  </a:solidFill>
                  <a:latin typeface="Segoe UI" panose="020B0502040204020203" pitchFamily="34" charset="0"/>
                  <a:cs typeface="Segoe UI" panose="020B0502040204020203" pitchFamily="34" charset="0"/>
                </a:rPr>
                <a:t>John </a:t>
              </a:r>
              <a:r>
                <a:rPr lang="en-US" sz="1200" b="1" noProof="1" smtClean="0">
                  <a:solidFill>
                    <a:srgbClr val="000000"/>
                  </a:solidFill>
                  <a:latin typeface="Segoe UI" panose="020B0502040204020203" pitchFamily="34" charset="0"/>
                  <a:cs typeface="Segoe UI" panose="020B0502040204020203" pitchFamily="34" charset="0"/>
                </a:rPr>
                <a:t>Benedict</a:t>
              </a:r>
            </a:p>
          </p:txBody>
        </p:sp>
        <p:cxnSp>
          <p:nvCxnSpPr>
            <p:cNvPr id="413" name="Line"/>
            <p:cNvCxnSpPr/>
            <p:nvPr/>
          </p:nvCxnSpPr>
          <p:spPr>
            <a:xfrm>
              <a:off x="817348" y="5548436"/>
              <a:ext cx="2103437"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414" name="Group 413"/>
            <p:cNvGrpSpPr/>
            <p:nvPr/>
          </p:nvGrpSpPr>
          <p:grpSpPr>
            <a:xfrm>
              <a:off x="816285" y="5185311"/>
              <a:ext cx="295823" cy="296863"/>
              <a:chOff x="5941350" y="4749805"/>
              <a:chExt cx="364830" cy="366112"/>
            </a:xfrm>
          </p:grpSpPr>
          <p:sp>
            <p:nvSpPr>
              <p:cNvPr id="415" name="Cell"/>
              <p:cNvSpPr>
                <a:spLocks noChangeArrowheads="1"/>
              </p:cNvSpPr>
              <p:nvPr/>
            </p:nvSpPr>
            <p:spPr bwMode="auto">
              <a:xfrm>
                <a:off x="5942938" y="4749805"/>
                <a:ext cx="363242" cy="36452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416" name="Straight Connector 415"/>
              <p:cNvCxnSpPr/>
              <p:nvPr/>
            </p:nvCxnSpPr>
            <p:spPr>
              <a:xfrm>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cxnSp>
            <p:nvCxnSpPr>
              <p:cNvPr id="417" name="Straight Connector 416"/>
              <p:cNvCxnSpPr/>
              <p:nvPr/>
            </p:nvCxnSpPr>
            <p:spPr>
              <a:xfrm flipV="1">
                <a:off x="5941350" y="4751393"/>
                <a:ext cx="363242" cy="364524"/>
              </a:xfrm>
              <a:prstGeom prst="line">
                <a:avLst/>
              </a:prstGeom>
            </p:spPr>
            <p:style>
              <a:lnRef idx="1">
                <a:schemeClr val="accent3"/>
              </a:lnRef>
              <a:fillRef idx="0">
                <a:schemeClr val="accent3"/>
              </a:fillRef>
              <a:effectRef idx="0">
                <a:schemeClr val="accent3"/>
              </a:effectRef>
              <a:fontRef idx="minor">
                <a:schemeClr val="tx1"/>
              </a:fontRef>
            </p:style>
          </p:cxnSp>
        </p:grpSp>
      </p:grpSp>
      <p:grpSp>
        <p:nvGrpSpPr>
          <p:cNvPr id="499" name="Group 498"/>
          <p:cNvGrpSpPr/>
          <p:nvPr/>
        </p:nvGrpSpPr>
        <p:grpSpPr>
          <a:xfrm>
            <a:off x="9086532" y="980256"/>
            <a:ext cx="2541588" cy="5318125"/>
            <a:chOff x="982488" y="793221"/>
            <a:chExt cx="2541588" cy="5318125"/>
          </a:xfrm>
        </p:grpSpPr>
        <p:sp>
          <p:nvSpPr>
            <p:cNvPr id="500" name="Case"/>
            <p:cNvSpPr>
              <a:spLocks/>
            </p:cNvSpPr>
            <p:nvPr/>
          </p:nvSpPr>
          <p:spPr bwMode="auto">
            <a:xfrm>
              <a:off x="982488" y="793221"/>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01" name="Camera"/>
            <p:cNvSpPr>
              <a:spLocks noChangeAspect="1" noChangeArrowheads="1"/>
            </p:cNvSpPr>
            <p:nvPr/>
          </p:nvSpPr>
          <p:spPr bwMode="auto">
            <a:xfrm>
              <a:off x="1796876" y="1053571"/>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02" name="Speaker"/>
            <p:cNvSpPr>
              <a:spLocks/>
            </p:cNvSpPr>
            <p:nvPr/>
          </p:nvSpPr>
          <p:spPr bwMode="auto">
            <a:xfrm>
              <a:off x="2042938" y="1074209"/>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03" name="Home Button Outer"/>
            <p:cNvSpPr>
              <a:spLocks noChangeAspect="1" noChangeArrowheads="1"/>
            </p:cNvSpPr>
            <p:nvPr/>
          </p:nvSpPr>
          <p:spPr bwMode="auto">
            <a:xfrm>
              <a:off x="2047701" y="5585884"/>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04" name="Home Button Inner"/>
            <p:cNvSpPr>
              <a:spLocks noChangeAspect="1" noChangeArrowheads="1"/>
            </p:cNvSpPr>
            <p:nvPr/>
          </p:nvSpPr>
          <p:spPr bwMode="auto">
            <a:xfrm>
              <a:off x="2069926" y="5608109"/>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05" name="Screen"/>
            <p:cNvSpPr>
              <a:spLocks noChangeArrowheads="1"/>
            </p:cNvSpPr>
            <p:nvPr/>
          </p:nvSpPr>
          <p:spPr bwMode="auto">
            <a:xfrm>
              <a:off x="1110282" y="1409171"/>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506" name="Group 505"/>
          <p:cNvGrpSpPr/>
          <p:nvPr/>
        </p:nvGrpSpPr>
        <p:grpSpPr>
          <a:xfrm>
            <a:off x="9212118" y="2054997"/>
            <a:ext cx="2287104" cy="1243537"/>
            <a:chOff x="1108074" y="1867962"/>
            <a:chExt cx="2287104" cy="1243537"/>
          </a:xfrm>
        </p:grpSpPr>
        <p:sp>
          <p:nvSpPr>
            <p:cNvPr id="507" name="Cell"/>
            <p:cNvSpPr>
              <a:spLocks noChangeArrowheads="1"/>
            </p:cNvSpPr>
            <p:nvPr/>
          </p:nvSpPr>
          <p:spPr bwMode="auto">
            <a:xfrm>
              <a:off x="1108074" y="1867962"/>
              <a:ext cx="2287101" cy="1243537"/>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508" name="Straight Connector 507"/>
            <p:cNvCxnSpPr/>
            <p:nvPr/>
          </p:nvCxnSpPr>
          <p:spPr>
            <a:xfrm>
              <a:off x="1108142" y="1872292"/>
              <a:ext cx="2274770" cy="1226077"/>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09" name="Straight Connector 508"/>
            <p:cNvCxnSpPr/>
            <p:nvPr/>
          </p:nvCxnSpPr>
          <p:spPr>
            <a:xfrm flipH="1">
              <a:off x="1111334" y="1872199"/>
              <a:ext cx="2283844" cy="1226171"/>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510" name="Group 509"/>
          <p:cNvGrpSpPr/>
          <p:nvPr/>
        </p:nvGrpSpPr>
        <p:grpSpPr>
          <a:xfrm>
            <a:off x="9213222" y="1596207"/>
            <a:ext cx="2286000" cy="464344"/>
            <a:chOff x="1109178" y="1409172"/>
            <a:chExt cx="2286000" cy="464344"/>
          </a:xfrm>
        </p:grpSpPr>
        <p:sp>
          <p:nvSpPr>
            <p:cNvPr id="511" name="Navigation Bar Background"/>
            <p:cNvSpPr>
              <a:spLocks noChangeArrowheads="1"/>
            </p:cNvSpPr>
            <p:nvPr/>
          </p:nvSpPr>
          <p:spPr bwMode="auto">
            <a:xfrm>
              <a:off x="1109178" y="1409172"/>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Ethan Adams</a:t>
              </a:r>
              <a:endParaRPr lang="en-US" sz="1050" dirty="0">
                <a:solidFill>
                  <a:srgbClr val="000000"/>
                </a:solidFill>
                <a:latin typeface="Segoe UI" panose="020B0502040204020203" pitchFamily="34" charset="0"/>
                <a:cs typeface="Segoe UI" panose="020B0502040204020203" pitchFamily="34" charset="0"/>
              </a:endParaRPr>
            </a:p>
          </p:txBody>
        </p:sp>
        <p:sp>
          <p:nvSpPr>
            <p:cNvPr id="512" name="Back Arrow"/>
            <p:cNvSpPr>
              <a:spLocks noChangeAspect="1"/>
            </p:cNvSpPr>
            <p:nvPr/>
          </p:nvSpPr>
          <p:spPr bwMode="auto">
            <a:xfrm>
              <a:off x="1169503" y="1634598"/>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cxnSp>
          <p:nvCxnSpPr>
            <p:cNvPr id="513" name="Divider"/>
            <p:cNvCxnSpPr/>
            <p:nvPr/>
          </p:nvCxnSpPr>
          <p:spPr>
            <a:xfrm>
              <a:off x="1109178" y="187351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514" name="Back Button"/>
            <p:cNvSpPr txBox="1"/>
            <p:nvPr/>
          </p:nvSpPr>
          <p:spPr>
            <a:xfrm>
              <a:off x="1257453" y="1585431"/>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chemeClr val="tx1">
                      <a:lumMod val="75000"/>
                      <a:lumOff val="25000"/>
                    </a:schemeClr>
                  </a:solidFill>
                  <a:latin typeface="Segoe UI" panose="020B0502040204020203" pitchFamily="34" charset="0"/>
                  <a:cs typeface="Segoe UI" panose="020B0502040204020203" pitchFamily="34" charset="0"/>
                </a:rPr>
                <a:t>Back</a:t>
              </a:r>
              <a:endParaRPr lang="en-US" sz="1050" dirty="0">
                <a:solidFill>
                  <a:schemeClr val="tx1">
                    <a:lumMod val="75000"/>
                    <a:lumOff val="25000"/>
                  </a:schemeClr>
                </a:solidFill>
                <a:latin typeface="Segoe UI" panose="020B0502040204020203" pitchFamily="34" charset="0"/>
                <a:cs typeface="Segoe UI" panose="020B0502040204020203" pitchFamily="34" charset="0"/>
              </a:endParaRPr>
            </a:p>
          </p:txBody>
        </p:sp>
      </p:grpSp>
      <p:grpSp>
        <p:nvGrpSpPr>
          <p:cNvPr id="515" name="Group 514"/>
          <p:cNvGrpSpPr/>
          <p:nvPr/>
        </p:nvGrpSpPr>
        <p:grpSpPr>
          <a:xfrm>
            <a:off x="9215429" y="1596206"/>
            <a:ext cx="2286000" cy="142875"/>
            <a:chOff x="1111385" y="1409171"/>
            <a:chExt cx="2286000" cy="142875"/>
          </a:xfrm>
        </p:grpSpPr>
        <p:sp>
          <p:nvSpPr>
            <p:cNvPr id="516" name="Status Bar Background"/>
            <p:cNvSpPr>
              <a:spLocks noChangeArrowheads="1"/>
            </p:cNvSpPr>
            <p:nvPr/>
          </p:nvSpPr>
          <p:spPr bwMode="auto">
            <a:xfrm>
              <a:off x="1111385" y="1409171"/>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517" name="WLAN Strength"/>
            <p:cNvSpPr>
              <a:spLocks noChangeAspect="1" noEditPoints="1"/>
            </p:cNvSpPr>
            <p:nvPr/>
          </p:nvSpPr>
          <p:spPr bwMode="auto">
            <a:xfrm>
              <a:off x="1743210" y="1448064"/>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18" name="Battery"/>
            <p:cNvSpPr>
              <a:spLocks noChangeAspect="1" noEditPoints="1"/>
            </p:cNvSpPr>
            <p:nvPr/>
          </p:nvSpPr>
          <p:spPr bwMode="auto">
            <a:xfrm>
              <a:off x="3183073" y="1446477"/>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19" name="Signal Strength"/>
            <p:cNvSpPr>
              <a:spLocks noChangeAspect="1" noEditPoints="1"/>
            </p:cNvSpPr>
            <p:nvPr/>
          </p:nvSpPr>
          <p:spPr bwMode="auto">
            <a:xfrm>
              <a:off x="1157423" y="1460764"/>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20" name="Carrier Label"/>
            <p:cNvSpPr txBox="1"/>
            <p:nvPr/>
          </p:nvSpPr>
          <p:spPr>
            <a:xfrm>
              <a:off x="1428887" y="1426747"/>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521" name="Battery Label"/>
            <p:cNvSpPr txBox="1"/>
            <p:nvPr/>
          </p:nvSpPr>
          <p:spPr>
            <a:xfrm>
              <a:off x="2932574" y="1426747"/>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nvGrpSpPr>
          <p:cNvPr id="538" name="Group 537"/>
          <p:cNvGrpSpPr/>
          <p:nvPr/>
        </p:nvGrpSpPr>
        <p:grpSpPr>
          <a:xfrm>
            <a:off x="9261466" y="4201660"/>
            <a:ext cx="2200275" cy="213050"/>
            <a:chOff x="1157422" y="4014625"/>
            <a:chExt cx="2200275" cy="213050"/>
          </a:xfrm>
        </p:grpSpPr>
        <p:sp>
          <p:nvSpPr>
            <p:cNvPr id="539" name="Segment"/>
            <p:cNvSpPr/>
            <p:nvPr/>
          </p:nvSpPr>
          <p:spPr>
            <a:xfrm rot="5400000">
              <a:off x="2886900" y="3756878"/>
              <a:ext cx="213049" cy="728545"/>
            </a:xfrm>
            <a:prstGeom prst="round2SameRect">
              <a:avLst>
                <a:gd name="adj1" fmla="val 10566"/>
                <a:gd name="adj2" fmla="val 0"/>
              </a:avLst>
            </a:prstGeom>
            <a:solidFill>
              <a:srgbClr val="FFFFFF"/>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chemeClr val="tx1">
                      <a:lumMod val="75000"/>
                      <a:lumOff val="25000"/>
                    </a:schemeClr>
                  </a:solidFill>
                  <a:latin typeface="Segoe UI" panose="020B0502040204020203" pitchFamily="34" charset="0"/>
                  <a:cs typeface="Segoe UI" panose="020B0502040204020203" pitchFamily="34" charset="0"/>
                </a:rPr>
                <a:t>Singles</a:t>
              </a:r>
              <a:endParaRPr lang="en-US" sz="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40" name="Segment"/>
            <p:cNvSpPr>
              <a:spLocks/>
            </p:cNvSpPr>
            <p:nvPr/>
          </p:nvSpPr>
          <p:spPr bwMode="auto">
            <a:xfrm>
              <a:off x="1885968" y="4014625"/>
              <a:ext cx="743185" cy="213049"/>
            </a:xfrm>
            <a:prstGeom prst="rect">
              <a:avLst/>
            </a:prstGeom>
            <a:solidFill>
              <a:srgbClr val="FFFFFF"/>
            </a:solidFill>
            <a:ln w="6350" cap="flat" cmpd="sng" algn="ctr">
              <a:solidFill>
                <a:schemeClr val="bg1">
                  <a:lumMod val="65000"/>
                </a:schemeClr>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chemeClr val="tx1">
                      <a:lumMod val="75000"/>
                      <a:lumOff val="25000"/>
                    </a:schemeClr>
                  </a:solidFill>
                  <a:latin typeface="Segoe UI" panose="020B0502040204020203" pitchFamily="34" charset="0"/>
                  <a:cs typeface="Segoe UI" panose="020B0502040204020203" pitchFamily="34" charset="0"/>
                </a:rPr>
                <a:t>Songs</a:t>
              </a:r>
              <a:endParaRPr lang="en-US" sz="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41" name="Segment"/>
            <p:cNvSpPr/>
            <p:nvPr/>
          </p:nvSpPr>
          <p:spPr>
            <a:xfrm rot="5400000">
              <a:off x="1415170" y="3756878"/>
              <a:ext cx="213049" cy="728545"/>
            </a:xfrm>
            <a:prstGeom prst="round2SameRect">
              <a:avLst>
                <a:gd name="adj1" fmla="val 0"/>
                <a:gd name="adj2" fmla="val 12122"/>
              </a:avLst>
            </a:prstGeom>
            <a:solidFill>
              <a:schemeClr val="bg1">
                <a:lumMod val="6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800" dirty="0" smtClean="0">
                  <a:solidFill>
                    <a:srgbClr val="FFFFFF"/>
                  </a:solidFill>
                  <a:latin typeface="Segoe UI" panose="020B0502040204020203" pitchFamily="34" charset="0"/>
                  <a:cs typeface="Segoe UI" panose="020B0502040204020203" pitchFamily="34" charset="0"/>
                </a:rPr>
                <a:t>Albums</a:t>
              </a:r>
              <a:endParaRPr lang="en-US" sz="800" dirty="0">
                <a:solidFill>
                  <a:srgbClr val="FFFFFF"/>
                </a:solidFill>
                <a:latin typeface="Segoe UI" panose="020B0502040204020203" pitchFamily="34" charset="0"/>
                <a:cs typeface="Segoe UI" panose="020B0502040204020203" pitchFamily="34" charset="0"/>
              </a:endParaRPr>
            </a:p>
          </p:txBody>
        </p:sp>
      </p:grpSp>
      <p:graphicFrame>
        <p:nvGraphicFramePr>
          <p:cNvPr id="542" name="Table 541"/>
          <p:cNvGraphicFramePr>
            <a:graphicFrameLocks noGrp="1"/>
          </p:cNvGraphicFramePr>
          <p:nvPr>
            <p:extLst>
              <p:ext uri="{D42A27DB-BD31-4B8C-83A1-F6EECF244321}">
                <p14:modId xmlns:p14="http://schemas.microsoft.com/office/powerpoint/2010/main" val="4060544041"/>
              </p:ext>
            </p:extLst>
          </p:nvPr>
        </p:nvGraphicFramePr>
        <p:xfrm>
          <a:off x="9267197" y="4488703"/>
          <a:ext cx="2200275" cy="1021080"/>
        </p:xfrm>
        <a:graphic>
          <a:graphicData uri="http://schemas.openxmlformats.org/drawingml/2006/table">
            <a:tbl>
              <a:tblPr>
                <a:tableStyleId>{2D5ABB26-0587-4C30-8999-92F81FD0307C}</a:tableStyleId>
              </a:tblPr>
              <a:tblGrid>
                <a:gridCol w="2200275">
                  <a:extLst>
                    <a:ext uri="{9D8B030D-6E8A-4147-A177-3AD203B41FA5}">
                      <a16:colId xmlns:a16="http://schemas.microsoft.com/office/drawing/2014/main" val="20000"/>
                    </a:ext>
                  </a:extLst>
                </a:gridCol>
              </a:tblGrid>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a:t>
                      </a:r>
                      <a:r>
                        <a:rPr lang="en-US" sz="1000" baseline="0" dirty="0" smtClean="0">
                          <a:solidFill>
                            <a:srgbClr val="000000"/>
                          </a:solidFill>
                          <a:latin typeface="Segoe UI" panose="020B0502040204020203" pitchFamily="34" charset="0"/>
                          <a:cs typeface="Segoe UI" panose="020B0502040204020203" pitchFamily="34" charset="0"/>
                        </a:rPr>
                        <a:t> 1</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a:noFill/>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2</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a:t>
                      </a:r>
                      <a:r>
                        <a:rPr lang="en-US" sz="1000" baseline="0" dirty="0" smtClean="0">
                          <a:solidFill>
                            <a:srgbClr val="000000"/>
                          </a:solidFill>
                          <a:latin typeface="Segoe UI" panose="020B0502040204020203" pitchFamily="34" charset="0"/>
                          <a:cs typeface="Segoe UI" panose="020B0502040204020203" pitchFamily="34" charset="0"/>
                        </a:rPr>
                        <a:t>3</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55270">
                <a:tc>
                  <a:txBody>
                    <a:bodyPr/>
                    <a:lstStyle/>
                    <a:p>
                      <a:r>
                        <a:rPr lang="en-US" sz="1000" dirty="0" smtClean="0">
                          <a:solidFill>
                            <a:srgbClr val="000000"/>
                          </a:solidFill>
                          <a:latin typeface="Segoe UI" panose="020B0502040204020203" pitchFamily="34" charset="0"/>
                          <a:cs typeface="Segoe UI" panose="020B0502040204020203" pitchFamily="34" charset="0"/>
                        </a:rPr>
                        <a:t>       Album 4</a:t>
                      </a:r>
                      <a:endParaRPr lang="en-US" sz="1000" dirty="0">
                        <a:solidFill>
                          <a:srgbClr val="000000"/>
                        </a:solidFill>
                        <a:latin typeface="Segoe UI" panose="020B0502040204020203" pitchFamily="34" charset="0"/>
                        <a:cs typeface="Segoe UI" panose="020B0502040204020203" pitchFamily="34" charset="0"/>
                      </a:endParaRPr>
                    </a:p>
                  </a:txBody>
                  <a:tcPr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grpSp>
        <p:nvGrpSpPr>
          <p:cNvPr id="543" name="Group 542"/>
          <p:cNvGrpSpPr/>
          <p:nvPr/>
        </p:nvGrpSpPr>
        <p:grpSpPr>
          <a:xfrm>
            <a:off x="9297483" y="4531122"/>
            <a:ext cx="171451" cy="173038"/>
            <a:chOff x="1193439" y="4344087"/>
            <a:chExt cx="171451" cy="173038"/>
          </a:xfrm>
        </p:grpSpPr>
        <p:sp>
          <p:nvSpPr>
            <p:cNvPr id="544" name="Oval 543"/>
            <p:cNvSpPr/>
            <p:nvPr/>
          </p:nvSpPr>
          <p:spPr>
            <a:xfrm>
              <a:off x="1193439" y="4344087"/>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5" name="Isosceles Triangle 544"/>
            <p:cNvSpPr/>
            <p:nvPr/>
          </p:nvSpPr>
          <p:spPr>
            <a:xfrm rot="5400000">
              <a:off x="1249923" y="4396469"/>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46" name="Group 545"/>
          <p:cNvGrpSpPr/>
          <p:nvPr/>
        </p:nvGrpSpPr>
        <p:grpSpPr>
          <a:xfrm>
            <a:off x="9297483" y="4785601"/>
            <a:ext cx="171451" cy="173038"/>
            <a:chOff x="1193439" y="4598566"/>
            <a:chExt cx="171451" cy="173038"/>
          </a:xfrm>
        </p:grpSpPr>
        <p:sp>
          <p:nvSpPr>
            <p:cNvPr id="547" name="Oval 546"/>
            <p:cNvSpPr/>
            <p:nvPr/>
          </p:nvSpPr>
          <p:spPr>
            <a:xfrm>
              <a:off x="1193439" y="4598566"/>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8" name="Isosceles Triangle 547"/>
            <p:cNvSpPr/>
            <p:nvPr/>
          </p:nvSpPr>
          <p:spPr>
            <a:xfrm rot="5400000">
              <a:off x="1249923" y="4650948"/>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49" name="Group 548"/>
          <p:cNvGrpSpPr/>
          <p:nvPr/>
        </p:nvGrpSpPr>
        <p:grpSpPr>
          <a:xfrm>
            <a:off x="9297482" y="5040080"/>
            <a:ext cx="171451" cy="173038"/>
            <a:chOff x="1193438" y="4853045"/>
            <a:chExt cx="171451" cy="173038"/>
          </a:xfrm>
        </p:grpSpPr>
        <p:sp>
          <p:nvSpPr>
            <p:cNvPr id="550" name="Oval 549"/>
            <p:cNvSpPr/>
            <p:nvPr/>
          </p:nvSpPr>
          <p:spPr>
            <a:xfrm>
              <a:off x="1193438" y="4853045"/>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1" name="Isosceles Triangle 550"/>
            <p:cNvSpPr/>
            <p:nvPr/>
          </p:nvSpPr>
          <p:spPr>
            <a:xfrm rot="5400000">
              <a:off x="1249922" y="4905427"/>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59" name="Rectangle 558"/>
          <p:cNvSpPr/>
          <p:nvPr/>
        </p:nvSpPr>
        <p:spPr>
          <a:xfrm>
            <a:off x="9212669" y="3295262"/>
            <a:ext cx="2287101" cy="393701"/>
          </a:xfrm>
          <a:prstGeom prst="rect">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2" name="Group 551"/>
          <p:cNvGrpSpPr/>
          <p:nvPr/>
        </p:nvGrpSpPr>
        <p:grpSpPr>
          <a:xfrm>
            <a:off x="9297482" y="5294559"/>
            <a:ext cx="171451" cy="173038"/>
            <a:chOff x="1193438" y="5107524"/>
            <a:chExt cx="171451" cy="173038"/>
          </a:xfrm>
        </p:grpSpPr>
        <p:sp>
          <p:nvSpPr>
            <p:cNvPr id="553" name="Oval 552"/>
            <p:cNvSpPr/>
            <p:nvPr/>
          </p:nvSpPr>
          <p:spPr>
            <a:xfrm>
              <a:off x="1193438" y="5107524"/>
              <a:ext cx="171451" cy="173038"/>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4" name="Isosceles Triangle 553"/>
            <p:cNvSpPr/>
            <p:nvPr/>
          </p:nvSpPr>
          <p:spPr>
            <a:xfrm rot="5400000">
              <a:off x="1249922" y="5159906"/>
              <a:ext cx="84383" cy="6802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55" name="Text Field"/>
          <p:cNvSpPr/>
          <p:nvPr/>
        </p:nvSpPr>
        <p:spPr>
          <a:xfrm>
            <a:off x="9736903" y="3797569"/>
            <a:ext cx="1238632" cy="300705"/>
          </a:xfrm>
          <a:prstGeom prst="roundRect">
            <a:avLst/>
          </a:prstGeom>
          <a:solidFill>
            <a:srgbClr val="FFFF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9144" rIns="45720" bIns="914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000000"/>
                </a:solidFill>
                <a:latin typeface="Segoe UI" panose="020B0502040204020203" pitchFamily="34" charset="0"/>
                <a:cs typeface="Segoe UI" panose="020B0502040204020203" pitchFamily="34" charset="0"/>
              </a:rPr>
              <a:t> </a:t>
            </a:r>
            <a:r>
              <a:rPr lang="en-US" sz="1100" dirty="0" smtClean="0">
                <a:solidFill>
                  <a:srgbClr val="000000"/>
                </a:solidFill>
                <a:latin typeface="Segoe UI" panose="020B0502040204020203" pitchFamily="34" charset="0"/>
                <a:cs typeface="Segoe UI" panose="020B0502040204020203" pitchFamily="34" charset="0"/>
              </a:rPr>
              <a:t>       Ethan Adams</a:t>
            </a:r>
          </a:p>
        </p:txBody>
      </p:sp>
      <p:grpSp>
        <p:nvGrpSpPr>
          <p:cNvPr id="556" name="Group 555"/>
          <p:cNvGrpSpPr/>
          <p:nvPr/>
        </p:nvGrpSpPr>
        <p:grpSpPr>
          <a:xfrm>
            <a:off x="9805658" y="3841794"/>
            <a:ext cx="207841" cy="214547"/>
            <a:chOff x="1701614" y="3654759"/>
            <a:chExt cx="207841" cy="214547"/>
          </a:xfrm>
        </p:grpSpPr>
        <p:sp>
          <p:nvSpPr>
            <p:cNvPr id="557" name="Oval 556"/>
            <p:cNvSpPr/>
            <p:nvPr/>
          </p:nvSpPr>
          <p:spPr>
            <a:xfrm>
              <a:off x="1701614" y="3654759"/>
              <a:ext cx="207841" cy="214547"/>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8" name="Isosceles Triangle 557"/>
            <p:cNvSpPr/>
            <p:nvPr/>
          </p:nvSpPr>
          <p:spPr>
            <a:xfrm rot="5400000">
              <a:off x="1774774" y="3723295"/>
              <a:ext cx="93269" cy="7518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4" name="Group 533"/>
          <p:cNvGrpSpPr/>
          <p:nvPr/>
        </p:nvGrpSpPr>
        <p:grpSpPr>
          <a:xfrm>
            <a:off x="10984035" y="3362823"/>
            <a:ext cx="448946" cy="256117"/>
            <a:chOff x="2879991" y="3175788"/>
            <a:chExt cx="448946" cy="256117"/>
          </a:xfrm>
        </p:grpSpPr>
        <p:sp>
          <p:nvSpPr>
            <p:cNvPr id="535" name="Cell"/>
            <p:cNvSpPr>
              <a:spLocks noChangeArrowheads="1"/>
            </p:cNvSpPr>
            <p:nvPr/>
          </p:nvSpPr>
          <p:spPr bwMode="auto">
            <a:xfrm>
              <a:off x="2879991"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536" name="Straight Connector 535"/>
            <p:cNvCxnSpPr/>
            <p:nvPr/>
          </p:nvCxnSpPr>
          <p:spPr>
            <a:xfrm>
              <a:off x="2880004"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37" name="Straight Connector 536"/>
            <p:cNvCxnSpPr/>
            <p:nvPr/>
          </p:nvCxnSpPr>
          <p:spPr>
            <a:xfrm flipH="1">
              <a:off x="2880631"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530" name="Group 529"/>
          <p:cNvGrpSpPr/>
          <p:nvPr/>
        </p:nvGrpSpPr>
        <p:grpSpPr>
          <a:xfrm>
            <a:off x="10415642" y="3362823"/>
            <a:ext cx="448946" cy="256117"/>
            <a:chOff x="2311598" y="3175788"/>
            <a:chExt cx="448946" cy="256117"/>
          </a:xfrm>
        </p:grpSpPr>
        <p:sp>
          <p:nvSpPr>
            <p:cNvPr id="531" name="Cell"/>
            <p:cNvSpPr>
              <a:spLocks noChangeArrowheads="1"/>
            </p:cNvSpPr>
            <p:nvPr/>
          </p:nvSpPr>
          <p:spPr bwMode="auto">
            <a:xfrm>
              <a:off x="2311598"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532" name="Straight Connector 531"/>
            <p:cNvCxnSpPr/>
            <p:nvPr/>
          </p:nvCxnSpPr>
          <p:spPr>
            <a:xfrm>
              <a:off x="2311611"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33" name="Straight Connector 532"/>
            <p:cNvCxnSpPr/>
            <p:nvPr/>
          </p:nvCxnSpPr>
          <p:spPr>
            <a:xfrm flipH="1">
              <a:off x="2312238"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526" name="Group 525"/>
          <p:cNvGrpSpPr/>
          <p:nvPr/>
        </p:nvGrpSpPr>
        <p:grpSpPr>
          <a:xfrm>
            <a:off x="9847250" y="3362823"/>
            <a:ext cx="448946" cy="256117"/>
            <a:chOff x="1743206" y="3175788"/>
            <a:chExt cx="448946" cy="256117"/>
          </a:xfrm>
        </p:grpSpPr>
        <p:sp>
          <p:nvSpPr>
            <p:cNvPr id="527" name="Cell"/>
            <p:cNvSpPr>
              <a:spLocks noChangeArrowheads="1"/>
            </p:cNvSpPr>
            <p:nvPr/>
          </p:nvSpPr>
          <p:spPr bwMode="auto">
            <a:xfrm>
              <a:off x="1743206"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528" name="Straight Connector 527"/>
            <p:cNvCxnSpPr/>
            <p:nvPr/>
          </p:nvCxnSpPr>
          <p:spPr>
            <a:xfrm>
              <a:off x="1743219"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29" name="Straight Connector 528"/>
            <p:cNvCxnSpPr/>
            <p:nvPr/>
          </p:nvCxnSpPr>
          <p:spPr>
            <a:xfrm flipH="1">
              <a:off x="1743846"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522" name="Group 521"/>
          <p:cNvGrpSpPr/>
          <p:nvPr/>
        </p:nvGrpSpPr>
        <p:grpSpPr>
          <a:xfrm>
            <a:off x="9278858" y="3362823"/>
            <a:ext cx="448946" cy="256117"/>
            <a:chOff x="1174814" y="3175788"/>
            <a:chExt cx="448946" cy="256117"/>
          </a:xfrm>
        </p:grpSpPr>
        <p:sp>
          <p:nvSpPr>
            <p:cNvPr id="523" name="Cell"/>
            <p:cNvSpPr>
              <a:spLocks noChangeArrowheads="1"/>
            </p:cNvSpPr>
            <p:nvPr/>
          </p:nvSpPr>
          <p:spPr bwMode="auto">
            <a:xfrm>
              <a:off x="1174814" y="3175788"/>
              <a:ext cx="448945" cy="256117"/>
            </a:xfrm>
            <a:prstGeom prst="rect">
              <a:avLst/>
            </a:prstGeom>
            <a:solidFill>
              <a:srgbClr val="5C5C5C"/>
            </a:solidFill>
            <a:ln w="9525">
              <a:solidFill>
                <a:schemeClr val="bg1">
                  <a:lumMod val="65000"/>
                </a:schemeClr>
              </a:solidFill>
              <a:miter lim="800000"/>
              <a:headEnd/>
              <a:tailEnd/>
            </a:ln>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524" name="Straight Connector 523"/>
            <p:cNvCxnSpPr/>
            <p:nvPr/>
          </p:nvCxnSpPr>
          <p:spPr>
            <a:xfrm>
              <a:off x="1174827" y="3176680"/>
              <a:ext cx="446525" cy="252521"/>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25" name="Straight Connector 524"/>
            <p:cNvCxnSpPr/>
            <p:nvPr/>
          </p:nvCxnSpPr>
          <p:spPr>
            <a:xfrm flipH="1">
              <a:off x="1175454" y="3176661"/>
              <a:ext cx="448306" cy="252540"/>
            </a:xfrm>
            <a:prstGeom prst="line">
              <a:avLst/>
            </a:prstGeom>
            <a:ln w="12700"/>
          </p:spPr>
          <p:style>
            <a:lnRef idx="1">
              <a:schemeClr val="accent3"/>
            </a:lnRef>
            <a:fillRef idx="0">
              <a:schemeClr val="accent3"/>
            </a:fillRef>
            <a:effectRef idx="0">
              <a:schemeClr val="accent3"/>
            </a:effectRef>
            <a:fontRef idx="minor">
              <a:schemeClr val="tx1"/>
            </a:fontRef>
          </p:style>
        </p:cxnSp>
      </p:grpSp>
      <p:grpSp>
        <p:nvGrpSpPr>
          <p:cNvPr id="577" name="Group 576"/>
          <p:cNvGrpSpPr/>
          <p:nvPr/>
        </p:nvGrpSpPr>
        <p:grpSpPr>
          <a:xfrm>
            <a:off x="2441922" y="5294558"/>
            <a:ext cx="720455" cy="707846"/>
            <a:chOff x="6611306" y="5538523"/>
            <a:chExt cx="720455" cy="707846"/>
          </a:xfrm>
        </p:grpSpPr>
        <p:sp>
          <p:nvSpPr>
            <p:cNvPr id="578" name="Pie 577"/>
            <p:cNvSpPr/>
            <p:nvPr/>
          </p:nvSpPr>
          <p:spPr>
            <a:xfrm>
              <a:off x="6611306" y="5538523"/>
              <a:ext cx="720455" cy="707846"/>
            </a:xfrm>
            <a:prstGeom prst="pie">
              <a:avLst>
                <a:gd name="adj1" fmla="val 10790988"/>
                <a:gd name="adj2" fmla="val 16175710"/>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9"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83" name="Group 582"/>
          <p:cNvGrpSpPr/>
          <p:nvPr/>
        </p:nvGrpSpPr>
        <p:grpSpPr>
          <a:xfrm>
            <a:off x="8245006" y="5301043"/>
            <a:ext cx="720455" cy="707846"/>
            <a:chOff x="6611306" y="5538523"/>
            <a:chExt cx="720455" cy="707846"/>
          </a:xfrm>
        </p:grpSpPr>
        <p:sp>
          <p:nvSpPr>
            <p:cNvPr id="584" name="Pie 583"/>
            <p:cNvSpPr/>
            <p:nvPr/>
          </p:nvSpPr>
          <p:spPr>
            <a:xfrm>
              <a:off x="6611306" y="5538523"/>
              <a:ext cx="720455" cy="707846"/>
            </a:xfrm>
            <a:prstGeom prst="pie">
              <a:avLst>
                <a:gd name="adj1" fmla="val 10790988"/>
                <a:gd name="adj2" fmla="val 16175710"/>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5"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86" name="Group 585"/>
          <p:cNvGrpSpPr/>
          <p:nvPr/>
        </p:nvGrpSpPr>
        <p:grpSpPr>
          <a:xfrm>
            <a:off x="11140890" y="5306975"/>
            <a:ext cx="720455" cy="707846"/>
            <a:chOff x="6611306" y="5538523"/>
            <a:chExt cx="720455" cy="707846"/>
          </a:xfrm>
        </p:grpSpPr>
        <p:sp>
          <p:nvSpPr>
            <p:cNvPr id="587" name="Pie 586"/>
            <p:cNvSpPr/>
            <p:nvPr/>
          </p:nvSpPr>
          <p:spPr>
            <a:xfrm>
              <a:off x="6611306" y="5538523"/>
              <a:ext cx="720455" cy="707846"/>
            </a:xfrm>
            <a:prstGeom prst="pie">
              <a:avLst>
                <a:gd name="adj1" fmla="val 10790988"/>
                <a:gd name="adj2" fmla="val 16175710"/>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8"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63" name="iPhone"/>
          <p:cNvGrpSpPr>
            <a:grpSpLocks noChangeAspect="1"/>
          </p:cNvGrpSpPr>
          <p:nvPr/>
        </p:nvGrpSpPr>
        <p:grpSpPr>
          <a:xfrm>
            <a:off x="381787" y="962977"/>
            <a:ext cx="2541588" cy="5318125"/>
            <a:chOff x="4819650" y="766763"/>
            <a:chExt cx="2541588" cy="5318125"/>
          </a:xfrm>
        </p:grpSpPr>
        <p:sp>
          <p:nvSpPr>
            <p:cNvPr id="164"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5"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6"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7"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8"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0" name="Screen"/>
            <p:cNvSpPr>
              <a:spLocks noChangeArrowheads="1"/>
            </p:cNvSpPr>
            <p:nvPr/>
          </p:nvSpPr>
          <p:spPr bwMode="auto">
            <a:xfrm>
              <a:off x="4947444" y="1382713"/>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71" name="Group 170"/>
          <p:cNvGrpSpPr/>
          <p:nvPr/>
        </p:nvGrpSpPr>
        <p:grpSpPr>
          <a:xfrm>
            <a:off x="508962" y="1577336"/>
            <a:ext cx="2288207" cy="464345"/>
            <a:chOff x="5037932" y="3127590"/>
            <a:chExt cx="2288207" cy="464345"/>
          </a:xfrm>
        </p:grpSpPr>
        <p:grpSp>
          <p:nvGrpSpPr>
            <p:cNvPr id="176" name="Navigation Bar"/>
            <p:cNvGrpSpPr/>
            <p:nvPr/>
          </p:nvGrpSpPr>
          <p:grpSpPr>
            <a:xfrm>
              <a:off x="5037932" y="3127591"/>
              <a:ext cx="2286000" cy="464344"/>
              <a:chOff x="1116013" y="2305049"/>
              <a:chExt cx="2286000" cy="464344"/>
            </a:xfrm>
          </p:grpSpPr>
          <p:sp>
            <p:nvSpPr>
              <p:cNvPr id="184"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0000"/>
                    </a:solidFill>
                    <a:latin typeface="Segoe UI" panose="020B0502040204020203" pitchFamily="34" charset="0"/>
                    <a:cs typeface="Segoe UI" panose="020B0502040204020203" pitchFamily="34" charset="0"/>
                  </a:rPr>
                  <a:t>Now Playing</a:t>
                </a:r>
                <a:endParaRPr lang="en-US" sz="1050" dirty="0">
                  <a:solidFill>
                    <a:srgbClr val="000000"/>
                  </a:solidFill>
                  <a:latin typeface="Segoe UI" panose="020B0502040204020203" pitchFamily="34" charset="0"/>
                  <a:cs typeface="Segoe UI" panose="020B0502040204020203" pitchFamily="34" charset="0"/>
                </a:endParaRPr>
              </a:p>
            </p:txBody>
          </p:sp>
          <p:cxnSp>
            <p:nvCxnSpPr>
              <p:cNvPr id="185"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177" name="Status Bar"/>
            <p:cNvGrpSpPr>
              <a:grpSpLocks noChangeAspect="1"/>
            </p:cNvGrpSpPr>
            <p:nvPr/>
          </p:nvGrpSpPr>
          <p:grpSpPr>
            <a:xfrm>
              <a:off x="5040139" y="3127590"/>
              <a:ext cx="2286000" cy="142875"/>
              <a:chOff x="4826000" y="1124744"/>
              <a:chExt cx="2286000" cy="142875"/>
            </a:xfrm>
          </p:grpSpPr>
          <p:sp>
            <p:nvSpPr>
              <p:cNvPr id="178"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79"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0"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1"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2"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83"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grpSp>
        <p:nvGrpSpPr>
          <p:cNvPr id="186" name="Group 185"/>
          <p:cNvGrpSpPr/>
          <p:nvPr/>
        </p:nvGrpSpPr>
        <p:grpSpPr>
          <a:xfrm>
            <a:off x="829361" y="2325305"/>
            <a:ext cx="1645202" cy="1783818"/>
            <a:chOff x="3768656" y="2207683"/>
            <a:chExt cx="2276050" cy="1064279"/>
          </a:xfrm>
        </p:grpSpPr>
        <p:sp>
          <p:nvSpPr>
            <p:cNvPr id="187" name="Cell"/>
            <p:cNvSpPr>
              <a:spLocks noChangeArrowheads="1"/>
            </p:cNvSpPr>
            <p:nvPr/>
          </p:nvSpPr>
          <p:spPr bwMode="auto">
            <a:xfrm>
              <a:off x="3768656" y="2207683"/>
              <a:ext cx="2276047" cy="106427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00" dirty="0">
                <a:solidFill>
                  <a:srgbClr val="808080"/>
                </a:solidFill>
                <a:latin typeface="Segoe UI" panose="020B0502040204020203" pitchFamily="34" charset="0"/>
                <a:cs typeface="Segoe UI" panose="020B0502040204020203" pitchFamily="34" charset="0"/>
              </a:endParaRPr>
            </a:p>
          </p:txBody>
        </p:sp>
        <p:cxnSp>
          <p:nvCxnSpPr>
            <p:cNvPr id="188" name="Straight Connector 187"/>
            <p:cNvCxnSpPr/>
            <p:nvPr/>
          </p:nvCxnSpPr>
          <p:spPr>
            <a:xfrm>
              <a:off x="3768724" y="2211389"/>
              <a:ext cx="2263776" cy="1049336"/>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89" name="Straight Connector 188"/>
            <p:cNvCxnSpPr/>
            <p:nvPr/>
          </p:nvCxnSpPr>
          <p:spPr>
            <a:xfrm flipH="1">
              <a:off x="3771900" y="2211309"/>
              <a:ext cx="2272806" cy="1049416"/>
            </a:xfrm>
            <a:prstGeom prst="line">
              <a:avLst/>
            </a:prstGeom>
            <a:ln w="12700"/>
          </p:spPr>
          <p:style>
            <a:lnRef idx="1">
              <a:schemeClr val="accent3"/>
            </a:lnRef>
            <a:fillRef idx="0">
              <a:schemeClr val="accent3"/>
            </a:fillRef>
            <a:effectRef idx="0">
              <a:schemeClr val="accent3"/>
            </a:effectRef>
            <a:fontRef idx="minor">
              <a:schemeClr val="tx1"/>
            </a:fontRef>
          </p:style>
        </p:cxnSp>
      </p:grpSp>
      <p:sp>
        <p:nvSpPr>
          <p:cNvPr id="190" name="Tab Bar Background"/>
          <p:cNvSpPr>
            <a:spLocks noChangeArrowheads="1"/>
          </p:cNvSpPr>
          <p:nvPr/>
        </p:nvSpPr>
        <p:spPr bwMode="auto">
          <a:xfrm>
            <a:off x="510111" y="5288640"/>
            <a:ext cx="2286000" cy="354012"/>
          </a:xfrm>
          <a:prstGeom prst="rect">
            <a:avLst/>
          </a:prstGeom>
          <a:solidFill>
            <a:srgbClr val="F6F6F6">
              <a:alpha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191" name="Group 190"/>
          <p:cNvGrpSpPr/>
          <p:nvPr/>
        </p:nvGrpSpPr>
        <p:grpSpPr>
          <a:xfrm>
            <a:off x="608031" y="4801541"/>
            <a:ext cx="2085645" cy="115888"/>
            <a:chOff x="4084733" y="3131343"/>
            <a:chExt cx="2085645" cy="115888"/>
          </a:xfrm>
        </p:grpSpPr>
        <p:grpSp>
          <p:nvGrpSpPr>
            <p:cNvPr id="192" name="Slider"/>
            <p:cNvGrpSpPr/>
            <p:nvPr/>
          </p:nvGrpSpPr>
          <p:grpSpPr>
            <a:xfrm>
              <a:off x="4329225" y="3131343"/>
              <a:ext cx="1565275" cy="115888"/>
              <a:chOff x="2235200" y="3111500"/>
              <a:chExt cx="1565275" cy="115888"/>
            </a:xfrm>
          </p:grpSpPr>
          <p:sp>
            <p:nvSpPr>
              <p:cNvPr id="195"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6"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193"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5:43</a:t>
              </a:r>
            </a:p>
          </p:txBody>
        </p:sp>
        <p:sp>
          <p:nvSpPr>
            <p:cNvPr id="194"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rgbClr val="848484"/>
                  </a:solidFill>
                  <a:latin typeface="Segoe UI" panose="020B0502040204020203" pitchFamily="34" charset="0"/>
                  <a:cs typeface="Segoe UI" panose="020B0502040204020203" pitchFamily="34" charset="0"/>
                </a:rPr>
                <a:t>2:21</a:t>
              </a:r>
            </a:p>
          </p:txBody>
        </p:sp>
      </p:grpSp>
      <p:grpSp>
        <p:nvGrpSpPr>
          <p:cNvPr id="197" name="Group 196"/>
          <p:cNvGrpSpPr/>
          <p:nvPr/>
        </p:nvGrpSpPr>
        <p:grpSpPr>
          <a:xfrm>
            <a:off x="2505064" y="5347646"/>
            <a:ext cx="589650" cy="592388"/>
            <a:chOff x="6611306" y="5538523"/>
            <a:chExt cx="720455" cy="707846"/>
          </a:xfrm>
        </p:grpSpPr>
        <p:sp>
          <p:nvSpPr>
            <p:cNvPr id="198" name="Pie 197"/>
            <p:cNvSpPr/>
            <p:nvPr/>
          </p:nvSpPr>
          <p:spPr>
            <a:xfrm>
              <a:off x="6611306" y="5538523"/>
              <a:ext cx="720455" cy="707846"/>
            </a:xfrm>
            <a:prstGeom prst="pie">
              <a:avLst>
                <a:gd name="adj1" fmla="val 10790988"/>
                <a:gd name="adj2" fmla="val 16175710"/>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99" name="Arrow Down"/>
            <p:cNvSpPr>
              <a:spLocks noChangeAspect="1"/>
            </p:cNvSpPr>
            <p:nvPr/>
          </p:nvSpPr>
          <p:spPr bwMode="auto">
            <a:xfrm rot="8100000">
              <a:off x="6815852" y="5714890"/>
              <a:ext cx="80744" cy="112407"/>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00" name="Group 199"/>
          <p:cNvGrpSpPr/>
          <p:nvPr/>
        </p:nvGrpSpPr>
        <p:grpSpPr>
          <a:xfrm>
            <a:off x="1419775" y="5063572"/>
            <a:ext cx="468787" cy="468787"/>
            <a:chOff x="5083964" y="1950142"/>
            <a:chExt cx="468787" cy="468787"/>
          </a:xfrm>
        </p:grpSpPr>
        <p:sp>
          <p:nvSpPr>
            <p:cNvPr id="201" name="Oval 200"/>
            <p:cNvSpPr/>
            <p:nvPr/>
          </p:nvSpPr>
          <p:spPr>
            <a:xfrm>
              <a:off x="5090412" y="1950142"/>
              <a:ext cx="455893" cy="4558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2" name="Picture 201"/>
            <p:cNvPicPr preferRelativeResize="0">
              <a:picLocks/>
            </p:cNvPicPr>
            <p:nvPr>
              <p:custDataLst>
                <p:custData r:id="rId3"/>
              </p:custDataLst>
            </p:nvPr>
          </p:nvPicPr>
          <p:blipFill>
            <a:blip r:embed="rId5">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3964" y="1950142"/>
              <a:ext cx="468787" cy="468787"/>
            </a:xfrm>
            <a:prstGeom prst="rect">
              <a:avLst/>
            </a:prstGeom>
          </p:spPr>
        </p:pic>
      </p:grpSp>
      <p:pic>
        <p:nvPicPr>
          <p:cNvPr id="203" name="Picture 202"/>
          <p:cNvPicPr preferRelativeResize="0">
            <a:picLocks/>
          </p:cNvPicPr>
          <p:nvPr>
            <p:custDataLst>
              <p:custData r:id="rId1"/>
            </p:custDataLst>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907878" y="5165345"/>
            <a:ext cx="566683" cy="566683"/>
          </a:xfrm>
          <a:prstGeom prst="rect">
            <a:avLst/>
          </a:prstGeom>
        </p:spPr>
      </p:pic>
      <p:pic>
        <p:nvPicPr>
          <p:cNvPr id="204" name="Picture 203"/>
          <p:cNvPicPr preferRelativeResize="0">
            <a:picLocks/>
          </p:cNvPicPr>
          <p:nvPr>
            <p:custDataLst>
              <p:custData r:id="rId2"/>
            </p:custDataLst>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62941" y="5179845"/>
            <a:ext cx="635293" cy="537682"/>
          </a:xfrm>
          <a:prstGeom prst="rect">
            <a:avLst/>
          </a:prstGeom>
        </p:spPr>
      </p:pic>
      <p:sp>
        <p:nvSpPr>
          <p:cNvPr id="205" name="TextBox 2"/>
          <p:cNvSpPr txBox="1"/>
          <p:nvPr/>
        </p:nvSpPr>
        <p:spPr>
          <a:xfrm>
            <a:off x="1080587" y="4196930"/>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rgbClr val="000000"/>
                </a:solidFill>
                <a:latin typeface="Segoe UI" panose="020B0502040204020203" pitchFamily="34" charset="0"/>
                <a:cs typeface="Segoe UI" panose="020B0502040204020203" pitchFamily="34" charset="0"/>
              </a:rPr>
              <a:t>Stone Temple Pilots</a:t>
            </a:r>
          </a:p>
        </p:txBody>
      </p:sp>
      <p:sp>
        <p:nvSpPr>
          <p:cNvPr id="206" name="TextBox 2"/>
          <p:cNvSpPr txBox="1"/>
          <p:nvPr/>
        </p:nvSpPr>
        <p:spPr>
          <a:xfrm>
            <a:off x="1155734" y="4330407"/>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Interstate Love Song</a:t>
            </a:r>
          </a:p>
        </p:txBody>
      </p:sp>
      <p:sp>
        <p:nvSpPr>
          <p:cNvPr id="207" name="TextBox 206"/>
          <p:cNvSpPr txBox="1"/>
          <p:nvPr/>
        </p:nvSpPr>
        <p:spPr>
          <a:xfrm>
            <a:off x="381000" y="12525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MUSIC</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APP: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spTree>
    <p:extLst>
      <p:ext uri="{BB962C8B-B14F-4D97-AF65-F5344CB8AC3E}">
        <p14:creationId xmlns:p14="http://schemas.microsoft.com/office/powerpoint/2010/main" val="213433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USABILITY TEST NOTES</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0999" y="960024"/>
            <a:ext cx="3436143" cy="3754874"/>
          </a:xfrm>
          <a:prstGeom prst="rect">
            <a:avLst/>
          </a:prstGeom>
          <a:noFill/>
          <a:ln>
            <a:solidFill>
              <a:schemeClr val="bg1">
                <a:lumMod val="85000"/>
              </a:schemeClr>
            </a:solidFill>
          </a:ln>
        </p:spPr>
        <p:txBody>
          <a:bodyPr wrap="square" rtlCol="0">
            <a:spAutoFit/>
          </a:bodyPr>
          <a:lstStyle/>
          <a:p>
            <a:r>
              <a:rPr lang="en-CA" sz="1400" b="1" dirty="0" smtClean="0"/>
              <a:t>User 1</a:t>
            </a:r>
          </a:p>
          <a:p>
            <a:endParaRPr lang="en-CA" sz="1400" b="1" dirty="0"/>
          </a:p>
          <a:p>
            <a:r>
              <a:rPr lang="en-CA" sz="1400" b="1" dirty="0" smtClean="0"/>
              <a:t>Name</a:t>
            </a:r>
            <a:r>
              <a:rPr lang="en-CA" sz="1400" dirty="0" smtClean="0"/>
              <a:t>: Kelly Bennett</a:t>
            </a:r>
          </a:p>
          <a:p>
            <a:r>
              <a:rPr lang="en-CA" sz="1400" b="1" dirty="0" smtClean="0"/>
              <a:t>Gender</a:t>
            </a:r>
            <a:r>
              <a:rPr lang="en-CA" sz="1400" dirty="0" smtClean="0"/>
              <a:t>: Female</a:t>
            </a:r>
          </a:p>
          <a:p>
            <a:r>
              <a:rPr lang="en-CA" sz="1400" b="1" dirty="0" smtClean="0"/>
              <a:t>Device</a:t>
            </a:r>
            <a:r>
              <a:rPr lang="en-CA" sz="1400" dirty="0" smtClean="0"/>
              <a:t>: Blackberry Classic </a:t>
            </a:r>
          </a:p>
          <a:p>
            <a:r>
              <a:rPr lang="en-CA" sz="1400" b="1" dirty="0" smtClean="0"/>
              <a:t>Tech Skill</a:t>
            </a:r>
            <a:r>
              <a:rPr lang="en-CA" sz="1400" dirty="0" smtClean="0"/>
              <a:t>: 4 of 10</a:t>
            </a:r>
          </a:p>
          <a:p>
            <a:endParaRPr lang="en-CA" sz="1400" dirty="0" smtClean="0"/>
          </a:p>
          <a:p>
            <a:r>
              <a:rPr lang="en-CA" sz="1400" dirty="0" smtClean="0"/>
              <a:t>Basic navigation (play, pause, next, </a:t>
            </a:r>
            <a:r>
              <a:rPr lang="en-CA" sz="1400" dirty="0" err="1" smtClean="0"/>
              <a:t>prev</a:t>
            </a:r>
            <a:r>
              <a:rPr lang="en-CA" sz="1400" dirty="0" smtClean="0"/>
              <a:t>) was error free. </a:t>
            </a:r>
          </a:p>
          <a:p>
            <a:endParaRPr lang="en-CA" sz="1400" dirty="0"/>
          </a:p>
          <a:p>
            <a:r>
              <a:rPr lang="en-CA" sz="1400" dirty="0" smtClean="0"/>
              <a:t>Had trouble finding the menu icon </a:t>
            </a:r>
            <a:r>
              <a:rPr lang="en-CA" sz="1400" dirty="0"/>
              <a:t> </a:t>
            </a:r>
            <a:r>
              <a:rPr lang="en-CA" sz="1400" dirty="0" smtClean="0"/>
              <a:t>and also had difficulty choosing the appropriate menu item to get at artists page.  She commented that the area to tap for access to the menu was faint and didn’t see it easily.  </a:t>
            </a:r>
            <a:endParaRPr lang="en-CA" sz="1400" dirty="0"/>
          </a:p>
          <a:p>
            <a:endParaRPr lang="en-US" sz="1400" dirty="0"/>
          </a:p>
        </p:txBody>
      </p:sp>
      <p:sp>
        <p:nvSpPr>
          <p:cNvPr id="5" name="TextBox 4"/>
          <p:cNvSpPr txBox="1"/>
          <p:nvPr/>
        </p:nvSpPr>
        <p:spPr>
          <a:xfrm>
            <a:off x="8191977" y="942973"/>
            <a:ext cx="3436143" cy="307777"/>
          </a:xfrm>
          <a:prstGeom prst="rect">
            <a:avLst/>
          </a:prstGeom>
          <a:noFill/>
        </p:spPr>
        <p:txBody>
          <a:bodyPr wrap="square" rtlCol="0">
            <a:spAutoFit/>
          </a:bodyPr>
          <a:lstStyle/>
          <a:p>
            <a:endParaRPr lang="en-US" sz="1400"/>
          </a:p>
        </p:txBody>
      </p:sp>
      <p:sp>
        <p:nvSpPr>
          <p:cNvPr id="6" name="TextBox 5"/>
          <p:cNvSpPr txBox="1"/>
          <p:nvPr/>
        </p:nvSpPr>
        <p:spPr>
          <a:xfrm>
            <a:off x="4286488" y="942972"/>
            <a:ext cx="3436143" cy="3754874"/>
          </a:xfrm>
          <a:prstGeom prst="rect">
            <a:avLst/>
          </a:prstGeom>
          <a:noFill/>
          <a:ln>
            <a:solidFill>
              <a:schemeClr val="bg1">
                <a:lumMod val="85000"/>
              </a:schemeClr>
            </a:solidFill>
          </a:ln>
        </p:spPr>
        <p:txBody>
          <a:bodyPr wrap="square" rtlCol="0">
            <a:spAutoFit/>
          </a:bodyPr>
          <a:lstStyle/>
          <a:p>
            <a:r>
              <a:rPr lang="en-CA" sz="1400" b="1" dirty="0" smtClean="0"/>
              <a:t>User 2</a:t>
            </a:r>
          </a:p>
          <a:p>
            <a:endParaRPr lang="en-CA" sz="1400" dirty="0"/>
          </a:p>
          <a:p>
            <a:r>
              <a:rPr lang="en-CA" sz="1400" b="1" dirty="0"/>
              <a:t>Name</a:t>
            </a:r>
            <a:r>
              <a:rPr lang="en-CA" sz="1400" dirty="0"/>
              <a:t>: </a:t>
            </a:r>
            <a:r>
              <a:rPr lang="en-CA" sz="1400" dirty="0" smtClean="0"/>
              <a:t>Connor Bennett</a:t>
            </a:r>
            <a:endParaRPr lang="en-CA" sz="1400" dirty="0"/>
          </a:p>
          <a:p>
            <a:r>
              <a:rPr lang="en-CA" sz="1400" b="1" dirty="0"/>
              <a:t>Gender</a:t>
            </a:r>
            <a:r>
              <a:rPr lang="en-CA" sz="1400" dirty="0"/>
              <a:t>: </a:t>
            </a:r>
            <a:r>
              <a:rPr lang="en-CA" sz="1400" dirty="0" smtClean="0"/>
              <a:t>Male</a:t>
            </a:r>
            <a:endParaRPr lang="en-CA" sz="1400" dirty="0"/>
          </a:p>
          <a:p>
            <a:r>
              <a:rPr lang="en-CA" sz="1400" b="1" dirty="0"/>
              <a:t>Device</a:t>
            </a:r>
            <a:r>
              <a:rPr lang="en-CA" sz="1400" dirty="0"/>
              <a:t>: </a:t>
            </a:r>
            <a:r>
              <a:rPr lang="en-CA" sz="1400" dirty="0" smtClean="0"/>
              <a:t>iPod</a:t>
            </a:r>
            <a:endParaRPr lang="en-CA" sz="1400" dirty="0"/>
          </a:p>
          <a:p>
            <a:r>
              <a:rPr lang="en-CA" sz="1400" b="1" dirty="0"/>
              <a:t>Tech Skill</a:t>
            </a:r>
            <a:r>
              <a:rPr lang="en-CA" sz="1400" dirty="0"/>
              <a:t>: </a:t>
            </a:r>
            <a:r>
              <a:rPr lang="en-CA" sz="1400" dirty="0" smtClean="0"/>
              <a:t>6 </a:t>
            </a:r>
            <a:r>
              <a:rPr lang="en-CA" sz="1400" dirty="0"/>
              <a:t>of 10</a:t>
            </a:r>
          </a:p>
          <a:p>
            <a:endParaRPr lang="en-US" sz="1400" dirty="0" smtClean="0"/>
          </a:p>
          <a:p>
            <a:r>
              <a:rPr lang="en-CA" sz="1400" dirty="0"/>
              <a:t>Basic navigation (play, pause, next, </a:t>
            </a:r>
            <a:r>
              <a:rPr lang="en-CA" sz="1400" dirty="0" err="1"/>
              <a:t>prev</a:t>
            </a:r>
            <a:r>
              <a:rPr lang="en-CA" sz="1400" dirty="0"/>
              <a:t>) was error </a:t>
            </a:r>
            <a:r>
              <a:rPr lang="en-CA" sz="1400" dirty="0" smtClean="0"/>
              <a:t>free.</a:t>
            </a:r>
          </a:p>
          <a:p>
            <a:endParaRPr lang="en-CA" sz="1400" dirty="0"/>
          </a:p>
          <a:p>
            <a:r>
              <a:rPr lang="en-US" sz="1400" dirty="0" smtClean="0"/>
              <a:t>Had to look for the menu icon .  Selected because there was nothing else to choose.  </a:t>
            </a:r>
          </a:p>
          <a:p>
            <a:endParaRPr lang="en-US" sz="1400" dirty="0"/>
          </a:p>
          <a:p>
            <a:r>
              <a:rPr lang="en-US" sz="1400" dirty="0" smtClean="0"/>
              <a:t>Liked that the menu wasn’t persistent , taking up screen real estate.  </a:t>
            </a:r>
          </a:p>
          <a:p>
            <a:endParaRPr lang="en-US" sz="1400" dirty="0"/>
          </a:p>
          <a:p>
            <a:endParaRPr lang="en-US" sz="1400" dirty="0"/>
          </a:p>
        </p:txBody>
      </p:sp>
      <p:sp>
        <p:nvSpPr>
          <p:cNvPr id="7" name="TextBox 6"/>
          <p:cNvSpPr txBox="1"/>
          <p:nvPr/>
        </p:nvSpPr>
        <p:spPr>
          <a:xfrm>
            <a:off x="8335330" y="942972"/>
            <a:ext cx="3436143" cy="3754874"/>
          </a:xfrm>
          <a:prstGeom prst="rect">
            <a:avLst/>
          </a:prstGeom>
          <a:noFill/>
          <a:ln>
            <a:solidFill>
              <a:schemeClr val="bg1">
                <a:lumMod val="85000"/>
              </a:schemeClr>
            </a:solidFill>
          </a:ln>
        </p:spPr>
        <p:txBody>
          <a:bodyPr wrap="square" rtlCol="0">
            <a:spAutoFit/>
          </a:bodyPr>
          <a:lstStyle/>
          <a:p>
            <a:r>
              <a:rPr lang="en-CA" sz="1400" b="1" dirty="0" smtClean="0"/>
              <a:t>User 3</a:t>
            </a:r>
          </a:p>
          <a:p>
            <a:endParaRPr lang="en-CA" sz="1400" dirty="0" smtClean="0"/>
          </a:p>
          <a:p>
            <a:r>
              <a:rPr lang="en-CA" sz="1400" b="1" dirty="0"/>
              <a:t>Name</a:t>
            </a:r>
            <a:r>
              <a:rPr lang="en-CA" sz="1400" dirty="0"/>
              <a:t>: </a:t>
            </a:r>
            <a:r>
              <a:rPr lang="en-CA" sz="1400" dirty="0" smtClean="0"/>
              <a:t>Kurtis Bennett</a:t>
            </a:r>
            <a:endParaRPr lang="en-CA" sz="1400" dirty="0"/>
          </a:p>
          <a:p>
            <a:r>
              <a:rPr lang="en-CA" sz="1400" b="1" dirty="0"/>
              <a:t>Gender</a:t>
            </a:r>
            <a:r>
              <a:rPr lang="en-CA" sz="1400" dirty="0"/>
              <a:t>: Male</a:t>
            </a:r>
          </a:p>
          <a:p>
            <a:r>
              <a:rPr lang="en-CA" sz="1400" b="1" dirty="0"/>
              <a:t>Device</a:t>
            </a:r>
            <a:r>
              <a:rPr lang="en-CA" sz="1400" dirty="0"/>
              <a:t>: </a:t>
            </a:r>
            <a:r>
              <a:rPr lang="en-CA" sz="1400" dirty="0" smtClean="0"/>
              <a:t>Moto X 1</a:t>
            </a:r>
            <a:r>
              <a:rPr lang="en-CA" sz="1400" baseline="30000" dirty="0" smtClean="0"/>
              <a:t>st</a:t>
            </a:r>
            <a:r>
              <a:rPr lang="en-CA" sz="1400" dirty="0" smtClean="0"/>
              <a:t> Gen</a:t>
            </a:r>
            <a:endParaRPr lang="en-CA" sz="1400" dirty="0"/>
          </a:p>
          <a:p>
            <a:r>
              <a:rPr lang="en-CA" sz="1400" b="1" dirty="0"/>
              <a:t>Tech Skill</a:t>
            </a:r>
            <a:r>
              <a:rPr lang="en-CA" sz="1400" dirty="0"/>
              <a:t>: </a:t>
            </a:r>
            <a:r>
              <a:rPr lang="en-CA" sz="1400" dirty="0" smtClean="0"/>
              <a:t>7 </a:t>
            </a:r>
            <a:r>
              <a:rPr lang="en-CA" sz="1400" dirty="0"/>
              <a:t>of 10</a:t>
            </a:r>
          </a:p>
          <a:p>
            <a:endParaRPr lang="en-CA" sz="1400" dirty="0" smtClean="0"/>
          </a:p>
          <a:p>
            <a:r>
              <a:rPr lang="en-CA" sz="1400" dirty="0"/>
              <a:t>Basic navigation (play, pause, next, </a:t>
            </a:r>
            <a:r>
              <a:rPr lang="en-CA" sz="1400" dirty="0" err="1"/>
              <a:t>prev</a:t>
            </a:r>
            <a:r>
              <a:rPr lang="en-CA" sz="1400" dirty="0"/>
              <a:t>) was error free.</a:t>
            </a:r>
          </a:p>
          <a:p>
            <a:endParaRPr lang="en-CA" sz="1400" dirty="0"/>
          </a:p>
          <a:p>
            <a:r>
              <a:rPr lang="en-US" sz="1400" dirty="0" smtClean="0"/>
              <a:t>Started swiping right away at the album art work to change songs.  Found the menu icon easily but stated the target size a bit small.  </a:t>
            </a:r>
          </a:p>
          <a:p>
            <a:endParaRPr lang="en-US" sz="1400" dirty="0"/>
          </a:p>
          <a:p>
            <a:endParaRPr lang="en-US" sz="1400" dirty="0" smtClean="0"/>
          </a:p>
          <a:p>
            <a:endParaRPr lang="en-US" sz="1400" dirty="0"/>
          </a:p>
          <a:p>
            <a:endParaRPr lang="en-US" sz="1400" dirty="0"/>
          </a:p>
        </p:txBody>
      </p:sp>
    </p:spTree>
    <p:extLst>
      <p:ext uri="{BB962C8B-B14F-4D97-AF65-F5344CB8AC3E}">
        <p14:creationId xmlns:p14="http://schemas.microsoft.com/office/powerpoint/2010/main" val="172949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USABILITY TEST NOTES</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0999" y="960024"/>
            <a:ext cx="3436143" cy="3046988"/>
          </a:xfrm>
          <a:prstGeom prst="rect">
            <a:avLst/>
          </a:prstGeom>
          <a:noFill/>
          <a:ln>
            <a:solidFill>
              <a:schemeClr val="bg1">
                <a:lumMod val="85000"/>
              </a:schemeClr>
            </a:solidFill>
          </a:ln>
        </p:spPr>
        <p:txBody>
          <a:bodyPr wrap="square" rtlCol="0">
            <a:spAutoFit/>
          </a:bodyPr>
          <a:lstStyle/>
          <a:p>
            <a:r>
              <a:rPr lang="en-CA" sz="1200" b="1" dirty="0" smtClean="0"/>
              <a:t>User 4</a:t>
            </a:r>
          </a:p>
          <a:p>
            <a:endParaRPr lang="en-CA" sz="1200" b="1" dirty="0"/>
          </a:p>
          <a:p>
            <a:r>
              <a:rPr lang="en-CA" sz="1200" b="1" dirty="0" smtClean="0"/>
              <a:t>Name</a:t>
            </a:r>
            <a:r>
              <a:rPr lang="en-CA" sz="1200" dirty="0" smtClean="0"/>
              <a:t>: Ross </a:t>
            </a:r>
            <a:r>
              <a:rPr lang="en-CA" sz="1200" dirty="0" err="1" smtClean="0"/>
              <a:t>Foran</a:t>
            </a:r>
            <a:endParaRPr lang="en-CA" sz="1200" dirty="0" smtClean="0"/>
          </a:p>
          <a:p>
            <a:r>
              <a:rPr lang="en-CA" sz="1200" b="1" dirty="0" smtClean="0"/>
              <a:t>Gender</a:t>
            </a:r>
            <a:r>
              <a:rPr lang="en-CA" sz="1200" dirty="0" smtClean="0"/>
              <a:t>: Male</a:t>
            </a:r>
          </a:p>
          <a:p>
            <a:r>
              <a:rPr lang="en-CA" sz="1200" b="1" dirty="0" smtClean="0"/>
              <a:t>Device</a:t>
            </a:r>
            <a:r>
              <a:rPr lang="en-CA" sz="1200" dirty="0" smtClean="0"/>
              <a:t>: Nexus 6</a:t>
            </a:r>
          </a:p>
          <a:p>
            <a:r>
              <a:rPr lang="en-CA" sz="1200" b="1" dirty="0" smtClean="0"/>
              <a:t>Tech Skill</a:t>
            </a:r>
            <a:r>
              <a:rPr lang="en-CA" sz="1200" dirty="0" smtClean="0"/>
              <a:t>: 9 of 10</a:t>
            </a:r>
          </a:p>
          <a:p>
            <a:endParaRPr lang="en-CA" sz="1200" dirty="0" smtClean="0"/>
          </a:p>
          <a:p>
            <a:r>
              <a:rPr lang="en-CA" sz="1200" dirty="0"/>
              <a:t>Basic navigation (play, pause, next, </a:t>
            </a:r>
            <a:r>
              <a:rPr lang="en-CA" sz="1200" dirty="0" err="1"/>
              <a:t>prev</a:t>
            </a:r>
            <a:r>
              <a:rPr lang="en-CA" sz="1200" dirty="0"/>
              <a:t>) was error free. </a:t>
            </a:r>
          </a:p>
          <a:p>
            <a:endParaRPr lang="en-CA" sz="1200" dirty="0" smtClean="0"/>
          </a:p>
          <a:p>
            <a:r>
              <a:rPr lang="en-CA" sz="1200" dirty="0" smtClean="0"/>
              <a:t>Found the menu icon because of a lack of other menu identifiers.  Icons straight forward, easily navigated through menu options.  Thought that the menu may be contextual at first.  Asked why there weren’t any volume controls. </a:t>
            </a:r>
            <a:endParaRPr lang="en-CA" sz="1200" dirty="0"/>
          </a:p>
          <a:p>
            <a:endParaRPr lang="en-US" sz="1200" dirty="0"/>
          </a:p>
        </p:txBody>
      </p:sp>
      <p:sp>
        <p:nvSpPr>
          <p:cNvPr id="5" name="TextBox 4"/>
          <p:cNvSpPr txBox="1"/>
          <p:nvPr/>
        </p:nvSpPr>
        <p:spPr>
          <a:xfrm>
            <a:off x="8191977" y="942973"/>
            <a:ext cx="3436143" cy="5343525"/>
          </a:xfrm>
          <a:prstGeom prst="rect">
            <a:avLst/>
          </a:prstGeom>
          <a:noFill/>
        </p:spPr>
        <p:txBody>
          <a:bodyPr wrap="square" rtlCol="0">
            <a:spAutoFit/>
          </a:bodyPr>
          <a:lstStyle/>
          <a:p>
            <a:endParaRPr lang="en-US"/>
          </a:p>
        </p:txBody>
      </p:sp>
      <p:sp>
        <p:nvSpPr>
          <p:cNvPr id="6" name="TextBox 5"/>
          <p:cNvSpPr txBox="1"/>
          <p:nvPr/>
        </p:nvSpPr>
        <p:spPr>
          <a:xfrm>
            <a:off x="4286488" y="942972"/>
            <a:ext cx="3436143" cy="3046988"/>
          </a:xfrm>
          <a:prstGeom prst="rect">
            <a:avLst/>
          </a:prstGeom>
          <a:noFill/>
          <a:ln>
            <a:solidFill>
              <a:schemeClr val="bg1">
                <a:lumMod val="85000"/>
              </a:schemeClr>
            </a:solidFill>
          </a:ln>
        </p:spPr>
        <p:txBody>
          <a:bodyPr wrap="square" rtlCol="0">
            <a:spAutoFit/>
          </a:bodyPr>
          <a:lstStyle/>
          <a:p>
            <a:r>
              <a:rPr lang="en-CA" sz="1200" b="1" dirty="0" smtClean="0"/>
              <a:t>User 5</a:t>
            </a:r>
          </a:p>
          <a:p>
            <a:endParaRPr lang="en-CA" sz="1200" dirty="0"/>
          </a:p>
          <a:p>
            <a:r>
              <a:rPr lang="en-CA" sz="1200" b="1" dirty="0"/>
              <a:t>Name</a:t>
            </a:r>
            <a:r>
              <a:rPr lang="en-CA" sz="1200" dirty="0"/>
              <a:t>: </a:t>
            </a:r>
            <a:r>
              <a:rPr lang="en-CA" sz="1200" dirty="0" smtClean="0"/>
              <a:t>McKenzie </a:t>
            </a:r>
            <a:r>
              <a:rPr lang="en-CA" sz="1200" dirty="0" err="1" smtClean="0"/>
              <a:t>McGilchrist</a:t>
            </a:r>
            <a:endParaRPr lang="en-CA" sz="1200" dirty="0"/>
          </a:p>
          <a:p>
            <a:r>
              <a:rPr lang="en-CA" sz="1200" b="1" dirty="0"/>
              <a:t>Gender</a:t>
            </a:r>
            <a:r>
              <a:rPr lang="en-CA" sz="1200" dirty="0"/>
              <a:t>: Male</a:t>
            </a:r>
          </a:p>
          <a:p>
            <a:r>
              <a:rPr lang="en-CA" sz="1200" b="1" dirty="0"/>
              <a:t>Device</a:t>
            </a:r>
            <a:r>
              <a:rPr lang="en-CA" sz="1200" dirty="0"/>
              <a:t>: </a:t>
            </a:r>
            <a:r>
              <a:rPr lang="en-CA" sz="1200" dirty="0" smtClean="0"/>
              <a:t>Nexus 5</a:t>
            </a:r>
            <a:endParaRPr lang="en-CA" sz="1200" dirty="0"/>
          </a:p>
          <a:p>
            <a:r>
              <a:rPr lang="en-CA" sz="1200" b="1" dirty="0"/>
              <a:t>Tech Skill</a:t>
            </a:r>
            <a:r>
              <a:rPr lang="en-CA" sz="1200" dirty="0"/>
              <a:t>: </a:t>
            </a:r>
            <a:r>
              <a:rPr lang="en-CA" sz="1200" dirty="0" smtClean="0"/>
              <a:t>8 </a:t>
            </a:r>
            <a:r>
              <a:rPr lang="en-CA" sz="1200" dirty="0"/>
              <a:t>of 10</a:t>
            </a:r>
          </a:p>
          <a:p>
            <a:endParaRPr lang="en-CA" sz="1200" dirty="0" smtClean="0"/>
          </a:p>
          <a:p>
            <a:r>
              <a:rPr lang="en-CA" sz="1200" dirty="0"/>
              <a:t>Basic navigation (play, pause, next, </a:t>
            </a:r>
            <a:r>
              <a:rPr lang="en-CA" sz="1200" dirty="0" err="1"/>
              <a:t>prev</a:t>
            </a:r>
            <a:r>
              <a:rPr lang="en-CA" sz="1200" dirty="0"/>
              <a:t>) was error free. </a:t>
            </a:r>
          </a:p>
          <a:p>
            <a:endParaRPr lang="en-US" sz="1200" dirty="0"/>
          </a:p>
          <a:p>
            <a:r>
              <a:rPr lang="en-US" sz="1200" dirty="0" smtClean="0"/>
              <a:t>Had trouble finding the menu.  Thought that pressing the back button should navigate back to the menu if it was  previously displayed.  Later recanted.   Didn’t think the picture carousel was relevant to the artist page. </a:t>
            </a:r>
          </a:p>
          <a:p>
            <a:endParaRPr lang="en-US" sz="1200" dirty="0" smtClean="0"/>
          </a:p>
        </p:txBody>
      </p:sp>
    </p:spTree>
    <p:extLst>
      <p:ext uri="{BB962C8B-B14F-4D97-AF65-F5344CB8AC3E}">
        <p14:creationId xmlns:p14="http://schemas.microsoft.com/office/powerpoint/2010/main" val="326995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QUESTIONS &amp; ANSWERS</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0999" y="1417222"/>
            <a:ext cx="3436143" cy="2677656"/>
          </a:xfrm>
          <a:prstGeom prst="rect">
            <a:avLst/>
          </a:prstGeom>
          <a:noFill/>
          <a:ln>
            <a:solidFill>
              <a:schemeClr val="bg1">
                <a:lumMod val="85000"/>
              </a:schemeClr>
            </a:solidFill>
          </a:ln>
        </p:spPr>
        <p:txBody>
          <a:bodyPr wrap="square" rtlCol="0">
            <a:spAutoFit/>
          </a:bodyPr>
          <a:lstStyle/>
          <a:p>
            <a:r>
              <a:rPr lang="en-CA" sz="1200" dirty="0" smtClean="0"/>
              <a:t>Music actions and navigation on the now playing view were error free with all participants.  </a:t>
            </a:r>
            <a:endParaRPr lang="en-CA" sz="1200" dirty="0"/>
          </a:p>
          <a:p>
            <a:endParaRPr lang="en-CA" sz="1200" dirty="0" smtClean="0"/>
          </a:p>
          <a:p>
            <a:r>
              <a:rPr lang="en-CA" sz="1200" dirty="0" smtClean="0"/>
              <a:t>Navigating the menu was generally trouble free but the icon and label for accessing the music library lacked some meaning for some participants.  Almost all participants experienced varying degrees of difficulty locating access to the menu.  Some noticed the area but were unsure of it’s meaning and others didn’t see it at all.   </a:t>
            </a:r>
            <a:endParaRPr lang="en-CA" sz="1200" dirty="0"/>
          </a:p>
          <a:p>
            <a:endParaRPr lang="en-US" sz="1200" dirty="0" smtClean="0"/>
          </a:p>
          <a:p>
            <a:r>
              <a:rPr lang="en-US" sz="1200" dirty="0" smtClean="0"/>
              <a:t>Most had positive feedback about the menu design, specifically mentioning how the shape matched the movement of their thumb.  </a:t>
            </a:r>
            <a:endParaRPr lang="en-US" sz="1200" dirty="0"/>
          </a:p>
        </p:txBody>
      </p:sp>
      <p:sp>
        <p:nvSpPr>
          <p:cNvPr id="6" name="TextBox 5"/>
          <p:cNvSpPr txBox="1"/>
          <p:nvPr/>
        </p:nvSpPr>
        <p:spPr>
          <a:xfrm>
            <a:off x="4286488" y="1400170"/>
            <a:ext cx="3436143" cy="1015663"/>
          </a:xfrm>
          <a:prstGeom prst="rect">
            <a:avLst/>
          </a:prstGeom>
          <a:noFill/>
          <a:ln>
            <a:solidFill>
              <a:schemeClr val="bg1">
                <a:lumMod val="85000"/>
              </a:schemeClr>
            </a:solidFill>
          </a:ln>
        </p:spPr>
        <p:txBody>
          <a:bodyPr wrap="square" rtlCol="0">
            <a:spAutoFit/>
          </a:bodyPr>
          <a:lstStyle/>
          <a:p>
            <a:r>
              <a:rPr lang="en-US" sz="1200" dirty="0" smtClean="0"/>
              <a:t>Changed the music menu icon and label to better represent the music library.</a:t>
            </a:r>
          </a:p>
          <a:p>
            <a:endParaRPr lang="en-US" sz="1200" dirty="0"/>
          </a:p>
          <a:p>
            <a:r>
              <a:rPr lang="en-US" sz="1200" dirty="0" smtClean="0"/>
              <a:t>Changed the main menu icon to a hamburger  with a dark foreground.  </a:t>
            </a:r>
          </a:p>
        </p:txBody>
      </p:sp>
      <p:sp>
        <p:nvSpPr>
          <p:cNvPr id="7" name="TextBox 6"/>
          <p:cNvSpPr txBox="1"/>
          <p:nvPr/>
        </p:nvSpPr>
        <p:spPr>
          <a:xfrm>
            <a:off x="8191977" y="1400170"/>
            <a:ext cx="3436143" cy="4154984"/>
          </a:xfrm>
          <a:prstGeom prst="rect">
            <a:avLst/>
          </a:prstGeom>
          <a:noFill/>
          <a:ln>
            <a:solidFill>
              <a:schemeClr val="bg1">
                <a:lumMod val="85000"/>
              </a:schemeClr>
            </a:solidFill>
          </a:ln>
        </p:spPr>
        <p:txBody>
          <a:bodyPr wrap="square" rtlCol="0">
            <a:spAutoFit/>
          </a:bodyPr>
          <a:lstStyle/>
          <a:p>
            <a:r>
              <a:rPr lang="en-US" sz="1200" dirty="0" smtClean="0"/>
              <a:t>The overarching  goal for the persona is to reduce  un-needed device interaction while  exercising and if the user must interact with it the experience should be easy, intuitive and quick.  Secondary goals  include alternatives to streaming services , shallow navigation and notifications disabled.</a:t>
            </a:r>
          </a:p>
          <a:p>
            <a:endParaRPr lang="en-US" sz="1200" dirty="0"/>
          </a:p>
          <a:p>
            <a:r>
              <a:rPr lang="en-US" sz="1200" dirty="0" smtClean="0"/>
              <a:t>The interface is minimal and efficient so users can quickly scan to get at what they need and continue with their workout.  </a:t>
            </a:r>
          </a:p>
          <a:p>
            <a:endParaRPr lang="en-US" sz="1200" dirty="0"/>
          </a:p>
          <a:p>
            <a:r>
              <a:rPr lang="en-US" sz="1200" dirty="0" smtClean="0"/>
              <a:t>The menu provides easy one-handed operation; especially beneficial to users who are in an arm or upper body weight routine.  </a:t>
            </a:r>
          </a:p>
          <a:p>
            <a:endParaRPr lang="en-US" sz="1200" dirty="0"/>
          </a:p>
          <a:p>
            <a:r>
              <a:rPr lang="en-US" sz="1200" dirty="0" smtClean="0"/>
              <a:t>Selecting the workout icon in the menu carousel will turn off notifications helping eliminate interruptions.  </a:t>
            </a:r>
          </a:p>
          <a:p>
            <a:endParaRPr lang="en-US" sz="1200" dirty="0"/>
          </a:p>
          <a:p>
            <a:r>
              <a:rPr lang="en-US" sz="1200" dirty="0" smtClean="0"/>
              <a:t>Easy access to music library and alternate sources of music offers further efficiency allowing the user to focus on their routine. </a:t>
            </a:r>
          </a:p>
        </p:txBody>
      </p:sp>
      <p:sp>
        <p:nvSpPr>
          <p:cNvPr id="8" name="TextBox 7"/>
          <p:cNvSpPr txBox="1"/>
          <p:nvPr/>
        </p:nvSpPr>
        <p:spPr>
          <a:xfrm>
            <a:off x="906100" y="1078668"/>
            <a:ext cx="2385940" cy="338554"/>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lumMod val="50000"/>
                  </a:schemeClr>
                </a:solidFill>
                <a:latin typeface="Franklin Gothic Demi Cond" panose="020B0706030402020204" pitchFamily="34" charset="0"/>
              </a:rPr>
              <a:t>COMMON NOTES &amp; ISSUES</a:t>
            </a:r>
            <a:endParaRPr kumimoji="0" lang="en-US" sz="1600" b="0" i="0" u="none" strike="noStrike" kern="1200" cap="none" spc="0" normalizeH="0" baseline="0" noProof="0" dirty="0" smtClean="0">
              <a:ln>
                <a:noFill/>
              </a:ln>
              <a:solidFill>
                <a:schemeClr val="bg1">
                  <a:lumMod val="50000"/>
                </a:schemeClr>
              </a:solidFill>
              <a:effectLst/>
              <a:uLnTx/>
              <a:uFillTx/>
              <a:latin typeface="Franklin Gothic Demi Cond" panose="020B0706030402020204" pitchFamily="34" charset="0"/>
            </a:endParaRPr>
          </a:p>
        </p:txBody>
      </p:sp>
      <p:sp>
        <p:nvSpPr>
          <p:cNvPr id="9" name="TextBox 8"/>
          <p:cNvSpPr txBox="1"/>
          <p:nvPr/>
        </p:nvSpPr>
        <p:spPr>
          <a:xfrm>
            <a:off x="5018442" y="1078668"/>
            <a:ext cx="1972235" cy="338554"/>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lumMod val="50000"/>
                  </a:schemeClr>
                </a:solidFill>
                <a:latin typeface="Franklin Gothic Demi Cond" panose="020B0706030402020204" pitchFamily="34" charset="0"/>
              </a:rPr>
              <a:t>CHANGES</a:t>
            </a:r>
            <a:endParaRPr kumimoji="0" lang="en-US" sz="1600" b="0" i="0" u="none" strike="noStrike" kern="1200" cap="none" spc="0" normalizeH="0" baseline="0" noProof="0" dirty="0" smtClean="0">
              <a:ln>
                <a:noFill/>
              </a:ln>
              <a:solidFill>
                <a:schemeClr val="bg1">
                  <a:lumMod val="50000"/>
                </a:schemeClr>
              </a:solidFill>
              <a:effectLst/>
              <a:uLnTx/>
              <a:uFillTx/>
              <a:latin typeface="Franklin Gothic Demi Cond" panose="020B0706030402020204" pitchFamily="34" charset="0"/>
            </a:endParaRPr>
          </a:p>
        </p:txBody>
      </p:sp>
      <p:sp>
        <p:nvSpPr>
          <p:cNvPr id="10" name="TextBox 9"/>
          <p:cNvSpPr txBox="1"/>
          <p:nvPr/>
        </p:nvSpPr>
        <p:spPr>
          <a:xfrm>
            <a:off x="8923930" y="1078668"/>
            <a:ext cx="1972235" cy="338554"/>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lumMod val="50000"/>
                  </a:schemeClr>
                </a:solidFill>
                <a:latin typeface="Franklin Gothic Demi Cond" panose="020B0706030402020204" pitchFamily="34" charset="0"/>
              </a:rPr>
              <a:t>PERSONA GOALS</a:t>
            </a:r>
            <a:endParaRPr kumimoji="0" lang="en-US" sz="1600" b="0" i="0" u="none" strike="noStrike" kern="1200" cap="none" spc="0" normalizeH="0" baseline="0" noProof="0" dirty="0" smtClean="0">
              <a:ln>
                <a:noFill/>
              </a:ln>
              <a:solidFill>
                <a:schemeClr val="bg1">
                  <a:lumMod val="50000"/>
                </a:schemeClr>
              </a:solidFill>
              <a:effectLst/>
              <a:uLnTx/>
              <a:uFillTx/>
              <a:latin typeface="Franklin Gothic Demi Cond" panose="020B0706030402020204" pitchFamily="34" charset="0"/>
            </a:endParaRPr>
          </a:p>
        </p:txBody>
      </p:sp>
    </p:spTree>
    <p:extLst>
      <p:ext uri="{BB962C8B-B14F-4D97-AF65-F5344CB8AC3E}">
        <p14:creationId xmlns:p14="http://schemas.microsoft.com/office/powerpoint/2010/main" val="145779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PAPER PROTOTYPE</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91977" y="942973"/>
            <a:ext cx="3436143" cy="5343525"/>
          </a:xfrm>
          <a:prstGeom prst="rect">
            <a:avLst/>
          </a:prstGeom>
          <a:noFill/>
        </p:spPr>
        <p:txBody>
          <a:bodyPr wrap="square" rtlCol="0">
            <a:spAutoFit/>
          </a:bodyPr>
          <a:lstStyle/>
          <a:p>
            <a:endParaRPr lang="en-US"/>
          </a:p>
        </p:txBody>
      </p:sp>
      <p:pic>
        <p:nvPicPr>
          <p:cNvPr id="4" name="Picture 3"/>
          <p:cNvPicPr>
            <a:picLocks noChangeAspect="1"/>
          </p:cNvPicPr>
          <p:nvPr/>
        </p:nvPicPr>
        <p:blipFill>
          <a:blip r:embed="rId2"/>
          <a:stretch>
            <a:fillRect/>
          </a:stretch>
        </p:blipFill>
        <p:spPr>
          <a:xfrm rot="5400000">
            <a:off x="3095749" y="-616345"/>
            <a:ext cx="5676651" cy="8462160"/>
          </a:xfrm>
          <a:prstGeom prst="rect">
            <a:avLst/>
          </a:prstGeom>
        </p:spPr>
      </p:pic>
    </p:spTree>
    <p:extLst>
      <p:ext uri="{BB962C8B-B14F-4D97-AF65-F5344CB8AC3E}">
        <p14:creationId xmlns:p14="http://schemas.microsoft.com/office/powerpoint/2010/main" val="65725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 </a:t>
            </a:r>
            <a:r>
              <a:rPr lang="en-US" sz="2000" dirty="0" smtClean="0">
                <a:solidFill>
                  <a:schemeClr val="bg1">
                    <a:lumMod val="75000"/>
                  </a:schemeClr>
                </a:solidFill>
                <a:latin typeface="Franklin Gothic Demi Cond" panose="020B0706030402020204" pitchFamily="34" charset="0"/>
              </a:rPr>
              <a:t>WIREFRAME</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91977" y="942973"/>
            <a:ext cx="3436143" cy="5343525"/>
          </a:xfrm>
          <a:prstGeom prst="rect">
            <a:avLst/>
          </a:prstGeom>
          <a:noFill/>
        </p:spPr>
        <p:txBody>
          <a:bodyPr wrap="square" rtlCol="0">
            <a:spAutoFit/>
          </a:bodyPr>
          <a:lstStyle/>
          <a:p>
            <a:endParaRPr lang="en-US"/>
          </a:p>
        </p:txBody>
      </p:sp>
      <p:pic>
        <p:nvPicPr>
          <p:cNvPr id="4" name="Picture 3"/>
          <p:cNvPicPr>
            <a:picLocks noChangeAspect="1"/>
          </p:cNvPicPr>
          <p:nvPr/>
        </p:nvPicPr>
        <p:blipFill>
          <a:blip r:embed="rId2"/>
          <a:stretch>
            <a:fillRect/>
          </a:stretch>
        </p:blipFill>
        <p:spPr>
          <a:xfrm>
            <a:off x="911373" y="942973"/>
            <a:ext cx="10716747" cy="5690319"/>
          </a:xfrm>
          <a:prstGeom prst="rect">
            <a:avLst/>
          </a:prstGeom>
        </p:spPr>
      </p:pic>
    </p:spTree>
    <p:extLst>
      <p:ext uri="{BB962C8B-B14F-4D97-AF65-F5344CB8AC3E}">
        <p14:creationId xmlns:p14="http://schemas.microsoft.com/office/powerpoint/2010/main" val="124742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0015"/>
            <a:ext cx="555307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E7E6E6">
                    <a:lumMod val="50000"/>
                  </a:srgbClr>
                </a:solidFill>
                <a:effectLst/>
                <a:uLnTx/>
                <a:uFillTx/>
                <a:latin typeface="Franklin Gothic Demi Cond" panose="020B0706030402020204" pitchFamily="34" charset="0"/>
                <a:ea typeface="+mn-ea"/>
                <a:cs typeface="+mn-cs"/>
              </a:rPr>
              <a:t>PRANCING</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PETERBILT: </a:t>
            </a:r>
            <a:r>
              <a:rPr lang="en-US" sz="2000" dirty="0" smtClean="0">
                <a:solidFill>
                  <a:schemeClr val="bg1">
                    <a:lumMod val="75000"/>
                  </a:schemeClr>
                </a:solidFill>
                <a:latin typeface="Franklin Gothic Demi Cond" panose="020B0706030402020204" pitchFamily="34" charset="0"/>
              </a:rPr>
              <a:t>WIREFRAME</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cxnSp>
        <p:nvCxnSpPr>
          <p:cNvPr id="3" name="Straight Connector 2"/>
          <p:cNvCxnSpPr/>
          <p:nvPr/>
        </p:nvCxnSpPr>
        <p:spPr>
          <a:xfrm flipV="1">
            <a:off x="381000" y="552510"/>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91977" y="942973"/>
            <a:ext cx="3436143" cy="5343525"/>
          </a:xfrm>
          <a:prstGeom prst="rect">
            <a:avLst/>
          </a:prstGeom>
          <a:noFill/>
        </p:spPr>
        <p:txBody>
          <a:bodyPr wrap="square" rtlCol="0">
            <a:spAutoFit/>
          </a:bodyPr>
          <a:lstStyle/>
          <a:p>
            <a:endParaRPr lang="en-US"/>
          </a:p>
        </p:txBody>
      </p:sp>
      <p:pic>
        <p:nvPicPr>
          <p:cNvPr id="6" name="Picture 5"/>
          <p:cNvPicPr>
            <a:picLocks noChangeAspect="1"/>
          </p:cNvPicPr>
          <p:nvPr/>
        </p:nvPicPr>
        <p:blipFill>
          <a:blip r:embed="rId2"/>
          <a:stretch>
            <a:fillRect/>
          </a:stretch>
        </p:blipFill>
        <p:spPr>
          <a:xfrm>
            <a:off x="1503419" y="974662"/>
            <a:ext cx="9002282" cy="5280146"/>
          </a:xfrm>
          <a:prstGeom prst="rect">
            <a:avLst/>
          </a:prstGeom>
        </p:spPr>
      </p:pic>
    </p:spTree>
    <p:extLst>
      <p:ext uri="{BB962C8B-B14F-4D97-AF65-F5344CB8AC3E}">
        <p14:creationId xmlns:p14="http://schemas.microsoft.com/office/powerpoint/2010/main" val="344587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381000" y="543943"/>
            <a:ext cx="11247120" cy="94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81000" y="82526"/>
            <a:ext cx="5553075" cy="400110"/>
          </a:xfrm>
          <a:prstGeom prst="rect">
            <a:avLst/>
          </a:prstGeom>
          <a:noFill/>
        </p:spPr>
        <p:txBody>
          <a:bodyPr wrap="square" lIns="0" rtlCol="0">
            <a:spAutoFit/>
          </a:bodyPr>
          <a:lstStyle/>
          <a:p>
            <a:pPr lvl="0">
              <a:defRPr/>
            </a:pPr>
            <a:r>
              <a:rPr lang="en-US" sz="2000" dirty="0">
                <a:solidFill>
                  <a:srgbClr val="E7E6E6">
                    <a:lumMod val="50000"/>
                  </a:srgbClr>
                </a:solidFill>
                <a:latin typeface="Franklin Gothic Demi Cond" panose="020B0706030402020204" pitchFamily="34" charset="0"/>
              </a:rPr>
              <a:t>PRANCING </a:t>
            </a:r>
            <a:r>
              <a:rPr lang="en-US" sz="2000" dirty="0" smtClean="0">
                <a:solidFill>
                  <a:srgbClr val="E7E6E6">
                    <a:lumMod val="50000"/>
                  </a:srgbClr>
                </a:solidFill>
                <a:latin typeface="Franklin Gothic Demi Cond" panose="020B0706030402020204" pitchFamily="34" charset="0"/>
              </a:rPr>
              <a:t>PETERBILT: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REVISED</a:t>
            </a:r>
            <a:r>
              <a:rPr kumimoji="0" lang="en-US" sz="2000" b="0" i="0" u="none" strike="noStrike" kern="1200" cap="none" spc="0" normalizeH="0" noProof="0" dirty="0" smtClean="0">
                <a:ln>
                  <a:noFill/>
                </a:ln>
                <a:solidFill>
                  <a:srgbClr val="E7E6E6">
                    <a:lumMod val="50000"/>
                  </a:srgbClr>
                </a:solidFill>
                <a:effectLst/>
                <a:uLnTx/>
                <a:uFillTx/>
                <a:latin typeface="Franklin Gothic Demi Cond" panose="020B0706030402020204" pitchFamily="34" charset="0"/>
                <a:ea typeface="+mn-ea"/>
                <a:cs typeface="+mn-cs"/>
              </a:rPr>
              <a:t> </a:t>
            </a:r>
            <a:r>
              <a:rPr kumimoji="0" lang="en-US" sz="2000" b="0" i="0" u="none" strike="noStrike" kern="1200" cap="none" spc="0" normalizeH="0" noProof="0" dirty="0" smtClean="0">
                <a:ln>
                  <a:noFill/>
                </a:ln>
                <a:solidFill>
                  <a:schemeClr val="bg1">
                    <a:lumMod val="75000"/>
                  </a:schemeClr>
                </a:solidFill>
                <a:effectLst/>
                <a:uLnTx/>
                <a:uFillTx/>
                <a:latin typeface="Franklin Gothic Demi Cond" panose="020B0706030402020204" pitchFamily="34" charset="0"/>
                <a:ea typeface="+mn-ea"/>
                <a:cs typeface="+mn-cs"/>
              </a:rPr>
              <a:t>VISUAL DESIGN</a:t>
            </a:r>
            <a:endParaRPr kumimoji="0" lang="en-US" sz="2000" b="0" i="0" u="none" strike="noStrike" kern="1200" cap="none" spc="0" normalizeH="0" baseline="0" noProof="0" dirty="0" smtClean="0">
              <a:ln>
                <a:noFill/>
              </a:ln>
              <a:solidFill>
                <a:schemeClr val="bg1">
                  <a:lumMod val="75000"/>
                </a:schemeClr>
              </a:solidFill>
              <a:effectLst/>
              <a:uLnTx/>
              <a:uFillTx/>
              <a:latin typeface="Franklin Gothic Demi Cond" panose="020B0706030402020204" pitchFamily="34" charset="0"/>
              <a:ea typeface="+mn-ea"/>
              <a:cs typeface="+mn-cs"/>
            </a:endParaRPr>
          </a:p>
        </p:txBody>
      </p:sp>
      <p:grpSp>
        <p:nvGrpSpPr>
          <p:cNvPr id="266" name="Group 265"/>
          <p:cNvGrpSpPr/>
          <p:nvPr/>
        </p:nvGrpSpPr>
        <p:grpSpPr>
          <a:xfrm>
            <a:off x="9138737" y="907782"/>
            <a:ext cx="4350785" cy="6581168"/>
            <a:chOff x="639879" y="900074"/>
            <a:chExt cx="4350785" cy="6581168"/>
          </a:xfrm>
        </p:grpSpPr>
        <p:grpSp>
          <p:nvGrpSpPr>
            <p:cNvPr id="267" name="Group 266"/>
            <p:cNvGrpSpPr/>
            <p:nvPr/>
          </p:nvGrpSpPr>
          <p:grpSpPr>
            <a:xfrm>
              <a:off x="639879" y="900074"/>
              <a:ext cx="2541588" cy="5318125"/>
              <a:chOff x="639879" y="900074"/>
              <a:chExt cx="2541588" cy="5318125"/>
            </a:xfrm>
          </p:grpSpPr>
          <p:grpSp>
            <p:nvGrpSpPr>
              <p:cNvPr id="295" name="iPhone"/>
              <p:cNvGrpSpPr>
                <a:grpSpLocks noChangeAspect="1"/>
              </p:cNvGrpSpPr>
              <p:nvPr/>
            </p:nvGrpSpPr>
            <p:grpSpPr>
              <a:xfrm>
                <a:off x="639879" y="900074"/>
                <a:ext cx="2541588" cy="5318125"/>
                <a:chOff x="4819650" y="766763"/>
                <a:chExt cx="2541588" cy="5318125"/>
              </a:xfrm>
            </p:grpSpPr>
            <p:sp>
              <p:nvSpPr>
                <p:cNvPr id="322"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3"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4"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5"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6"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7"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96" name="Group 295"/>
              <p:cNvGrpSpPr/>
              <p:nvPr/>
            </p:nvGrpSpPr>
            <p:grpSpPr>
              <a:xfrm>
                <a:off x="767731" y="1511297"/>
                <a:ext cx="2288207" cy="464345"/>
                <a:chOff x="5037932" y="3127590"/>
                <a:chExt cx="2288207" cy="464345"/>
              </a:xfrm>
            </p:grpSpPr>
            <p:grpSp>
              <p:nvGrpSpPr>
                <p:cNvPr id="312" name="Navigation Bar"/>
                <p:cNvGrpSpPr/>
                <p:nvPr/>
              </p:nvGrpSpPr>
              <p:grpSpPr>
                <a:xfrm>
                  <a:off x="5037932" y="3127591"/>
                  <a:ext cx="2286000" cy="464344"/>
                  <a:chOff x="1116013" y="2305049"/>
                  <a:chExt cx="2286000" cy="464344"/>
                </a:xfrm>
              </p:grpSpPr>
              <p:sp>
                <p:nvSpPr>
                  <p:cNvPr id="320"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321"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313" name="Status Bar"/>
                <p:cNvGrpSpPr>
                  <a:grpSpLocks noChangeAspect="1"/>
                </p:cNvGrpSpPr>
                <p:nvPr/>
              </p:nvGrpSpPr>
              <p:grpSpPr>
                <a:xfrm>
                  <a:off x="5040139" y="3127590"/>
                  <a:ext cx="2286000" cy="142875"/>
                  <a:chOff x="4826000" y="1124744"/>
                  <a:chExt cx="2286000" cy="142875"/>
                </a:xfrm>
              </p:grpSpPr>
              <p:sp>
                <p:nvSpPr>
                  <p:cNvPr id="314"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315"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6"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7"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8"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19"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297" name="Tab Bar Background"/>
              <p:cNvSpPr>
                <a:spLocks noChangeArrowheads="1"/>
              </p:cNvSpPr>
              <p:nvPr/>
            </p:nvSpPr>
            <p:spPr bwMode="auto">
              <a:xfrm>
                <a:off x="768880" y="5222601"/>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298" name="Group 297"/>
              <p:cNvGrpSpPr/>
              <p:nvPr/>
            </p:nvGrpSpPr>
            <p:grpSpPr>
              <a:xfrm>
                <a:off x="866800" y="4735502"/>
                <a:ext cx="2085645" cy="115888"/>
                <a:chOff x="4084733" y="3131343"/>
                <a:chExt cx="2085645" cy="115888"/>
              </a:xfrm>
            </p:grpSpPr>
            <p:grpSp>
              <p:nvGrpSpPr>
                <p:cNvPr id="307" name="Slider"/>
                <p:cNvGrpSpPr/>
                <p:nvPr/>
              </p:nvGrpSpPr>
              <p:grpSpPr>
                <a:xfrm>
                  <a:off x="4329225" y="3131343"/>
                  <a:ext cx="1565275" cy="115888"/>
                  <a:chOff x="2235200" y="3111500"/>
                  <a:chExt cx="1565275" cy="115888"/>
                </a:xfrm>
              </p:grpSpPr>
              <p:sp>
                <p:nvSpPr>
                  <p:cNvPr id="310"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11"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308"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309"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grpSp>
            <p:nvGrpSpPr>
              <p:cNvPr id="299" name="Group 298"/>
              <p:cNvGrpSpPr/>
              <p:nvPr/>
            </p:nvGrpSpPr>
            <p:grpSpPr>
              <a:xfrm>
                <a:off x="1676319" y="4997533"/>
                <a:ext cx="468787" cy="468821"/>
                <a:chOff x="5081739" y="1950142"/>
                <a:chExt cx="468787" cy="468821"/>
              </a:xfrm>
            </p:grpSpPr>
            <p:sp>
              <p:nvSpPr>
                <p:cNvPr id="305" name="Oval 304"/>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6" name="Picture 305"/>
                <p:cNvPicPr preferRelativeResize="0">
                  <a:picLocks/>
                </p:cNvPicPr>
                <p:nvPr>
                  <p:custDataLst>
                    <p:custData r:id="rId9"/>
                  </p:custDataLst>
                </p:nvPr>
              </p:nvPicPr>
              <p:blipFill>
                <a:blip r:embed="rId1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pic>
            <p:nvPicPr>
              <p:cNvPr id="300" name="Picture 299"/>
              <p:cNvPicPr preferRelativeResize="0">
                <a:picLocks/>
              </p:cNvPicPr>
              <p:nvPr>
                <p:custDataLst>
                  <p:custData r:id="rId7"/>
                </p:custDataLst>
              </p:nvPr>
            </p:nvPicPr>
            <p:blipFill>
              <a:blip r:embed="rId12">
                <a:extLst>
                  <a:ext uri="{28A0092B-C50C-407E-A947-70E740481C1C}">
                    <a14:useLocalDpi xmlns:a14="http://schemas.microsoft.com/office/drawing/2010/main" val="0"/>
                  </a:ext>
                </a:extLst>
              </a:blip>
              <a:stretch>
                <a:fillRect/>
              </a:stretch>
            </p:blipFill>
            <p:spPr>
              <a:xfrm>
                <a:off x="2166647" y="5099306"/>
                <a:ext cx="566683" cy="566683"/>
              </a:xfrm>
              <a:prstGeom prst="rect">
                <a:avLst/>
              </a:prstGeom>
            </p:spPr>
          </p:pic>
          <p:pic>
            <p:nvPicPr>
              <p:cNvPr id="301" name="Picture 300"/>
              <p:cNvPicPr preferRelativeResize="0">
                <a:picLocks/>
              </p:cNvPicPr>
              <p:nvPr>
                <p:custDataLst>
                  <p:custData r:id="rId8"/>
                </p:custDataLst>
              </p:nvPr>
            </p:nvPicPr>
            <p:blipFill>
              <a:blip r:embed="rId13">
                <a:extLst>
                  <a:ext uri="{28A0092B-C50C-407E-A947-70E740481C1C}">
                    <a14:useLocalDpi xmlns:a14="http://schemas.microsoft.com/office/drawing/2010/main" val="0"/>
                  </a:ext>
                </a:extLst>
              </a:blip>
              <a:stretch>
                <a:fillRect/>
              </a:stretch>
            </p:blipFill>
            <p:spPr>
              <a:xfrm>
                <a:off x="1021710" y="5113806"/>
                <a:ext cx="635293" cy="537682"/>
              </a:xfrm>
              <a:prstGeom prst="rect">
                <a:avLst/>
              </a:prstGeom>
            </p:spPr>
          </p:pic>
          <p:sp>
            <p:nvSpPr>
              <p:cNvPr id="302"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303"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304" name="Picture 30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268" name="Screen"/>
            <p:cNvSpPr>
              <a:spLocks noChangeArrowheads="1"/>
            </p:cNvSpPr>
            <p:nvPr/>
          </p:nvSpPr>
          <p:spPr bwMode="auto">
            <a:xfrm>
              <a:off x="767252" y="1501293"/>
              <a:ext cx="2293568" cy="4077454"/>
            </a:xfrm>
            <a:prstGeom prst="rect">
              <a:avLst/>
            </a:prstGeom>
            <a:solidFill>
              <a:schemeClr val="bg1">
                <a:alpha val="91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269" name="Group 268"/>
            <p:cNvGrpSpPr/>
            <p:nvPr/>
          </p:nvGrpSpPr>
          <p:grpSpPr>
            <a:xfrm>
              <a:off x="1119760" y="3671984"/>
              <a:ext cx="3870904" cy="3809258"/>
              <a:chOff x="9526199" y="4383460"/>
              <a:chExt cx="3870904" cy="3809258"/>
            </a:xfrm>
          </p:grpSpPr>
          <p:sp>
            <p:nvSpPr>
              <p:cNvPr id="270" name="Pie 269"/>
              <p:cNvSpPr/>
              <p:nvPr/>
            </p:nvSpPr>
            <p:spPr>
              <a:xfrm>
                <a:off x="9526199" y="4383460"/>
                <a:ext cx="3870904" cy="3809258"/>
              </a:xfrm>
              <a:prstGeom prst="pie">
                <a:avLst>
                  <a:gd name="adj1" fmla="val 10790988"/>
                  <a:gd name="adj2" fmla="val 16217775"/>
                </a:avLst>
              </a:prstGeom>
              <a:gradFill flip="none" rotWithShape="1">
                <a:gsLst>
                  <a:gs pos="4000">
                    <a:schemeClr val="tx1">
                      <a:lumMod val="65000"/>
                      <a:lumOff val="35000"/>
                    </a:schemeClr>
                  </a:gs>
                  <a:gs pos="100000">
                    <a:schemeClr val="tx1">
                      <a:lumMod val="85000"/>
                      <a:lumOff val="1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1" name="Group 270"/>
              <p:cNvGrpSpPr/>
              <p:nvPr/>
            </p:nvGrpSpPr>
            <p:grpSpPr>
              <a:xfrm>
                <a:off x="9646139" y="4950204"/>
                <a:ext cx="3164018" cy="2658672"/>
                <a:chOff x="8910904" y="4330142"/>
                <a:chExt cx="3164018" cy="2658672"/>
              </a:xfrm>
            </p:grpSpPr>
            <p:sp>
              <p:nvSpPr>
                <p:cNvPr id="285" name="Pie 284"/>
                <p:cNvSpPr/>
                <p:nvPr/>
              </p:nvSpPr>
              <p:spPr>
                <a:xfrm>
                  <a:off x="9387839" y="4342267"/>
                  <a:ext cx="2687083" cy="2646547"/>
                </a:xfrm>
                <a:prstGeom prst="pie">
                  <a:avLst>
                    <a:gd name="adj1" fmla="val 10790988"/>
                    <a:gd name="adj2" fmla="val 16203212"/>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6" name="Pie 285"/>
                <p:cNvSpPr/>
                <p:nvPr/>
              </p:nvSpPr>
              <p:spPr>
                <a:xfrm>
                  <a:off x="9960291" y="4910193"/>
                  <a:ext cx="1540719" cy="1513755"/>
                </a:xfrm>
                <a:prstGeom prst="pie">
                  <a:avLst>
                    <a:gd name="adj1" fmla="val 10790988"/>
                    <a:gd name="adj2" fmla="val 16214329"/>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63500" dist="12700" dir="10800000" sx="101000" sy="101000" algn="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Download from Cloud"/>
                <p:cNvSpPr>
                  <a:spLocks noChangeAspect="1" noEditPoints="1"/>
                </p:cNvSpPr>
                <p:nvPr/>
              </p:nvSpPr>
              <p:spPr bwMode="auto">
                <a:xfrm>
                  <a:off x="9586729" y="4330142"/>
                  <a:ext cx="163513" cy="139700"/>
                </a:xfrm>
                <a:custGeom>
                  <a:avLst/>
                  <a:gdLst>
                    <a:gd name="T0" fmla="*/ 386 w 666"/>
                    <a:gd name="T1" fmla="*/ 0 h 572"/>
                    <a:gd name="T2" fmla="*/ 230 w 666"/>
                    <a:gd name="T3" fmla="*/ 101 h 572"/>
                    <a:gd name="T4" fmla="*/ 177 w 666"/>
                    <a:gd name="T5" fmla="*/ 83 h 572"/>
                    <a:gd name="T6" fmla="*/ 85 w 666"/>
                    <a:gd name="T7" fmla="*/ 171 h 572"/>
                    <a:gd name="T8" fmla="*/ 0 w 666"/>
                    <a:gd name="T9" fmla="*/ 291 h 572"/>
                    <a:gd name="T10" fmla="*/ 128 w 666"/>
                    <a:gd name="T11" fmla="*/ 420 h 572"/>
                    <a:gd name="T12" fmla="*/ 240 w 666"/>
                    <a:gd name="T13" fmla="*/ 420 h 572"/>
                    <a:gd name="T14" fmla="*/ 253 w 666"/>
                    <a:gd name="T15" fmla="*/ 406 h 572"/>
                    <a:gd name="T16" fmla="*/ 240 w 666"/>
                    <a:gd name="T17" fmla="*/ 393 h 572"/>
                    <a:gd name="T18" fmla="*/ 128 w 666"/>
                    <a:gd name="T19" fmla="*/ 393 h 572"/>
                    <a:gd name="T20" fmla="*/ 26 w 666"/>
                    <a:gd name="T21" fmla="*/ 291 h 572"/>
                    <a:gd name="T22" fmla="*/ 101 w 666"/>
                    <a:gd name="T23" fmla="*/ 192 h 572"/>
                    <a:gd name="T24" fmla="*/ 111 w 666"/>
                    <a:gd name="T25" fmla="*/ 176 h 572"/>
                    <a:gd name="T26" fmla="*/ 177 w 666"/>
                    <a:gd name="T27" fmla="*/ 109 h 572"/>
                    <a:gd name="T28" fmla="*/ 225 w 666"/>
                    <a:gd name="T29" fmla="*/ 129 h 572"/>
                    <a:gd name="T30" fmla="*/ 247 w 666"/>
                    <a:gd name="T31" fmla="*/ 124 h 572"/>
                    <a:gd name="T32" fmla="*/ 386 w 666"/>
                    <a:gd name="T33" fmla="*/ 27 h 572"/>
                    <a:gd name="T34" fmla="*/ 535 w 666"/>
                    <a:gd name="T35" fmla="*/ 176 h 572"/>
                    <a:gd name="T36" fmla="*/ 534 w 666"/>
                    <a:gd name="T37" fmla="*/ 194 h 572"/>
                    <a:gd name="T38" fmla="*/ 547 w 666"/>
                    <a:gd name="T39" fmla="*/ 209 h 572"/>
                    <a:gd name="T40" fmla="*/ 640 w 666"/>
                    <a:gd name="T41" fmla="*/ 301 h 572"/>
                    <a:gd name="T42" fmla="*/ 547 w 666"/>
                    <a:gd name="T43" fmla="*/ 393 h 572"/>
                    <a:gd name="T44" fmla="*/ 426 w 666"/>
                    <a:gd name="T45" fmla="*/ 393 h 572"/>
                    <a:gd name="T46" fmla="*/ 413 w 666"/>
                    <a:gd name="T47" fmla="*/ 406 h 572"/>
                    <a:gd name="T48" fmla="*/ 426 w 666"/>
                    <a:gd name="T49" fmla="*/ 420 h 572"/>
                    <a:gd name="T50" fmla="*/ 547 w 666"/>
                    <a:gd name="T51" fmla="*/ 420 h 572"/>
                    <a:gd name="T52" fmla="*/ 666 w 666"/>
                    <a:gd name="T53" fmla="*/ 301 h 572"/>
                    <a:gd name="T54" fmla="*/ 561 w 666"/>
                    <a:gd name="T55" fmla="*/ 185 h 572"/>
                    <a:gd name="T56" fmla="*/ 562 w 666"/>
                    <a:gd name="T57" fmla="*/ 176 h 572"/>
                    <a:gd name="T58" fmla="*/ 386 w 666"/>
                    <a:gd name="T59" fmla="*/ 0 h 572"/>
                    <a:gd name="T60" fmla="*/ 332 w 666"/>
                    <a:gd name="T61" fmla="*/ 273 h 572"/>
                    <a:gd name="T62" fmla="*/ 320 w 666"/>
                    <a:gd name="T63" fmla="*/ 286 h 572"/>
                    <a:gd name="T64" fmla="*/ 320 w 666"/>
                    <a:gd name="T65" fmla="*/ 521 h 572"/>
                    <a:gd name="T66" fmla="*/ 276 w 666"/>
                    <a:gd name="T67" fmla="*/ 477 h 572"/>
                    <a:gd name="T68" fmla="*/ 263 w 666"/>
                    <a:gd name="T69" fmla="*/ 473 h 572"/>
                    <a:gd name="T70" fmla="*/ 257 w 666"/>
                    <a:gd name="T71" fmla="*/ 496 h 572"/>
                    <a:gd name="T72" fmla="*/ 333 w 666"/>
                    <a:gd name="T73" fmla="*/ 572 h 572"/>
                    <a:gd name="T74" fmla="*/ 409 w 666"/>
                    <a:gd name="T75" fmla="*/ 496 h 572"/>
                    <a:gd name="T76" fmla="*/ 409 w 666"/>
                    <a:gd name="T77" fmla="*/ 477 h 572"/>
                    <a:gd name="T78" fmla="*/ 390 w 666"/>
                    <a:gd name="T79" fmla="*/ 477 h 572"/>
                    <a:gd name="T80" fmla="*/ 346 w 666"/>
                    <a:gd name="T81" fmla="*/ 521 h 572"/>
                    <a:gd name="T82" fmla="*/ 346 w 666"/>
                    <a:gd name="T83" fmla="*/ 286 h 572"/>
                    <a:gd name="T84" fmla="*/ 332 w 666"/>
                    <a:gd name="T85" fmla="*/ 273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 h="572">
                      <a:moveTo>
                        <a:pt x="386" y="0"/>
                      </a:moveTo>
                      <a:cubicBezTo>
                        <a:pt x="317" y="0"/>
                        <a:pt x="258" y="42"/>
                        <a:pt x="230" y="101"/>
                      </a:cubicBezTo>
                      <a:cubicBezTo>
                        <a:pt x="214" y="90"/>
                        <a:pt x="197" y="83"/>
                        <a:pt x="177" y="83"/>
                      </a:cubicBezTo>
                      <a:cubicBezTo>
                        <a:pt x="128" y="83"/>
                        <a:pt x="88" y="122"/>
                        <a:pt x="85" y="171"/>
                      </a:cubicBezTo>
                      <a:cubicBezTo>
                        <a:pt x="36" y="189"/>
                        <a:pt x="0" y="235"/>
                        <a:pt x="0" y="291"/>
                      </a:cubicBezTo>
                      <a:cubicBezTo>
                        <a:pt x="0" y="362"/>
                        <a:pt x="57" y="420"/>
                        <a:pt x="128" y="420"/>
                      </a:cubicBezTo>
                      <a:lnTo>
                        <a:pt x="240" y="420"/>
                      </a:lnTo>
                      <a:cubicBezTo>
                        <a:pt x="247" y="420"/>
                        <a:pt x="253" y="414"/>
                        <a:pt x="253" y="406"/>
                      </a:cubicBezTo>
                      <a:cubicBezTo>
                        <a:pt x="253" y="399"/>
                        <a:pt x="247" y="393"/>
                        <a:pt x="240" y="393"/>
                      </a:cubicBezTo>
                      <a:lnTo>
                        <a:pt x="128" y="393"/>
                      </a:lnTo>
                      <a:cubicBezTo>
                        <a:pt x="72" y="393"/>
                        <a:pt x="26" y="348"/>
                        <a:pt x="26" y="291"/>
                      </a:cubicBezTo>
                      <a:cubicBezTo>
                        <a:pt x="26" y="244"/>
                        <a:pt x="58" y="204"/>
                        <a:pt x="101" y="192"/>
                      </a:cubicBezTo>
                      <a:cubicBezTo>
                        <a:pt x="109" y="190"/>
                        <a:pt x="111" y="184"/>
                        <a:pt x="111" y="176"/>
                      </a:cubicBezTo>
                      <a:cubicBezTo>
                        <a:pt x="111" y="139"/>
                        <a:pt x="140" y="109"/>
                        <a:pt x="177" y="109"/>
                      </a:cubicBezTo>
                      <a:cubicBezTo>
                        <a:pt x="196" y="109"/>
                        <a:pt x="213" y="117"/>
                        <a:pt x="225" y="129"/>
                      </a:cubicBezTo>
                      <a:cubicBezTo>
                        <a:pt x="231" y="135"/>
                        <a:pt x="243" y="132"/>
                        <a:pt x="247" y="124"/>
                      </a:cubicBezTo>
                      <a:cubicBezTo>
                        <a:pt x="268" y="68"/>
                        <a:pt x="322" y="27"/>
                        <a:pt x="386" y="27"/>
                      </a:cubicBezTo>
                      <a:cubicBezTo>
                        <a:pt x="468" y="27"/>
                        <a:pt x="535" y="93"/>
                        <a:pt x="535" y="176"/>
                      </a:cubicBezTo>
                      <a:cubicBezTo>
                        <a:pt x="535" y="182"/>
                        <a:pt x="534" y="188"/>
                        <a:pt x="534" y="194"/>
                      </a:cubicBezTo>
                      <a:cubicBezTo>
                        <a:pt x="533" y="202"/>
                        <a:pt x="538" y="209"/>
                        <a:pt x="547" y="209"/>
                      </a:cubicBezTo>
                      <a:cubicBezTo>
                        <a:pt x="598" y="209"/>
                        <a:pt x="640" y="250"/>
                        <a:pt x="640" y="301"/>
                      </a:cubicBezTo>
                      <a:cubicBezTo>
                        <a:pt x="640" y="352"/>
                        <a:pt x="598" y="393"/>
                        <a:pt x="547" y="393"/>
                      </a:cubicBezTo>
                      <a:lnTo>
                        <a:pt x="426" y="393"/>
                      </a:lnTo>
                      <a:cubicBezTo>
                        <a:pt x="419" y="393"/>
                        <a:pt x="413" y="399"/>
                        <a:pt x="413" y="406"/>
                      </a:cubicBezTo>
                      <a:cubicBezTo>
                        <a:pt x="413" y="414"/>
                        <a:pt x="419" y="420"/>
                        <a:pt x="426" y="420"/>
                      </a:cubicBezTo>
                      <a:lnTo>
                        <a:pt x="547" y="420"/>
                      </a:lnTo>
                      <a:cubicBezTo>
                        <a:pt x="613" y="420"/>
                        <a:pt x="666" y="366"/>
                        <a:pt x="666" y="301"/>
                      </a:cubicBezTo>
                      <a:cubicBezTo>
                        <a:pt x="666" y="240"/>
                        <a:pt x="620" y="192"/>
                        <a:pt x="561" y="185"/>
                      </a:cubicBezTo>
                      <a:cubicBezTo>
                        <a:pt x="561" y="182"/>
                        <a:pt x="562" y="179"/>
                        <a:pt x="562" y="176"/>
                      </a:cubicBezTo>
                      <a:cubicBezTo>
                        <a:pt x="562" y="79"/>
                        <a:pt x="483" y="0"/>
                        <a:pt x="386" y="0"/>
                      </a:cubicBezTo>
                      <a:close/>
                      <a:moveTo>
                        <a:pt x="332" y="273"/>
                      </a:moveTo>
                      <a:cubicBezTo>
                        <a:pt x="323" y="275"/>
                        <a:pt x="320" y="277"/>
                        <a:pt x="320" y="286"/>
                      </a:cubicBezTo>
                      <a:lnTo>
                        <a:pt x="320" y="521"/>
                      </a:lnTo>
                      <a:lnTo>
                        <a:pt x="276" y="477"/>
                      </a:lnTo>
                      <a:cubicBezTo>
                        <a:pt x="273" y="474"/>
                        <a:pt x="268" y="472"/>
                        <a:pt x="263" y="473"/>
                      </a:cubicBezTo>
                      <a:cubicBezTo>
                        <a:pt x="254" y="475"/>
                        <a:pt x="249" y="489"/>
                        <a:pt x="257" y="496"/>
                      </a:cubicBezTo>
                      <a:cubicBezTo>
                        <a:pt x="282" y="521"/>
                        <a:pt x="307" y="547"/>
                        <a:pt x="333" y="572"/>
                      </a:cubicBezTo>
                      <a:cubicBezTo>
                        <a:pt x="359" y="547"/>
                        <a:pt x="384" y="521"/>
                        <a:pt x="409" y="496"/>
                      </a:cubicBezTo>
                      <a:cubicBezTo>
                        <a:pt x="414" y="491"/>
                        <a:pt x="414" y="482"/>
                        <a:pt x="409" y="477"/>
                      </a:cubicBezTo>
                      <a:cubicBezTo>
                        <a:pt x="404" y="472"/>
                        <a:pt x="395" y="472"/>
                        <a:pt x="390" y="477"/>
                      </a:cubicBezTo>
                      <a:lnTo>
                        <a:pt x="346" y="521"/>
                      </a:lnTo>
                      <a:lnTo>
                        <a:pt x="346" y="286"/>
                      </a:lnTo>
                      <a:cubicBezTo>
                        <a:pt x="346" y="279"/>
                        <a:pt x="339" y="272"/>
                        <a:pt x="332"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8" name="Tab Label"/>
                <p:cNvSpPr txBox="1"/>
                <p:nvPr/>
              </p:nvSpPr>
              <p:spPr>
                <a:xfrm>
                  <a:off x="9464423" y="4480424"/>
                  <a:ext cx="40812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Streams</a:t>
                  </a:r>
                </a:p>
              </p:txBody>
            </p:sp>
            <p:sp>
              <p:nvSpPr>
                <p:cNvPr id="289" name="5-Point Star 288"/>
                <p:cNvSpPr/>
                <p:nvPr/>
              </p:nvSpPr>
              <p:spPr>
                <a:xfrm>
                  <a:off x="9287041" y="4619513"/>
                  <a:ext cx="163694" cy="150101"/>
                </a:xfrm>
                <a:prstGeom prst="star5">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ab Label"/>
                <p:cNvSpPr txBox="1"/>
                <p:nvPr/>
              </p:nvSpPr>
              <p:spPr>
                <a:xfrm>
                  <a:off x="9146391" y="4794212"/>
                  <a:ext cx="444995"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Favorites</a:t>
                  </a:r>
                </a:p>
              </p:txBody>
            </p:sp>
            <p:sp>
              <p:nvSpPr>
                <p:cNvPr id="291" name="Microphone 2"/>
                <p:cNvSpPr>
                  <a:spLocks noChangeAspect="1" noEditPoints="1"/>
                </p:cNvSpPr>
                <p:nvPr/>
              </p:nvSpPr>
              <p:spPr bwMode="auto">
                <a:xfrm>
                  <a:off x="9142621" y="4975853"/>
                  <a:ext cx="103188" cy="161925"/>
                </a:xfrm>
                <a:custGeom>
                  <a:avLst/>
                  <a:gdLst>
                    <a:gd name="T0" fmla="*/ 65 w 424"/>
                    <a:gd name="T1" fmla="*/ 143 h 666"/>
                    <a:gd name="T2" fmla="*/ 212 w 424"/>
                    <a:gd name="T3" fmla="*/ 453 h 666"/>
                    <a:gd name="T4" fmla="*/ 359 w 424"/>
                    <a:gd name="T5" fmla="*/ 143 h 666"/>
                    <a:gd name="T6" fmla="*/ 207 w 424"/>
                    <a:gd name="T7" fmla="*/ 0 h 666"/>
                    <a:gd name="T8" fmla="*/ 332 w 424"/>
                    <a:gd name="T9" fmla="*/ 143 h 666"/>
                    <a:gd name="T10" fmla="*/ 259 w 424"/>
                    <a:gd name="T11" fmla="*/ 146 h 666"/>
                    <a:gd name="T12" fmla="*/ 332 w 424"/>
                    <a:gd name="T13" fmla="*/ 173 h 666"/>
                    <a:gd name="T14" fmla="*/ 259 w 424"/>
                    <a:gd name="T15" fmla="*/ 200 h 666"/>
                    <a:gd name="T16" fmla="*/ 332 w 424"/>
                    <a:gd name="T17" fmla="*/ 226 h 666"/>
                    <a:gd name="T18" fmla="*/ 259 w 424"/>
                    <a:gd name="T19" fmla="*/ 253 h 666"/>
                    <a:gd name="T20" fmla="*/ 332 w 424"/>
                    <a:gd name="T21" fmla="*/ 280 h 666"/>
                    <a:gd name="T22" fmla="*/ 212 w 424"/>
                    <a:gd name="T23" fmla="*/ 426 h 666"/>
                    <a:gd name="T24" fmla="*/ 92 w 424"/>
                    <a:gd name="T25" fmla="*/ 280 h 666"/>
                    <a:gd name="T26" fmla="*/ 165 w 424"/>
                    <a:gd name="T27" fmla="*/ 253 h 666"/>
                    <a:gd name="T28" fmla="*/ 92 w 424"/>
                    <a:gd name="T29" fmla="*/ 226 h 666"/>
                    <a:gd name="T30" fmla="*/ 165 w 424"/>
                    <a:gd name="T31" fmla="*/ 200 h 666"/>
                    <a:gd name="T32" fmla="*/ 92 w 424"/>
                    <a:gd name="T33" fmla="*/ 173 h 666"/>
                    <a:gd name="T34" fmla="*/ 165 w 424"/>
                    <a:gd name="T35" fmla="*/ 146 h 666"/>
                    <a:gd name="T36" fmla="*/ 92 w 424"/>
                    <a:gd name="T37" fmla="*/ 143 h 666"/>
                    <a:gd name="T38" fmla="*/ 12 w 424"/>
                    <a:gd name="T39" fmla="*/ 228 h 666"/>
                    <a:gd name="T40" fmla="*/ 1 w 424"/>
                    <a:gd name="T41" fmla="*/ 306 h 666"/>
                    <a:gd name="T42" fmla="*/ 172 w 424"/>
                    <a:gd name="T43" fmla="*/ 600 h 666"/>
                    <a:gd name="T44" fmla="*/ 39 w 424"/>
                    <a:gd name="T45" fmla="*/ 646 h 666"/>
                    <a:gd name="T46" fmla="*/ 384 w 424"/>
                    <a:gd name="T47" fmla="*/ 666 h 666"/>
                    <a:gd name="T48" fmla="*/ 338 w 424"/>
                    <a:gd name="T49" fmla="*/ 600 h 666"/>
                    <a:gd name="T50" fmla="*/ 253 w 424"/>
                    <a:gd name="T51" fmla="*/ 514 h 666"/>
                    <a:gd name="T52" fmla="*/ 424 w 424"/>
                    <a:gd name="T53" fmla="*/ 240 h 666"/>
                    <a:gd name="T54" fmla="*/ 401 w 424"/>
                    <a:gd name="T55" fmla="*/ 306 h 666"/>
                    <a:gd name="T56" fmla="*/ 24 w 424"/>
                    <a:gd name="T57" fmla="*/ 306 h 666"/>
                    <a:gd name="T58" fmla="*/ 12 w 424"/>
                    <a:gd name="T59" fmla="*/ 228 h 666"/>
                    <a:gd name="T60" fmla="*/ 212 w 424"/>
                    <a:gd name="T61" fmla="*/ 518 h 666"/>
                    <a:gd name="T62" fmla="*/ 225 w 424"/>
                    <a:gd name="T63" fmla="*/ 599 h 666"/>
                    <a:gd name="T64" fmla="*/ 199 w 424"/>
                    <a:gd name="T65" fmla="*/ 517 h 666"/>
                    <a:gd name="T66" fmla="*/ 338 w 424"/>
                    <a:gd name="T67" fmla="*/ 626 h 666"/>
                    <a:gd name="T68" fmla="*/ 68 w 424"/>
                    <a:gd name="T69" fmla="*/ 6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666">
                      <a:moveTo>
                        <a:pt x="207" y="0"/>
                      </a:moveTo>
                      <a:cubicBezTo>
                        <a:pt x="129" y="3"/>
                        <a:pt x="65" y="65"/>
                        <a:pt x="65" y="143"/>
                      </a:cubicBezTo>
                      <a:lnTo>
                        <a:pt x="65" y="310"/>
                      </a:lnTo>
                      <a:cubicBezTo>
                        <a:pt x="65" y="389"/>
                        <a:pt x="131" y="453"/>
                        <a:pt x="212" y="453"/>
                      </a:cubicBezTo>
                      <a:cubicBezTo>
                        <a:pt x="293" y="453"/>
                        <a:pt x="359" y="389"/>
                        <a:pt x="359" y="310"/>
                      </a:cubicBezTo>
                      <a:lnTo>
                        <a:pt x="359" y="143"/>
                      </a:lnTo>
                      <a:cubicBezTo>
                        <a:pt x="359" y="65"/>
                        <a:pt x="295" y="3"/>
                        <a:pt x="217" y="0"/>
                      </a:cubicBezTo>
                      <a:cubicBezTo>
                        <a:pt x="213" y="0"/>
                        <a:pt x="211" y="0"/>
                        <a:pt x="207" y="0"/>
                      </a:cubicBezTo>
                      <a:close/>
                      <a:moveTo>
                        <a:pt x="212" y="27"/>
                      </a:moveTo>
                      <a:cubicBezTo>
                        <a:pt x="279" y="27"/>
                        <a:pt x="332" y="79"/>
                        <a:pt x="332" y="143"/>
                      </a:cubicBezTo>
                      <a:lnTo>
                        <a:pt x="332" y="146"/>
                      </a:lnTo>
                      <a:lnTo>
                        <a:pt x="259" y="146"/>
                      </a:lnTo>
                      <a:cubicBezTo>
                        <a:pt x="241" y="146"/>
                        <a:pt x="241" y="173"/>
                        <a:pt x="259" y="173"/>
                      </a:cubicBezTo>
                      <a:lnTo>
                        <a:pt x="332" y="173"/>
                      </a:lnTo>
                      <a:lnTo>
                        <a:pt x="332" y="200"/>
                      </a:lnTo>
                      <a:lnTo>
                        <a:pt x="259" y="200"/>
                      </a:lnTo>
                      <a:cubicBezTo>
                        <a:pt x="241" y="200"/>
                        <a:pt x="241" y="227"/>
                        <a:pt x="259" y="226"/>
                      </a:cubicBezTo>
                      <a:lnTo>
                        <a:pt x="332" y="226"/>
                      </a:lnTo>
                      <a:lnTo>
                        <a:pt x="332" y="253"/>
                      </a:lnTo>
                      <a:lnTo>
                        <a:pt x="259" y="253"/>
                      </a:lnTo>
                      <a:cubicBezTo>
                        <a:pt x="241" y="253"/>
                        <a:pt x="241" y="280"/>
                        <a:pt x="259" y="280"/>
                      </a:cubicBezTo>
                      <a:lnTo>
                        <a:pt x="332" y="280"/>
                      </a:lnTo>
                      <a:lnTo>
                        <a:pt x="332" y="310"/>
                      </a:lnTo>
                      <a:cubicBezTo>
                        <a:pt x="332" y="374"/>
                        <a:pt x="279" y="426"/>
                        <a:pt x="212" y="426"/>
                      </a:cubicBezTo>
                      <a:cubicBezTo>
                        <a:pt x="146" y="426"/>
                        <a:pt x="92" y="374"/>
                        <a:pt x="92" y="310"/>
                      </a:cubicBezTo>
                      <a:lnTo>
                        <a:pt x="92" y="280"/>
                      </a:lnTo>
                      <a:lnTo>
                        <a:pt x="165" y="280"/>
                      </a:lnTo>
                      <a:cubicBezTo>
                        <a:pt x="184" y="280"/>
                        <a:pt x="184" y="253"/>
                        <a:pt x="165" y="253"/>
                      </a:cubicBezTo>
                      <a:lnTo>
                        <a:pt x="92" y="253"/>
                      </a:lnTo>
                      <a:lnTo>
                        <a:pt x="92" y="226"/>
                      </a:lnTo>
                      <a:lnTo>
                        <a:pt x="165" y="226"/>
                      </a:lnTo>
                      <a:cubicBezTo>
                        <a:pt x="184" y="227"/>
                        <a:pt x="184" y="200"/>
                        <a:pt x="165" y="200"/>
                      </a:cubicBezTo>
                      <a:lnTo>
                        <a:pt x="92" y="200"/>
                      </a:lnTo>
                      <a:lnTo>
                        <a:pt x="92" y="173"/>
                      </a:lnTo>
                      <a:lnTo>
                        <a:pt x="165" y="173"/>
                      </a:lnTo>
                      <a:cubicBezTo>
                        <a:pt x="184" y="173"/>
                        <a:pt x="184" y="146"/>
                        <a:pt x="165" y="146"/>
                      </a:cubicBezTo>
                      <a:lnTo>
                        <a:pt x="92" y="146"/>
                      </a:lnTo>
                      <a:lnTo>
                        <a:pt x="92" y="143"/>
                      </a:lnTo>
                      <a:cubicBezTo>
                        <a:pt x="92" y="79"/>
                        <a:pt x="146" y="27"/>
                        <a:pt x="212" y="27"/>
                      </a:cubicBezTo>
                      <a:close/>
                      <a:moveTo>
                        <a:pt x="12" y="228"/>
                      </a:moveTo>
                      <a:cubicBezTo>
                        <a:pt x="6" y="228"/>
                        <a:pt x="0" y="233"/>
                        <a:pt x="1" y="240"/>
                      </a:cubicBezTo>
                      <a:lnTo>
                        <a:pt x="1" y="306"/>
                      </a:lnTo>
                      <a:cubicBezTo>
                        <a:pt x="1" y="409"/>
                        <a:pt x="74" y="495"/>
                        <a:pt x="172" y="514"/>
                      </a:cubicBezTo>
                      <a:lnTo>
                        <a:pt x="172" y="600"/>
                      </a:lnTo>
                      <a:lnTo>
                        <a:pt x="85" y="600"/>
                      </a:lnTo>
                      <a:cubicBezTo>
                        <a:pt x="60" y="600"/>
                        <a:pt x="39" y="621"/>
                        <a:pt x="39" y="646"/>
                      </a:cubicBezTo>
                      <a:lnTo>
                        <a:pt x="39" y="666"/>
                      </a:lnTo>
                      <a:lnTo>
                        <a:pt x="384" y="666"/>
                      </a:lnTo>
                      <a:lnTo>
                        <a:pt x="384" y="646"/>
                      </a:lnTo>
                      <a:cubicBezTo>
                        <a:pt x="384" y="621"/>
                        <a:pt x="363" y="600"/>
                        <a:pt x="338" y="600"/>
                      </a:cubicBezTo>
                      <a:lnTo>
                        <a:pt x="253" y="600"/>
                      </a:lnTo>
                      <a:lnTo>
                        <a:pt x="253" y="514"/>
                      </a:lnTo>
                      <a:cubicBezTo>
                        <a:pt x="350" y="495"/>
                        <a:pt x="424" y="409"/>
                        <a:pt x="424" y="306"/>
                      </a:cubicBezTo>
                      <a:lnTo>
                        <a:pt x="424" y="240"/>
                      </a:lnTo>
                      <a:cubicBezTo>
                        <a:pt x="424" y="224"/>
                        <a:pt x="401" y="224"/>
                        <a:pt x="401" y="240"/>
                      </a:cubicBezTo>
                      <a:lnTo>
                        <a:pt x="401" y="306"/>
                      </a:lnTo>
                      <a:cubicBezTo>
                        <a:pt x="401" y="410"/>
                        <a:pt x="316" y="495"/>
                        <a:pt x="212" y="495"/>
                      </a:cubicBezTo>
                      <a:cubicBezTo>
                        <a:pt x="108" y="495"/>
                        <a:pt x="24" y="410"/>
                        <a:pt x="24" y="306"/>
                      </a:cubicBezTo>
                      <a:lnTo>
                        <a:pt x="24" y="240"/>
                      </a:lnTo>
                      <a:cubicBezTo>
                        <a:pt x="24" y="233"/>
                        <a:pt x="18" y="228"/>
                        <a:pt x="12" y="228"/>
                      </a:cubicBezTo>
                      <a:close/>
                      <a:moveTo>
                        <a:pt x="199" y="517"/>
                      </a:moveTo>
                      <a:cubicBezTo>
                        <a:pt x="204" y="518"/>
                        <a:pt x="208" y="518"/>
                        <a:pt x="212" y="518"/>
                      </a:cubicBezTo>
                      <a:cubicBezTo>
                        <a:pt x="216" y="518"/>
                        <a:pt x="221" y="518"/>
                        <a:pt x="225" y="517"/>
                      </a:cubicBezTo>
                      <a:lnTo>
                        <a:pt x="225" y="599"/>
                      </a:lnTo>
                      <a:lnTo>
                        <a:pt x="199" y="599"/>
                      </a:lnTo>
                      <a:lnTo>
                        <a:pt x="199" y="517"/>
                      </a:lnTo>
                      <a:close/>
                      <a:moveTo>
                        <a:pt x="85" y="626"/>
                      </a:moveTo>
                      <a:cubicBezTo>
                        <a:pt x="170" y="627"/>
                        <a:pt x="253" y="626"/>
                        <a:pt x="338" y="626"/>
                      </a:cubicBezTo>
                      <a:cubicBezTo>
                        <a:pt x="346" y="626"/>
                        <a:pt x="352" y="632"/>
                        <a:pt x="355" y="639"/>
                      </a:cubicBezTo>
                      <a:lnTo>
                        <a:pt x="68" y="639"/>
                      </a:lnTo>
                      <a:cubicBezTo>
                        <a:pt x="71" y="632"/>
                        <a:pt x="77" y="626"/>
                        <a:pt x="85" y="62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2" name="Tab Label"/>
                <p:cNvSpPr txBox="1"/>
                <p:nvPr/>
              </p:nvSpPr>
              <p:spPr>
                <a:xfrm>
                  <a:off x="9033129" y="5161096"/>
                  <a:ext cx="318357"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Radio</a:t>
                  </a:r>
                </a:p>
              </p:txBody>
            </p:sp>
            <p:sp>
              <p:nvSpPr>
                <p:cNvPr id="293" name="User"/>
                <p:cNvSpPr>
                  <a:spLocks noChangeAspect="1" noEditPoints="1"/>
                </p:cNvSpPr>
                <p:nvPr/>
              </p:nvSpPr>
              <p:spPr bwMode="auto">
                <a:xfrm>
                  <a:off x="9016216" y="5345672"/>
                  <a:ext cx="130175" cy="138113"/>
                </a:xfrm>
                <a:custGeom>
                  <a:avLst/>
                  <a:gdLst>
                    <a:gd name="T0" fmla="*/ 146 w 535"/>
                    <a:gd name="T1" fmla="*/ 66 h 568"/>
                    <a:gd name="T2" fmla="*/ 136 w 535"/>
                    <a:gd name="T3" fmla="*/ 231 h 568"/>
                    <a:gd name="T4" fmla="*/ 161 w 535"/>
                    <a:gd name="T5" fmla="*/ 274 h 568"/>
                    <a:gd name="T6" fmla="*/ 184 w 535"/>
                    <a:gd name="T7" fmla="*/ 332 h 568"/>
                    <a:gd name="T8" fmla="*/ 189 w 535"/>
                    <a:gd name="T9" fmla="*/ 385 h 568"/>
                    <a:gd name="T10" fmla="*/ 97 w 535"/>
                    <a:gd name="T11" fmla="*/ 437 h 568"/>
                    <a:gd name="T12" fmla="*/ 0 w 535"/>
                    <a:gd name="T13" fmla="*/ 554 h 568"/>
                    <a:gd name="T14" fmla="*/ 535 w 535"/>
                    <a:gd name="T15" fmla="*/ 568 h 568"/>
                    <a:gd name="T16" fmla="*/ 501 w 535"/>
                    <a:gd name="T17" fmla="*/ 477 h 568"/>
                    <a:gd name="T18" fmla="*/ 377 w 535"/>
                    <a:gd name="T19" fmla="*/ 412 h 568"/>
                    <a:gd name="T20" fmla="*/ 345 w 535"/>
                    <a:gd name="T21" fmla="*/ 337 h 568"/>
                    <a:gd name="T22" fmla="*/ 361 w 535"/>
                    <a:gd name="T23" fmla="*/ 314 h 568"/>
                    <a:gd name="T24" fmla="*/ 385 w 535"/>
                    <a:gd name="T25" fmla="*/ 267 h 568"/>
                    <a:gd name="T26" fmla="*/ 389 w 535"/>
                    <a:gd name="T27" fmla="*/ 199 h 568"/>
                    <a:gd name="T28" fmla="*/ 383 w 535"/>
                    <a:gd name="T29" fmla="*/ 54 h 568"/>
                    <a:gd name="T30" fmla="*/ 266 w 535"/>
                    <a:gd name="T31" fmla="*/ 0 h 568"/>
                    <a:gd name="T32" fmla="*/ 266 w 535"/>
                    <a:gd name="T33" fmla="*/ 27 h 568"/>
                    <a:gd name="T34" fmla="*/ 319 w 535"/>
                    <a:gd name="T35" fmla="*/ 49 h 568"/>
                    <a:gd name="T36" fmla="*/ 362 w 535"/>
                    <a:gd name="T37" fmla="*/ 70 h 568"/>
                    <a:gd name="T38" fmla="*/ 362 w 535"/>
                    <a:gd name="T39" fmla="*/ 198 h 568"/>
                    <a:gd name="T40" fmla="*/ 368 w 535"/>
                    <a:gd name="T41" fmla="*/ 213 h 568"/>
                    <a:gd name="T42" fmla="*/ 364 w 535"/>
                    <a:gd name="T43" fmla="*/ 251 h 568"/>
                    <a:gd name="T44" fmla="*/ 350 w 535"/>
                    <a:gd name="T45" fmla="*/ 255 h 568"/>
                    <a:gd name="T46" fmla="*/ 337 w 535"/>
                    <a:gd name="T47" fmla="*/ 302 h 568"/>
                    <a:gd name="T48" fmla="*/ 325 w 535"/>
                    <a:gd name="T49" fmla="*/ 320 h 568"/>
                    <a:gd name="T50" fmla="*/ 318 w 535"/>
                    <a:gd name="T51" fmla="*/ 332 h 568"/>
                    <a:gd name="T52" fmla="*/ 320 w 535"/>
                    <a:gd name="T53" fmla="*/ 391 h 568"/>
                    <a:gd name="T54" fmla="*/ 365 w 535"/>
                    <a:gd name="T55" fmla="*/ 436 h 568"/>
                    <a:gd name="T56" fmla="*/ 482 w 535"/>
                    <a:gd name="T57" fmla="*/ 496 h 568"/>
                    <a:gd name="T58" fmla="*/ 30 w 535"/>
                    <a:gd name="T59" fmla="*/ 541 h 568"/>
                    <a:gd name="T60" fmla="*/ 107 w 535"/>
                    <a:gd name="T61" fmla="*/ 462 h 568"/>
                    <a:gd name="T62" fmla="*/ 214 w 535"/>
                    <a:gd name="T63" fmla="*/ 393 h 568"/>
                    <a:gd name="T64" fmla="*/ 215 w 535"/>
                    <a:gd name="T65" fmla="*/ 390 h 568"/>
                    <a:gd name="T66" fmla="*/ 217 w 535"/>
                    <a:gd name="T67" fmla="*/ 324 h 568"/>
                    <a:gd name="T68" fmla="*/ 205 w 535"/>
                    <a:gd name="T69" fmla="*/ 316 h 568"/>
                    <a:gd name="T70" fmla="*/ 186 w 535"/>
                    <a:gd name="T71" fmla="*/ 266 h 568"/>
                    <a:gd name="T72" fmla="*/ 173 w 535"/>
                    <a:gd name="T73" fmla="*/ 254 h 568"/>
                    <a:gd name="T74" fmla="*/ 162 w 535"/>
                    <a:gd name="T75" fmla="*/ 228 h 568"/>
                    <a:gd name="T76" fmla="*/ 175 w 535"/>
                    <a:gd name="T77" fmla="*/ 208 h 568"/>
                    <a:gd name="T78" fmla="*/ 171 w 535"/>
                    <a:gd name="T79" fmla="*/ 76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5" h="568">
                      <a:moveTo>
                        <a:pt x="266" y="0"/>
                      </a:moveTo>
                      <a:cubicBezTo>
                        <a:pt x="203" y="1"/>
                        <a:pt x="163" y="27"/>
                        <a:pt x="146" y="66"/>
                      </a:cubicBezTo>
                      <a:cubicBezTo>
                        <a:pt x="130" y="103"/>
                        <a:pt x="134" y="150"/>
                        <a:pt x="145" y="199"/>
                      </a:cubicBezTo>
                      <a:cubicBezTo>
                        <a:pt x="139" y="206"/>
                        <a:pt x="134" y="216"/>
                        <a:pt x="136" y="231"/>
                      </a:cubicBezTo>
                      <a:cubicBezTo>
                        <a:pt x="137" y="245"/>
                        <a:pt x="143" y="257"/>
                        <a:pt x="149" y="267"/>
                      </a:cubicBezTo>
                      <a:cubicBezTo>
                        <a:pt x="152" y="272"/>
                        <a:pt x="157" y="272"/>
                        <a:pt x="161" y="274"/>
                      </a:cubicBezTo>
                      <a:cubicBezTo>
                        <a:pt x="163" y="288"/>
                        <a:pt x="167" y="302"/>
                        <a:pt x="173" y="314"/>
                      </a:cubicBezTo>
                      <a:cubicBezTo>
                        <a:pt x="177" y="321"/>
                        <a:pt x="180" y="327"/>
                        <a:pt x="184" y="332"/>
                      </a:cubicBezTo>
                      <a:cubicBezTo>
                        <a:pt x="186" y="334"/>
                        <a:pt x="188" y="335"/>
                        <a:pt x="190" y="337"/>
                      </a:cubicBezTo>
                      <a:cubicBezTo>
                        <a:pt x="190" y="354"/>
                        <a:pt x="190" y="367"/>
                        <a:pt x="189" y="385"/>
                      </a:cubicBezTo>
                      <a:cubicBezTo>
                        <a:pt x="184" y="395"/>
                        <a:pt x="174" y="404"/>
                        <a:pt x="158" y="412"/>
                      </a:cubicBezTo>
                      <a:cubicBezTo>
                        <a:pt x="141" y="420"/>
                        <a:pt x="119" y="428"/>
                        <a:pt x="97" y="437"/>
                      </a:cubicBezTo>
                      <a:cubicBezTo>
                        <a:pt x="74" y="447"/>
                        <a:pt x="52" y="459"/>
                        <a:pt x="33" y="477"/>
                      </a:cubicBezTo>
                      <a:cubicBezTo>
                        <a:pt x="15" y="495"/>
                        <a:pt x="2" y="521"/>
                        <a:pt x="0" y="554"/>
                      </a:cubicBezTo>
                      <a:lnTo>
                        <a:pt x="0" y="568"/>
                      </a:lnTo>
                      <a:lnTo>
                        <a:pt x="535" y="568"/>
                      </a:lnTo>
                      <a:lnTo>
                        <a:pt x="534" y="554"/>
                      </a:lnTo>
                      <a:cubicBezTo>
                        <a:pt x="532" y="521"/>
                        <a:pt x="519" y="495"/>
                        <a:pt x="501" y="477"/>
                      </a:cubicBezTo>
                      <a:cubicBezTo>
                        <a:pt x="483" y="459"/>
                        <a:pt x="460" y="447"/>
                        <a:pt x="438" y="437"/>
                      </a:cubicBezTo>
                      <a:cubicBezTo>
                        <a:pt x="416" y="428"/>
                        <a:pt x="394" y="420"/>
                        <a:pt x="377" y="412"/>
                      </a:cubicBezTo>
                      <a:cubicBezTo>
                        <a:pt x="361" y="404"/>
                        <a:pt x="350" y="395"/>
                        <a:pt x="346" y="385"/>
                      </a:cubicBezTo>
                      <a:cubicBezTo>
                        <a:pt x="345" y="367"/>
                        <a:pt x="345" y="354"/>
                        <a:pt x="345" y="337"/>
                      </a:cubicBezTo>
                      <a:cubicBezTo>
                        <a:pt x="347" y="335"/>
                        <a:pt x="349" y="334"/>
                        <a:pt x="351" y="332"/>
                      </a:cubicBezTo>
                      <a:cubicBezTo>
                        <a:pt x="354" y="327"/>
                        <a:pt x="358" y="321"/>
                        <a:pt x="361" y="314"/>
                      </a:cubicBezTo>
                      <a:cubicBezTo>
                        <a:pt x="367" y="302"/>
                        <a:pt x="371" y="288"/>
                        <a:pt x="373" y="274"/>
                      </a:cubicBezTo>
                      <a:cubicBezTo>
                        <a:pt x="377" y="272"/>
                        <a:pt x="382" y="272"/>
                        <a:pt x="385" y="267"/>
                      </a:cubicBezTo>
                      <a:cubicBezTo>
                        <a:pt x="392" y="259"/>
                        <a:pt x="396" y="247"/>
                        <a:pt x="398" y="231"/>
                      </a:cubicBezTo>
                      <a:cubicBezTo>
                        <a:pt x="400" y="216"/>
                        <a:pt x="395" y="207"/>
                        <a:pt x="389" y="199"/>
                      </a:cubicBezTo>
                      <a:cubicBezTo>
                        <a:pt x="396" y="178"/>
                        <a:pt x="404" y="144"/>
                        <a:pt x="401" y="109"/>
                      </a:cubicBezTo>
                      <a:cubicBezTo>
                        <a:pt x="400" y="90"/>
                        <a:pt x="395" y="70"/>
                        <a:pt x="383" y="54"/>
                      </a:cubicBezTo>
                      <a:cubicBezTo>
                        <a:pt x="373" y="40"/>
                        <a:pt x="356" y="30"/>
                        <a:pt x="334" y="25"/>
                      </a:cubicBezTo>
                      <a:cubicBezTo>
                        <a:pt x="320" y="7"/>
                        <a:pt x="295" y="0"/>
                        <a:pt x="266" y="0"/>
                      </a:cubicBezTo>
                      <a:lnTo>
                        <a:pt x="266" y="0"/>
                      </a:lnTo>
                      <a:close/>
                      <a:moveTo>
                        <a:pt x="266" y="27"/>
                      </a:moveTo>
                      <a:cubicBezTo>
                        <a:pt x="293" y="27"/>
                        <a:pt x="310" y="35"/>
                        <a:pt x="315" y="43"/>
                      </a:cubicBezTo>
                      <a:lnTo>
                        <a:pt x="319" y="49"/>
                      </a:lnTo>
                      <a:lnTo>
                        <a:pt x="325" y="50"/>
                      </a:lnTo>
                      <a:cubicBezTo>
                        <a:pt x="344" y="52"/>
                        <a:pt x="354" y="60"/>
                        <a:pt x="362" y="70"/>
                      </a:cubicBezTo>
                      <a:cubicBezTo>
                        <a:pt x="369" y="80"/>
                        <a:pt x="373" y="95"/>
                        <a:pt x="374" y="111"/>
                      </a:cubicBezTo>
                      <a:cubicBezTo>
                        <a:pt x="377" y="143"/>
                        <a:pt x="368" y="180"/>
                        <a:pt x="362" y="198"/>
                      </a:cubicBezTo>
                      <a:lnTo>
                        <a:pt x="359" y="208"/>
                      </a:lnTo>
                      <a:lnTo>
                        <a:pt x="368" y="213"/>
                      </a:lnTo>
                      <a:cubicBezTo>
                        <a:pt x="367" y="213"/>
                        <a:pt x="373" y="217"/>
                        <a:pt x="372" y="228"/>
                      </a:cubicBezTo>
                      <a:cubicBezTo>
                        <a:pt x="370" y="241"/>
                        <a:pt x="367" y="248"/>
                        <a:pt x="364" y="251"/>
                      </a:cubicBezTo>
                      <a:cubicBezTo>
                        <a:pt x="362" y="254"/>
                        <a:pt x="361" y="254"/>
                        <a:pt x="361" y="254"/>
                      </a:cubicBezTo>
                      <a:lnTo>
                        <a:pt x="350" y="255"/>
                      </a:lnTo>
                      <a:lnTo>
                        <a:pt x="348" y="266"/>
                      </a:lnTo>
                      <a:cubicBezTo>
                        <a:pt x="347" y="277"/>
                        <a:pt x="343" y="291"/>
                        <a:pt x="337" y="302"/>
                      </a:cubicBezTo>
                      <a:cubicBezTo>
                        <a:pt x="335" y="308"/>
                        <a:pt x="332" y="313"/>
                        <a:pt x="329" y="316"/>
                      </a:cubicBezTo>
                      <a:cubicBezTo>
                        <a:pt x="327" y="319"/>
                        <a:pt x="324" y="321"/>
                        <a:pt x="325" y="320"/>
                      </a:cubicBezTo>
                      <a:lnTo>
                        <a:pt x="318" y="324"/>
                      </a:lnTo>
                      <a:lnTo>
                        <a:pt x="318" y="332"/>
                      </a:lnTo>
                      <a:cubicBezTo>
                        <a:pt x="318" y="352"/>
                        <a:pt x="318" y="367"/>
                        <a:pt x="320" y="390"/>
                      </a:cubicBezTo>
                      <a:lnTo>
                        <a:pt x="320" y="391"/>
                      </a:lnTo>
                      <a:lnTo>
                        <a:pt x="320" y="393"/>
                      </a:lnTo>
                      <a:cubicBezTo>
                        <a:pt x="328" y="413"/>
                        <a:pt x="346" y="426"/>
                        <a:pt x="365" y="436"/>
                      </a:cubicBezTo>
                      <a:cubicBezTo>
                        <a:pt x="384" y="445"/>
                        <a:pt x="406" y="453"/>
                        <a:pt x="427" y="462"/>
                      </a:cubicBezTo>
                      <a:cubicBezTo>
                        <a:pt x="448" y="471"/>
                        <a:pt x="468" y="481"/>
                        <a:pt x="482" y="496"/>
                      </a:cubicBezTo>
                      <a:cubicBezTo>
                        <a:pt x="493" y="507"/>
                        <a:pt x="500" y="522"/>
                        <a:pt x="504" y="541"/>
                      </a:cubicBezTo>
                      <a:lnTo>
                        <a:pt x="30" y="541"/>
                      </a:lnTo>
                      <a:cubicBezTo>
                        <a:pt x="34" y="522"/>
                        <a:pt x="41" y="507"/>
                        <a:pt x="52" y="496"/>
                      </a:cubicBezTo>
                      <a:cubicBezTo>
                        <a:pt x="67" y="481"/>
                        <a:pt x="86" y="471"/>
                        <a:pt x="107" y="462"/>
                      </a:cubicBezTo>
                      <a:cubicBezTo>
                        <a:pt x="128" y="453"/>
                        <a:pt x="150" y="445"/>
                        <a:pt x="170" y="436"/>
                      </a:cubicBezTo>
                      <a:cubicBezTo>
                        <a:pt x="189" y="426"/>
                        <a:pt x="207" y="413"/>
                        <a:pt x="214" y="393"/>
                      </a:cubicBezTo>
                      <a:lnTo>
                        <a:pt x="215" y="391"/>
                      </a:lnTo>
                      <a:lnTo>
                        <a:pt x="215" y="390"/>
                      </a:lnTo>
                      <a:cubicBezTo>
                        <a:pt x="217" y="367"/>
                        <a:pt x="217" y="352"/>
                        <a:pt x="217" y="332"/>
                      </a:cubicBezTo>
                      <a:lnTo>
                        <a:pt x="217" y="324"/>
                      </a:lnTo>
                      <a:lnTo>
                        <a:pt x="209" y="320"/>
                      </a:lnTo>
                      <a:cubicBezTo>
                        <a:pt x="211" y="321"/>
                        <a:pt x="208" y="319"/>
                        <a:pt x="205" y="316"/>
                      </a:cubicBezTo>
                      <a:cubicBezTo>
                        <a:pt x="203" y="312"/>
                        <a:pt x="200" y="308"/>
                        <a:pt x="197" y="302"/>
                      </a:cubicBezTo>
                      <a:cubicBezTo>
                        <a:pt x="192" y="291"/>
                        <a:pt x="187" y="277"/>
                        <a:pt x="186" y="266"/>
                      </a:cubicBezTo>
                      <a:lnTo>
                        <a:pt x="184" y="255"/>
                      </a:lnTo>
                      <a:lnTo>
                        <a:pt x="173" y="254"/>
                      </a:lnTo>
                      <a:cubicBezTo>
                        <a:pt x="173" y="254"/>
                        <a:pt x="172" y="254"/>
                        <a:pt x="170" y="251"/>
                      </a:cubicBezTo>
                      <a:cubicBezTo>
                        <a:pt x="167" y="248"/>
                        <a:pt x="164" y="241"/>
                        <a:pt x="162" y="228"/>
                      </a:cubicBezTo>
                      <a:cubicBezTo>
                        <a:pt x="160" y="222"/>
                        <a:pt x="165" y="217"/>
                        <a:pt x="166" y="213"/>
                      </a:cubicBezTo>
                      <a:lnTo>
                        <a:pt x="175" y="208"/>
                      </a:lnTo>
                      <a:lnTo>
                        <a:pt x="172" y="199"/>
                      </a:lnTo>
                      <a:cubicBezTo>
                        <a:pt x="160" y="150"/>
                        <a:pt x="158" y="106"/>
                        <a:pt x="171" y="76"/>
                      </a:cubicBezTo>
                      <a:cubicBezTo>
                        <a:pt x="184" y="47"/>
                        <a:pt x="210" y="28"/>
                        <a:pt x="266" y="2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4" name="Tab Label"/>
                <p:cNvSpPr txBox="1"/>
                <p:nvPr/>
              </p:nvSpPr>
              <p:spPr>
                <a:xfrm>
                  <a:off x="8910904" y="5512699"/>
                  <a:ext cx="34079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Artists</a:t>
                  </a:r>
                </a:p>
              </p:txBody>
            </p:sp>
          </p:grpSp>
          <p:sp>
            <p:nvSpPr>
              <p:cNvPr id="272" name="Movies Icon"/>
              <p:cNvSpPr>
                <a:spLocks noChangeAspect="1" noEditPoints="1"/>
              </p:cNvSpPr>
              <p:nvPr/>
            </p:nvSpPr>
            <p:spPr bwMode="auto">
              <a:xfrm>
                <a:off x="10699295" y="4699418"/>
                <a:ext cx="177800" cy="150812"/>
              </a:xfrm>
              <a:custGeom>
                <a:avLst/>
                <a:gdLst>
                  <a:gd name="T0" fmla="*/ 225 w 234"/>
                  <a:gd name="T1" fmla="*/ 10 h 197"/>
                  <a:gd name="T2" fmla="*/ 190 w 234"/>
                  <a:gd name="T3" fmla="*/ 38 h 197"/>
                  <a:gd name="T4" fmla="*/ 225 w 234"/>
                  <a:gd name="T5" fmla="*/ 75 h 197"/>
                  <a:gd name="T6" fmla="*/ 190 w 234"/>
                  <a:gd name="T7" fmla="*/ 47 h 197"/>
                  <a:gd name="T8" fmla="*/ 225 w 234"/>
                  <a:gd name="T9" fmla="*/ 75 h 197"/>
                  <a:gd name="T10" fmla="*/ 190 w 234"/>
                  <a:gd name="T11" fmla="*/ 113 h 197"/>
                  <a:gd name="T12" fmla="*/ 225 w 234"/>
                  <a:gd name="T13" fmla="*/ 85 h 197"/>
                  <a:gd name="T14" fmla="*/ 225 w 234"/>
                  <a:gd name="T15" fmla="*/ 150 h 197"/>
                  <a:gd name="T16" fmla="*/ 190 w 234"/>
                  <a:gd name="T17" fmla="*/ 122 h 197"/>
                  <a:gd name="T18" fmla="*/ 225 w 234"/>
                  <a:gd name="T19" fmla="*/ 150 h 197"/>
                  <a:gd name="T20" fmla="*/ 190 w 234"/>
                  <a:gd name="T21" fmla="*/ 188 h 197"/>
                  <a:gd name="T22" fmla="*/ 225 w 234"/>
                  <a:gd name="T23" fmla="*/ 160 h 197"/>
                  <a:gd name="T24" fmla="*/ 50 w 234"/>
                  <a:gd name="T25" fmla="*/ 103 h 197"/>
                  <a:gd name="T26" fmla="*/ 181 w 234"/>
                  <a:gd name="T27" fmla="*/ 188 h 197"/>
                  <a:gd name="T28" fmla="*/ 50 w 234"/>
                  <a:gd name="T29" fmla="*/ 103 h 197"/>
                  <a:gd name="T30" fmla="*/ 40 w 234"/>
                  <a:gd name="T31" fmla="*/ 160 h 197"/>
                  <a:gd name="T32" fmla="*/ 9 w 234"/>
                  <a:gd name="T33" fmla="*/ 188 h 197"/>
                  <a:gd name="T34" fmla="*/ 9 w 234"/>
                  <a:gd name="T35" fmla="*/ 122 h 197"/>
                  <a:gd name="T36" fmla="*/ 40 w 234"/>
                  <a:gd name="T37" fmla="*/ 150 h 197"/>
                  <a:gd name="T38" fmla="*/ 9 w 234"/>
                  <a:gd name="T39" fmla="*/ 122 h 197"/>
                  <a:gd name="T40" fmla="*/ 40 w 234"/>
                  <a:gd name="T41" fmla="*/ 85 h 197"/>
                  <a:gd name="T42" fmla="*/ 9 w 234"/>
                  <a:gd name="T43" fmla="*/ 113 h 197"/>
                  <a:gd name="T44" fmla="*/ 9 w 234"/>
                  <a:gd name="T45" fmla="*/ 47 h 197"/>
                  <a:gd name="T46" fmla="*/ 40 w 234"/>
                  <a:gd name="T47" fmla="*/ 75 h 197"/>
                  <a:gd name="T48" fmla="*/ 9 w 234"/>
                  <a:gd name="T49" fmla="*/ 47 h 197"/>
                  <a:gd name="T50" fmla="*/ 40 w 234"/>
                  <a:gd name="T51" fmla="*/ 10 h 197"/>
                  <a:gd name="T52" fmla="*/ 9 w 234"/>
                  <a:gd name="T53" fmla="*/ 38 h 197"/>
                  <a:gd name="T54" fmla="*/ 181 w 234"/>
                  <a:gd name="T55" fmla="*/ 94 h 197"/>
                  <a:gd name="T56" fmla="*/ 50 w 234"/>
                  <a:gd name="T57" fmla="*/ 10 h 197"/>
                  <a:gd name="T58" fmla="*/ 181 w 234"/>
                  <a:gd name="T59" fmla="*/ 94 h 197"/>
                  <a:gd name="T60" fmla="*/ 234 w 234"/>
                  <a:gd name="T61" fmla="*/ 197 h 197"/>
                  <a:gd name="T62" fmla="*/ 0 w 234"/>
                  <a:gd name="T6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4" h="197">
                    <a:moveTo>
                      <a:pt x="190" y="10"/>
                    </a:moveTo>
                    <a:lnTo>
                      <a:pt x="225" y="10"/>
                    </a:lnTo>
                    <a:lnTo>
                      <a:pt x="225" y="38"/>
                    </a:lnTo>
                    <a:lnTo>
                      <a:pt x="190" y="38"/>
                    </a:lnTo>
                    <a:lnTo>
                      <a:pt x="190" y="10"/>
                    </a:lnTo>
                    <a:close/>
                    <a:moveTo>
                      <a:pt x="225" y="75"/>
                    </a:moveTo>
                    <a:lnTo>
                      <a:pt x="190" y="75"/>
                    </a:lnTo>
                    <a:lnTo>
                      <a:pt x="190" y="47"/>
                    </a:lnTo>
                    <a:lnTo>
                      <a:pt x="225" y="47"/>
                    </a:lnTo>
                    <a:lnTo>
                      <a:pt x="225" y="75"/>
                    </a:lnTo>
                    <a:close/>
                    <a:moveTo>
                      <a:pt x="225" y="113"/>
                    </a:moveTo>
                    <a:lnTo>
                      <a:pt x="190" y="113"/>
                    </a:lnTo>
                    <a:lnTo>
                      <a:pt x="190" y="85"/>
                    </a:lnTo>
                    <a:lnTo>
                      <a:pt x="225" y="85"/>
                    </a:lnTo>
                    <a:lnTo>
                      <a:pt x="225" y="113"/>
                    </a:lnTo>
                    <a:close/>
                    <a:moveTo>
                      <a:pt x="225" y="150"/>
                    </a:moveTo>
                    <a:lnTo>
                      <a:pt x="190" y="150"/>
                    </a:lnTo>
                    <a:lnTo>
                      <a:pt x="190" y="122"/>
                    </a:lnTo>
                    <a:lnTo>
                      <a:pt x="225" y="122"/>
                    </a:lnTo>
                    <a:lnTo>
                      <a:pt x="225" y="150"/>
                    </a:lnTo>
                    <a:close/>
                    <a:moveTo>
                      <a:pt x="225" y="188"/>
                    </a:moveTo>
                    <a:lnTo>
                      <a:pt x="190" y="188"/>
                    </a:lnTo>
                    <a:lnTo>
                      <a:pt x="190" y="160"/>
                    </a:lnTo>
                    <a:lnTo>
                      <a:pt x="225" y="160"/>
                    </a:lnTo>
                    <a:lnTo>
                      <a:pt x="225" y="188"/>
                    </a:lnTo>
                    <a:close/>
                    <a:moveTo>
                      <a:pt x="50" y="103"/>
                    </a:moveTo>
                    <a:lnTo>
                      <a:pt x="181" y="103"/>
                    </a:lnTo>
                    <a:lnTo>
                      <a:pt x="181" y="188"/>
                    </a:lnTo>
                    <a:lnTo>
                      <a:pt x="50" y="188"/>
                    </a:lnTo>
                    <a:lnTo>
                      <a:pt x="50" y="103"/>
                    </a:lnTo>
                    <a:close/>
                    <a:moveTo>
                      <a:pt x="9" y="160"/>
                    </a:moveTo>
                    <a:lnTo>
                      <a:pt x="40" y="160"/>
                    </a:lnTo>
                    <a:lnTo>
                      <a:pt x="40" y="188"/>
                    </a:lnTo>
                    <a:lnTo>
                      <a:pt x="9" y="188"/>
                    </a:lnTo>
                    <a:lnTo>
                      <a:pt x="9" y="160"/>
                    </a:lnTo>
                    <a:close/>
                    <a:moveTo>
                      <a:pt x="9" y="122"/>
                    </a:moveTo>
                    <a:lnTo>
                      <a:pt x="40" y="122"/>
                    </a:lnTo>
                    <a:lnTo>
                      <a:pt x="40" y="150"/>
                    </a:lnTo>
                    <a:lnTo>
                      <a:pt x="9" y="150"/>
                    </a:lnTo>
                    <a:lnTo>
                      <a:pt x="9" y="122"/>
                    </a:lnTo>
                    <a:close/>
                    <a:moveTo>
                      <a:pt x="9" y="85"/>
                    </a:moveTo>
                    <a:lnTo>
                      <a:pt x="40" y="85"/>
                    </a:lnTo>
                    <a:lnTo>
                      <a:pt x="40" y="113"/>
                    </a:lnTo>
                    <a:lnTo>
                      <a:pt x="9" y="113"/>
                    </a:lnTo>
                    <a:lnTo>
                      <a:pt x="9" y="85"/>
                    </a:lnTo>
                    <a:close/>
                    <a:moveTo>
                      <a:pt x="9" y="47"/>
                    </a:moveTo>
                    <a:lnTo>
                      <a:pt x="40" y="47"/>
                    </a:lnTo>
                    <a:lnTo>
                      <a:pt x="40" y="75"/>
                    </a:lnTo>
                    <a:lnTo>
                      <a:pt x="9" y="75"/>
                    </a:lnTo>
                    <a:lnTo>
                      <a:pt x="9" y="47"/>
                    </a:lnTo>
                    <a:close/>
                    <a:moveTo>
                      <a:pt x="9" y="10"/>
                    </a:moveTo>
                    <a:lnTo>
                      <a:pt x="40" y="10"/>
                    </a:lnTo>
                    <a:lnTo>
                      <a:pt x="40" y="38"/>
                    </a:lnTo>
                    <a:lnTo>
                      <a:pt x="9" y="38"/>
                    </a:lnTo>
                    <a:lnTo>
                      <a:pt x="9" y="10"/>
                    </a:lnTo>
                    <a:close/>
                    <a:moveTo>
                      <a:pt x="181" y="94"/>
                    </a:moveTo>
                    <a:lnTo>
                      <a:pt x="50" y="94"/>
                    </a:lnTo>
                    <a:lnTo>
                      <a:pt x="50" y="10"/>
                    </a:lnTo>
                    <a:lnTo>
                      <a:pt x="181" y="10"/>
                    </a:lnTo>
                    <a:lnTo>
                      <a:pt x="181" y="94"/>
                    </a:lnTo>
                    <a:close/>
                    <a:moveTo>
                      <a:pt x="0" y="197"/>
                    </a:moveTo>
                    <a:lnTo>
                      <a:pt x="234" y="197"/>
                    </a:lnTo>
                    <a:lnTo>
                      <a:pt x="234" y="0"/>
                    </a:lnTo>
                    <a:lnTo>
                      <a:pt x="0" y="0"/>
                    </a:lnTo>
                    <a:lnTo>
                      <a:pt x="0" y="19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3" name="Tab Label"/>
              <p:cNvSpPr txBox="1"/>
              <p:nvPr/>
            </p:nvSpPr>
            <p:spPr>
              <a:xfrm>
                <a:off x="10567301" y="4877296"/>
                <a:ext cx="44178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Podcasts</a:t>
                </a:r>
              </a:p>
            </p:txBody>
          </p:sp>
          <p:sp>
            <p:nvSpPr>
              <p:cNvPr id="274" name="Music Icon"/>
              <p:cNvSpPr>
                <a:spLocks noChangeAspect="1"/>
              </p:cNvSpPr>
              <p:nvPr/>
            </p:nvSpPr>
            <p:spPr bwMode="auto">
              <a:xfrm>
                <a:off x="11141442" y="4564461"/>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5" name="Tab Label"/>
              <p:cNvSpPr txBox="1"/>
              <p:nvPr/>
            </p:nvSpPr>
            <p:spPr>
              <a:xfrm>
                <a:off x="11007245" y="4749077"/>
                <a:ext cx="404919"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85000"/>
                      </a:schemeClr>
                    </a:solidFill>
                    <a:latin typeface="Segoe UI" panose="020B0502040204020203" pitchFamily="34" charset="0"/>
                    <a:cs typeface="Segoe UI" panose="020B0502040204020203" pitchFamily="34" charset="0"/>
                  </a:rPr>
                  <a:t>Playlists</a:t>
                </a:r>
              </a:p>
            </p:txBody>
          </p:sp>
          <p:sp>
            <p:nvSpPr>
              <p:cNvPr id="276" name="Music Icon"/>
              <p:cNvSpPr>
                <a:spLocks noChangeAspect="1"/>
              </p:cNvSpPr>
              <p:nvPr/>
            </p:nvSpPr>
            <p:spPr bwMode="auto">
              <a:xfrm>
                <a:off x="10515361" y="5570405"/>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7" name="Settings"/>
              <p:cNvSpPr>
                <a:spLocks noChangeAspect="1" noEditPoints="1"/>
              </p:cNvSpPr>
              <p:nvPr/>
            </p:nvSpPr>
            <p:spPr bwMode="auto">
              <a:xfrm>
                <a:off x="10808762" y="5247815"/>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9" name="Tab Label"/>
              <p:cNvSpPr txBox="1"/>
              <p:nvPr/>
            </p:nvSpPr>
            <p:spPr>
              <a:xfrm>
                <a:off x="10672908" y="5434565"/>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chemeClr val="bg1">
                        <a:lumMod val="85000"/>
                      </a:schemeClr>
                    </a:solidFill>
                    <a:latin typeface="Segoe UI" panose="020B0502040204020203" pitchFamily="34" charset="0"/>
                    <a:cs typeface="Segoe UI" panose="020B0502040204020203" pitchFamily="34" charset="0"/>
                  </a:rPr>
                  <a:t>Settings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280" name="Tab Label"/>
              <p:cNvSpPr txBox="1"/>
              <p:nvPr/>
            </p:nvSpPr>
            <p:spPr>
              <a:xfrm>
                <a:off x="10407764" y="5740641"/>
                <a:ext cx="358432"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700" dirty="0" smtClean="0">
                    <a:solidFill>
                      <a:schemeClr val="bg1">
                        <a:lumMod val="95000"/>
                      </a:schemeClr>
                    </a:solidFill>
                    <a:latin typeface="Segoe UI" panose="020B0502040204020203" pitchFamily="34" charset="0"/>
                    <a:cs typeface="Segoe UI" panose="020B0502040204020203" pitchFamily="34" charset="0"/>
                  </a:rPr>
                  <a:t>Library</a:t>
                </a:r>
                <a:endParaRPr lang="en-US" sz="700" dirty="0" smtClean="0">
                  <a:solidFill>
                    <a:schemeClr val="bg1">
                      <a:lumMod val="95000"/>
                    </a:schemeClr>
                  </a:solidFill>
                  <a:latin typeface="Segoe UI" panose="020B0502040204020203" pitchFamily="34" charset="0"/>
                  <a:cs typeface="Segoe UI" panose="020B0502040204020203" pitchFamily="34" charset="0"/>
                </a:endParaRPr>
              </a:p>
            </p:txBody>
          </p:sp>
          <p:sp>
            <p:nvSpPr>
              <p:cNvPr id="281" name="Tab Label"/>
              <p:cNvSpPr txBox="1"/>
              <p:nvPr/>
            </p:nvSpPr>
            <p:spPr>
              <a:xfrm>
                <a:off x="10237782" y="6128255"/>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Playing</a:t>
                </a:r>
              </a:p>
            </p:txBody>
          </p:sp>
          <p:sp>
            <p:nvSpPr>
              <p:cNvPr id="282" name="Running"/>
              <p:cNvSpPr>
                <a:spLocks noChangeAspect="1" noEditPoints="1"/>
              </p:cNvSpPr>
              <p:nvPr/>
            </p:nvSpPr>
            <p:spPr bwMode="auto">
              <a:xfrm>
                <a:off x="11180573" y="5104201"/>
                <a:ext cx="149225" cy="161925"/>
              </a:xfrm>
              <a:custGeom>
                <a:avLst/>
                <a:gdLst>
                  <a:gd name="T0" fmla="*/ 386 w 615"/>
                  <a:gd name="T1" fmla="*/ 73 h 668"/>
                  <a:gd name="T2" fmla="*/ 532 w 615"/>
                  <a:gd name="T3" fmla="*/ 73 h 668"/>
                  <a:gd name="T4" fmla="*/ 459 w 615"/>
                  <a:gd name="T5" fmla="*/ 27 h 668"/>
                  <a:gd name="T6" fmla="*/ 459 w 615"/>
                  <a:gd name="T7" fmla="*/ 120 h 668"/>
                  <a:gd name="T8" fmla="*/ 459 w 615"/>
                  <a:gd name="T9" fmla="*/ 27 h 668"/>
                  <a:gd name="T10" fmla="*/ 151 w 615"/>
                  <a:gd name="T11" fmla="*/ 167 h 668"/>
                  <a:gd name="T12" fmla="*/ 129 w 615"/>
                  <a:gd name="T13" fmla="*/ 227 h 668"/>
                  <a:gd name="T14" fmla="*/ 185 w 615"/>
                  <a:gd name="T15" fmla="*/ 228 h 668"/>
                  <a:gd name="T16" fmla="*/ 306 w 615"/>
                  <a:gd name="T17" fmla="*/ 190 h 668"/>
                  <a:gd name="T18" fmla="*/ 219 w 615"/>
                  <a:gd name="T19" fmla="*/ 347 h 668"/>
                  <a:gd name="T20" fmla="*/ 52 w 615"/>
                  <a:gd name="T21" fmla="*/ 428 h 668"/>
                  <a:gd name="T22" fmla="*/ 0 w 615"/>
                  <a:gd name="T23" fmla="*/ 468 h 668"/>
                  <a:gd name="T24" fmla="*/ 60 w 615"/>
                  <a:gd name="T25" fmla="*/ 509 h 668"/>
                  <a:gd name="T26" fmla="*/ 239 w 615"/>
                  <a:gd name="T27" fmla="*/ 493 h 668"/>
                  <a:gd name="T28" fmla="*/ 288 w 615"/>
                  <a:gd name="T29" fmla="*/ 423 h 668"/>
                  <a:gd name="T30" fmla="*/ 311 w 615"/>
                  <a:gd name="T31" fmla="*/ 575 h 668"/>
                  <a:gd name="T32" fmla="*/ 315 w 615"/>
                  <a:gd name="T33" fmla="*/ 664 h 668"/>
                  <a:gd name="T34" fmla="*/ 389 w 615"/>
                  <a:gd name="T35" fmla="*/ 610 h 668"/>
                  <a:gd name="T36" fmla="*/ 445 w 615"/>
                  <a:gd name="T37" fmla="*/ 408 h 668"/>
                  <a:gd name="T38" fmla="*/ 409 w 615"/>
                  <a:gd name="T39" fmla="*/ 278 h 668"/>
                  <a:gd name="T40" fmla="*/ 425 w 615"/>
                  <a:gd name="T41" fmla="*/ 315 h 668"/>
                  <a:gd name="T42" fmla="*/ 462 w 615"/>
                  <a:gd name="T43" fmla="*/ 343 h 668"/>
                  <a:gd name="T44" fmla="*/ 590 w 615"/>
                  <a:gd name="T45" fmla="*/ 335 h 668"/>
                  <a:gd name="T46" fmla="*/ 614 w 615"/>
                  <a:gd name="T47" fmla="*/ 308 h 668"/>
                  <a:gd name="T48" fmla="*/ 564 w 615"/>
                  <a:gd name="T49" fmla="*/ 271 h 668"/>
                  <a:gd name="T50" fmla="*/ 457 w 615"/>
                  <a:gd name="T51" fmla="*/ 172 h 668"/>
                  <a:gd name="T52" fmla="*/ 377 w 615"/>
                  <a:gd name="T53" fmla="*/ 117 h 668"/>
                  <a:gd name="T54" fmla="*/ 238 w 615"/>
                  <a:gd name="T55" fmla="*/ 100 h 668"/>
                  <a:gd name="T56" fmla="*/ 371 w 615"/>
                  <a:gd name="T57" fmla="*/ 143 h 668"/>
                  <a:gd name="T58" fmla="*/ 431 w 615"/>
                  <a:gd name="T59" fmla="*/ 182 h 668"/>
                  <a:gd name="T60" fmla="*/ 427 w 615"/>
                  <a:gd name="T61" fmla="*/ 199 h 668"/>
                  <a:gd name="T62" fmla="*/ 337 w 615"/>
                  <a:gd name="T63" fmla="*/ 367 h 668"/>
                  <a:gd name="T64" fmla="*/ 437 w 615"/>
                  <a:gd name="T65" fmla="*/ 459 h 668"/>
                  <a:gd name="T66" fmla="*/ 336 w 615"/>
                  <a:gd name="T67" fmla="*/ 636 h 668"/>
                  <a:gd name="T68" fmla="*/ 324 w 615"/>
                  <a:gd name="T69" fmla="*/ 630 h 668"/>
                  <a:gd name="T70" fmla="*/ 335 w 615"/>
                  <a:gd name="T71" fmla="*/ 586 h 668"/>
                  <a:gd name="T72" fmla="*/ 378 w 615"/>
                  <a:gd name="T73" fmla="*/ 451 h 668"/>
                  <a:gd name="T74" fmla="*/ 246 w 615"/>
                  <a:gd name="T75" fmla="*/ 345 h 668"/>
                  <a:gd name="T76" fmla="*/ 339 w 615"/>
                  <a:gd name="T77" fmla="*/ 189 h 668"/>
                  <a:gd name="T78" fmla="*/ 271 w 615"/>
                  <a:gd name="T79" fmla="*/ 156 h 668"/>
                  <a:gd name="T80" fmla="*/ 171 w 615"/>
                  <a:gd name="T81" fmla="*/ 205 h 668"/>
                  <a:gd name="T82" fmla="*/ 152 w 615"/>
                  <a:gd name="T83" fmla="*/ 205 h 668"/>
                  <a:gd name="T84" fmla="*/ 253 w 615"/>
                  <a:gd name="T85" fmla="*/ 122 h 668"/>
                  <a:gd name="T86" fmla="*/ 447 w 615"/>
                  <a:gd name="T87" fmla="*/ 217 h 668"/>
                  <a:gd name="T88" fmla="*/ 487 w 615"/>
                  <a:gd name="T89" fmla="*/ 291 h 668"/>
                  <a:gd name="T90" fmla="*/ 584 w 615"/>
                  <a:gd name="T91" fmla="*/ 301 h 668"/>
                  <a:gd name="T92" fmla="*/ 581 w 615"/>
                  <a:gd name="T93" fmla="*/ 310 h 668"/>
                  <a:gd name="T94" fmla="*/ 463 w 615"/>
                  <a:gd name="T95" fmla="*/ 317 h 668"/>
                  <a:gd name="T96" fmla="*/ 427 w 615"/>
                  <a:gd name="T97" fmla="*/ 251 h 668"/>
                  <a:gd name="T98" fmla="*/ 230 w 615"/>
                  <a:gd name="T99" fmla="*/ 378 h 668"/>
                  <a:gd name="T100" fmla="*/ 249 w 615"/>
                  <a:gd name="T101" fmla="*/ 398 h 668"/>
                  <a:gd name="T102" fmla="*/ 217 w 615"/>
                  <a:gd name="T103" fmla="*/ 478 h 668"/>
                  <a:gd name="T104" fmla="*/ 62 w 615"/>
                  <a:gd name="T105" fmla="*/ 482 h 668"/>
                  <a:gd name="T106" fmla="*/ 26 w 615"/>
                  <a:gd name="T107" fmla="*/ 468 h 668"/>
                  <a:gd name="T108" fmla="*/ 54 w 615"/>
                  <a:gd name="T109" fmla="*/ 454 h 668"/>
                  <a:gd name="T110" fmla="*/ 187 w 615"/>
                  <a:gd name="T111" fmla="*/ 44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5" h="668">
                    <a:moveTo>
                      <a:pt x="459" y="0"/>
                    </a:moveTo>
                    <a:cubicBezTo>
                      <a:pt x="419" y="0"/>
                      <a:pt x="386" y="33"/>
                      <a:pt x="386" y="73"/>
                    </a:cubicBezTo>
                    <a:cubicBezTo>
                      <a:pt x="386" y="114"/>
                      <a:pt x="419" y="147"/>
                      <a:pt x="459" y="147"/>
                    </a:cubicBezTo>
                    <a:cubicBezTo>
                      <a:pt x="499" y="147"/>
                      <a:pt x="532" y="114"/>
                      <a:pt x="532" y="73"/>
                    </a:cubicBezTo>
                    <a:cubicBezTo>
                      <a:pt x="532" y="33"/>
                      <a:pt x="499" y="0"/>
                      <a:pt x="459" y="0"/>
                    </a:cubicBezTo>
                    <a:close/>
                    <a:moveTo>
                      <a:pt x="459" y="27"/>
                    </a:moveTo>
                    <a:cubicBezTo>
                      <a:pt x="485" y="27"/>
                      <a:pt x="506" y="47"/>
                      <a:pt x="506" y="73"/>
                    </a:cubicBezTo>
                    <a:cubicBezTo>
                      <a:pt x="506" y="99"/>
                      <a:pt x="485" y="120"/>
                      <a:pt x="459" y="120"/>
                    </a:cubicBezTo>
                    <a:cubicBezTo>
                      <a:pt x="433" y="120"/>
                      <a:pt x="412" y="99"/>
                      <a:pt x="412" y="73"/>
                    </a:cubicBezTo>
                    <a:cubicBezTo>
                      <a:pt x="412" y="47"/>
                      <a:pt x="433" y="27"/>
                      <a:pt x="459" y="27"/>
                    </a:cubicBezTo>
                    <a:close/>
                    <a:moveTo>
                      <a:pt x="238" y="100"/>
                    </a:moveTo>
                    <a:cubicBezTo>
                      <a:pt x="209" y="122"/>
                      <a:pt x="180" y="145"/>
                      <a:pt x="151" y="167"/>
                    </a:cubicBezTo>
                    <a:cubicBezTo>
                      <a:pt x="142" y="175"/>
                      <a:pt x="135" y="184"/>
                      <a:pt x="129" y="192"/>
                    </a:cubicBezTo>
                    <a:cubicBezTo>
                      <a:pt x="124" y="201"/>
                      <a:pt x="122" y="216"/>
                      <a:pt x="129" y="227"/>
                    </a:cubicBezTo>
                    <a:cubicBezTo>
                      <a:pt x="138" y="237"/>
                      <a:pt x="148" y="237"/>
                      <a:pt x="159" y="237"/>
                    </a:cubicBezTo>
                    <a:cubicBezTo>
                      <a:pt x="168" y="236"/>
                      <a:pt x="177" y="233"/>
                      <a:pt x="185" y="228"/>
                    </a:cubicBezTo>
                    <a:cubicBezTo>
                      <a:pt x="210" y="215"/>
                      <a:pt x="243" y="197"/>
                      <a:pt x="270" y="183"/>
                    </a:cubicBezTo>
                    <a:lnTo>
                      <a:pt x="306" y="190"/>
                    </a:lnTo>
                    <a:cubicBezTo>
                      <a:pt x="283" y="225"/>
                      <a:pt x="259" y="260"/>
                      <a:pt x="236" y="295"/>
                    </a:cubicBezTo>
                    <a:cubicBezTo>
                      <a:pt x="228" y="313"/>
                      <a:pt x="219" y="323"/>
                      <a:pt x="219" y="347"/>
                    </a:cubicBezTo>
                    <a:lnTo>
                      <a:pt x="169" y="420"/>
                    </a:lnTo>
                    <a:cubicBezTo>
                      <a:pt x="160" y="421"/>
                      <a:pt x="83" y="426"/>
                      <a:pt x="52" y="428"/>
                    </a:cubicBezTo>
                    <a:cubicBezTo>
                      <a:pt x="39" y="429"/>
                      <a:pt x="26" y="433"/>
                      <a:pt x="16" y="438"/>
                    </a:cubicBezTo>
                    <a:cubicBezTo>
                      <a:pt x="7" y="444"/>
                      <a:pt x="0" y="456"/>
                      <a:pt x="0" y="468"/>
                    </a:cubicBezTo>
                    <a:cubicBezTo>
                      <a:pt x="0" y="479"/>
                      <a:pt x="6" y="492"/>
                      <a:pt x="17" y="498"/>
                    </a:cubicBezTo>
                    <a:cubicBezTo>
                      <a:pt x="28" y="505"/>
                      <a:pt x="41" y="508"/>
                      <a:pt x="60" y="509"/>
                    </a:cubicBezTo>
                    <a:cubicBezTo>
                      <a:pt x="107" y="512"/>
                      <a:pt x="155" y="515"/>
                      <a:pt x="195" y="518"/>
                    </a:cubicBezTo>
                    <a:cubicBezTo>
                      <a:pt x="212" y="518"/>
                      <a:pt x="228" y="509"/>
                      <a:pt x="239" y="493"/>
                    </a:cubicBezTo>
                    <a:lnTo>
                      <a:pt x="239" y="493"/>
                    </a:lnTo>
                    <a:lnTo>
                      <a:pt x="288" y="423"/>
                    </a:lnTo>
                    <a:lnTo>
                      <a:pt x="354" y="467"/>
                    </a:lnTo>
                    <a:lnTo>
                      <a:pt x="311" y="575"/>
                    </a:lnTo>
                    <a:cubicBezTo>
                      <a:pt x="301" y="598"/>
                      <a:pt x="297" y="616"/>
                      <a:pt x="297" y="630"/>
                    </a:cubicBezTo>
                    <a:cubicBezTo>
                      <a:pt x="297" y="645"/>
                      <a:pt x="303" y="659"/>
                      <a:pt x="315" y="664"/>
                    </a:cubicBezTo>
                    <a:cubicBezTo>
                      <a:pt x="325" y="668"/>
                      <a:pt x="339" y="667"/>
                      <a:pt x="351" y="658"/>
                    </a:cubicBezTo>
                    <a:cubicBezTo>
                      <a:pt x="363" y="649"/>
                      <a:pt x="375" y="634"/>
                      <a:pt x="389" y="610"/>
                    </a:cubicBezTo>
                    <a:cubicBezTo>
                      <a:pt x="414" y="561"/>
                      <a:pt x="440" y="511"/>
                      <a:pt x="462" y="470"/>
                    </a:cubicBezTo>
                    <a:cubicBezTo>
                      <a:pt x="472" y="448"/>
                      <a:pt x="464" y="422"/>
                      <a:pt x="445" y="408"/>
                    </a:cubicBezTo>
                    <a:lnTo>
                      <a:pt x="363" y="353"/>
                    </a:lnTo>
                    <a:lnTo>
                      <a:pt x="409" y="278"/>
                    </a:lnTo>
                    <a:lnTo>
                      <a:pt x="424" y="315"/>
                    </a:lnTo>
                    <a:cubicBezTo>
                      <a:pt x="424" y="315"/>
                      <a:pt x="425" y="315"/>
                      <a:pt x="425" y="315"/>
                    </a:cubicBezTo>
                    <a:cubicBezTo>
                      <a:pt x="431" y="329"/>
                      <a:pt x="443" y="341"/>
                      <a:pt x="460" y="343"/>
                    </a:cubicBezTo>
                    <a:cubicBezTo>
                      <a:pt x="460" y="343"/>
                      <a:pt x="461" y="343"/>
                      <a:pt x="462" y="343"/>
                    </a:cubicBezTo>
                    <a:cubicBezTo>
                      <a:pt x="462" y="343"/>
                      <a:pt x="535" y="342"/>
                      <a:pt x="556" y="341"/>
                    </a:cubicBezTo>
                    <a:cubicBezTo>
                      <a:pt x="567" y="340"/>
                      <a:pt x="579" y="339"/>
                      <a:pt x="590" y="335"/>
                    </a:cubicBezTo>
                    <a:cubicBezTo>
                      <a:pt x="596" y="333"/>
                      <a:pt x="601" y="331"/>
                      <a:pt x="605" y="326"/>
                    </a:cubicBezTo>
                    <a:cubicBezTo>
                      <a:pt x="610" y="322"/>
                      <a:pt x="614" y="315"/>
                      <a:pt x="614" y="308"/>
                    </a:cubicBezTo>
                    <a:cubicBezTo>
                      <a:pt x="615" y="294"/>
                      <a:pt x="605" y="281"/>
                      <a:pt x="595" y="276"/>
                    </a:cubicBezTo>
                    <a:cubicBezTo>
                      <a:pt x="584" y="272"/>
                      <a:pt x="573" y="271"/>
                      <a:pt x="564" y="271"/>
                    </a:cubicBezTo>
                    <a:lnTo>
                      <a:pt x="497" y="265"/>
                    </a:lnTo>
                    <a:lnTo>
                      <a:pt x="457" y="172"/>
                    </a:lnTo>
                    <a:cubicBezTo>
                      <a:pt x="454" y="167"/>
                      <a:pt x="450" y="164"/>
                      <a:pt x="447" y="160"/>
                    </a:cubicBezTo>
                    <a:cubicBezTo>
                      <a:pt x="422" y="144"/>
                      <a:pt x="401" y="127"/>
                      <a:pt x="377" y="117"/>
                    </a:cubicBezTo>
                    <a:cubicBezTo>
                      <a:pt x="342" y="109"/>
                      <a:pt x="307" y="101"/>
                      <a:pt x="272" y="94"/>
                    </a:cubicBezTo>
                    <a:cubicBezTo>
                      <a:pt x="259" y="91"/>
                      <a:pt x="247" y="95"/>
                      <a:pt x="238" y="100"/>
                    </a:cubicBezTo>
                    <a:close/>
                    <a:moveTo>
                      <a:pt x="266" y="120"/>
                    </a:moveTo>
                    <a:lnTo>
                      <a:pt x="371" y="143"/>
                    </a:lnTo>
                    <a:cubicBezTo>
                      <a:pt x="375" y="143"/>
                      <a:pt x="377" y="145"/>
                      <a:pt x="380" y="147"/>
                    </a:cubicBezTo>
                    <a:lnTo>
                      <a:pt x="431" y="182"/>
                    </a:lnTo>
                    <a:cubicBezTo>
                      <a:pt x="432" y="188"/>
                      <a:pt x="429" y="193"/>
                      <a:pt x="428" y="199"/>
                    </a:cubicBezTo>
                    <a:cubicBezTo>
                      <a:pt x="427" y="199"/>
                      <a:pt x="427" y="199"/>
                      <a:pt x="427" y="199"/>
                    </a:cubicBezTo>
                    <a:lnTo>
                      <a:pt x="334" y="349"/>
                    </a:lnTo>
                    <a:cubicBezTo>
                      <a:pt x="330" y="355"/>
                      <a:pt x="332" y="363"/>
                      <a:pt x="337" y="367"/>
                    </a:cubicBezTo>
                    <a:lnTo>
                      <a:pt x="429" y="430"/>
                    </a:lnTo>
                    <a:cubicBezTo>
                      <a:pt x="439" y="437"/>
                      <a:pt x="442" y="448"/>
                      <a:pt x="437" y="459"/>
                    </a:cubicBezTo>
                    <a:lnTo>
                      <a:pt x="365" y="597"/>
                    </a:lnTo>
                    <a:cubicBezTo>
                      <a:pt x="353" y="620"/>
                      <a:pt x="342" y="631"/>
                      <a:pt x="336" y="636"/>
                    </a:cubicBezTo>
                    <a:cubicBezTo>
                      <a:pt x="329" y="641"/>
                      <a:pt x="328" y="640"/>
                      <a:pt x="326" y="639"/>
                    </a:cubicBezTo>
                    <a:cubicBezTo>
                      <a:pt x="325" y="639"/>
                      <a:pt x="324" y="639"/>
                      <a:pt x="324" y="630"/>
                    </a:cubicBezTo>
                    <a:cubicBezTo>
                      <a:pt x="324" y="621"/>
                      <a:pt x="327" y="606"/>
                      <a:pt x="335" y="586"/>
                    </a:cubicBezTo>
                    <a:lnTo>
                      <a:pt x="335" y="586"/>
                    </a:lnTo>
                    <a:lnTo>
                      <a:pt x="383" y="467"/>
                    </a:lnTo>
                    <a:cubicBezTo>
                      <a:pt x="386" y="461"/>
                      <a:pt x="384" y="455"/>
                      <a:pt x="378" y="451"/>
                    </a:cubicBezTo>
                    <a:lnTo>
                      <a:pt x="265" y="376"/>
                    </a:lnTo>
                    <a:cubicBezTo>
                      <a:pt x="250" y="364"/>
                      <a:pt x="246" y="354"/>
                      <a:pt x="246" y="345"/>
                    </a:cubicBezTo>
                    <a:cubicBezTo>
                      <a:pt x="246" y="336"/>
                      <a:pt x="250" y="323"/>
                      <a:pt x="259" y="308"/>
                    </a:cubicBezTo>
                    <a:lnTo>
                      <a:pt x="339" y="189"/>
                    </a:lnTo>
                    <a:cubicBezTo>
                      <a:pt x="345" y="181"/>
                      <a:pt x="340" y="171"/>
                      <a:pt x="331" y="169"/>
                    </a:cubicBezTo>
                    <a:lnTo>
                      <a:pt x="271" y="156"/>
                    </a:lnTo>
                    <a:cubicBezTo>
                      <a:pt x="268" y="155"/>
                      <a:pt x="265" y="155"/>
                      <a:pt x="262" y="157"/>
                    </a:cubicBezTo>
                    <a:lnTo>
                      <a:pt x="171" y="205"/>
                    </a:lnTo>
                    <a:cubicBezTo>
                      <a:pt x="167" y="208"/>
                      <a:pt x="160" y="209"/>
                      <a:pt x="155" y="211"/>
                    </a:cubicBezTo>
                    <a:cubicBezTo>
                      <a:pt x="149" y="213"/>
                      <a:pt x="152" y="205"/>
                      <a:pt x="152" y="205"/>
                    </a:cubicBezTo>
                    <a:cubicBezTo>
                      <a:pt x="155" y="200"/>
                      <a:pt x="161" y="194"/>
                      <a:pt x="167" y="188"/>
                    </a:cubicBezTo>
                    <a:lnTo>
                      <a:pt x="253" y="122"/>
                    </a:lnTo>
                    <a:cubicBezTo>
                      <a:pt x="257" y="119"/>
                      <a:pt x="262" y="119"/>
                      <a:pt x="266" y="120"/>
                    </a:cubicBezTo>
                    <a:close/>
                    <a:moveTo>
                      <a:pt x="447" y="217"/>
                    </a:moveTo>
                    <a:lnTo>
                      <a:pt x="476" y="283"/>
                    </a:lnTo>
                    <a:cubicBezTo>
                      <a:pt x="478" y="287"/>
                      <a:pt x="482" y="290"/>
                      <a:pt x="487" y="291"/>
                    </a:cubicBezTo>
                    <a:lnTo>
                      <a:pt x="562" y="297"/>
                    </a:lnTo>
                    <a:cubicBezTo>
                      <a:pt x="569" y="297"/>
                      <a:pt x="577" y="299"/>
                      <a:pt x="584" y="301"/>
                    </a:cubicBezTo>
                    <a:cubicBezTo>
                      <a:pt x="588" y="302"/>
                      <a:pt x="587" y="301"/>
                      <a:pt x="587" y="307"/>
                    </a:cubicBezTo>
                    <a:cubicBezTo>
                      <a:pt x="587" y="307"/>
                      <a:pt x="585" y="309"/>
                      <a:pt x="581" y="310"/>
                    </a:cubicBezTo>
                    <a:cubicBezTo>
                      <a:pt x="575" y="312"/>
                      <a:pt x="565" y="313"/>
                      <a:pt x="555" y="314"/>
                    </a:cubicBezTo>
                    <a:cubicBezTo>
                      <a:pt x="536" y="315"/>
                      <a:pt x="465" y="316"/>
                      <a:pt x="463" y="317"/>
                    </a:cubicBezTo>
                    <a:cubicBezTo>
                      <a:pt x="459" y="316"/>
                      <a:pt x="451" y="310"/>
                      <a:pt x="449" y="304"/>
                    </a:cubicBezTo>
                    <a:lnTo>
                      <a:pt x="427" y="251"/>
                    </a:lnTo>
                    <a:lnTo>
                      <a:pt x="447" y="217"/>
                    </a:lnTo>
                    <a:close/>
                    <a:moveTo>
                      <a:pt x="230" y="378"/>
                    </a:moveTo>
                    <a:cubicBezTo>
                      <a:pt x="235" y="384"/>
                      <a:pt x="240" y="391"/>
                      <a:pt x="248" y="397"/>
                    </a:cubicBezTo>
                    <a:cubicBezTo>
                      <a:pt x="248" y="397"/>
                      <a:pt x="248" y="397"/>
                      <a:pt x="249" y="398"/>
                    </a:cubicBezTo>
                    <a:lnTo>
                      <a:pt x="266" y="409"/>
                    </a:lnTo>
                    <a:lnTo>
                      <a:pt x="217" y="478"/>
                    </a:lnTo>
                    <a:cubicBezTo>
                      <a:pt x="211" y="487"/>
                      <a:pt x="200" y="492"/>
                      <a:pt x="195" y="491"/>
                    </a:cubicBezTo>
                    <a:cubicBezTo>
                      <a:pt x="151" y="488"/>
                      <a:pt x="107" y="486"/>
                      <a:pt x="62" y="482"/>
                    </a:cubicBezTo>
                    <a:cubicBezTo>
                      <a:pt x="51" y="482"/>
                      <a:pt x="41" y="479"/>
                      <a:pt x="31" y="475"/>
                    </a:cubicBezTo>
                    <a:cubicBezTo>
                      <a:pt x="26" y="473"/>
                      <a:pt x="26" y="472"/>
                      <a:pt x="26" y="468"/>
                    </a:cubicBezTo>
                    <a:cubicBezTo>
                      <a:pt x="26" y="464"/>
                      <a:pt x="27" y="463"/>
                      <a:pt x="31" y="460"/>
                    </a:cubicBezTo>
                    <a:cubicBezTo>
                      <a:pt x="35" y="457"/>
                      <a:pt x="43" y="455"/>
                      <a:pt x="54" y="454"/>
                    </a:cubicBezTo>
                    <a:cubicBezTo>
                      <a:pt x="86" y="452"/>
                      <a:pt x="177" y="446"/>
                      <a:pt x="177" y="446"/>
                    </a:cubicBezTo>
                    <a:cubicBezTo>
                      <a:pt x="181" y="446"/>
                      <a:pt x="184" y="444"/>
                      <a:pt x="187" y="440"/>
                    </a:cubicBezTo>
                    <a:lnTo>
                      <a:pt x="230" y="37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3" name="Tab Label"/>
              <p:cNvSpPr txBox="1"/>
              <p:nvPr/>
            </p:nvSpPr>
            <p:spPr>
              <a:xfrm>
                <a:off x="11093603" y="5279257"/>
                <a:ext cx="323166"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err="1" smtClean="0">
                    <a:solidFill>
                      <a:schemeClr val="bg1">
                        <a:lumMod val="85000"/>
                      </a:schemeClr>
                    </a:solidFill>
                    <a:latin typeface="Segoe UI" panose="020B0502040204020203" pitchFamily="34" charset="0"/>
                    <a:cs typeface="Segoe UI" panose="020B0502040204020203" pitchFamily="34" charset="0"/>
                  </a:rPr>
                  <a:t>Fokus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grpSp>
      </p:grpSp>
      <p:grpSp>
        <p:nvGrpSpPr>
          <p:cNvPr id="24" name="Group 23"/>
          <p:cNvGrpSpPr/>
          <p:nvPr/>
        </p:nvGrpSpPr>
        <p:grpSpPr>
          <a:xfrm>
            <a:off x="459317" y="907782"/>
            <a:ext cx="2712162" cy="5318125"/>
            <a:chOff x="3573079" y="995292"/>
            <a:chExt cx="2712162" cy="5318125"/>
          </a:xfrm>
        </p:grpSpPr>
        <p:grpSp>
          <p:nvGrpSpPr>
            <p:cNvPr id="2" name="Group 1"/>
            <p:cNvGrpSpPr/>
            <p:nvPr/>
          </p:nvGrpSpPr>
          <p:grpSpPr>
            <a:xfrm>
              <a:off x="3573079" y="995292"/>
              <a:ext cx="2541588" cy="5318125"/>
              <a:chOff x="639879" y="900074"/>
              <a:chExt cx="2541588" cy="5318125"/>
            </a:xfrm>
          </p:grpSpPr>
          <p:grpSp>
            <p:nvGrpSpPr>
              <p:cNvPr id="4" name="iPhone"/>
              <p:cNvGrpSpPr>
                <a:grpSpLocks noChangeAspect="1"/>
              </p:cNvGrpSpPr>
              <p:nvPr/>
            </p:nvGrpSpPr>
            <p:grpSpPr>
              <a:xfrm>
                <a:off x="639879" y="900074"/>
                <a:ext cx="2541588" cy="5318125"/>
                <a:chOff x="4819650" y="766763"/>
                <a:chExt cx="2541588" cy="5318125"/>
              </a:xfrm>
            </p:grpSpPr>
            <p:sp>
              <p:nvSpPr>
                <p:cNvPr id="5"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6"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7"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8"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0"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1" name="Group 10"/>
              <p:cNvGrpSpPr/>
              <p:nvPr/>
            </p:nvGrpSpPr>
            <p:grpSpPr>
              <a:xfrm>
                <a:off x="767731" y="1511297"/>
                <a:ext cx="2288207" cy="464345"/>
                <a:chOff x="5037932" y="3127590"/>
                <a:chExt cx="2288207" cy="464345"/>
              </a:xfrm>
            </p:grpSpPr>
            <p:grpSp>
              <p:nvGrpSpPr>
                <p:cNvPr id="12" name="Navigation Bar"/>
                <p:cNvGrpSpPr/>
                <p:nvPr/>
              </p:nvGrpSpPr>
              <p:grpSpPr>
                <a:xfrm>
                  <a:off x="5037932" y="3127591"/>
                  <a:ext cx="2286000" cy="464344"/>
                  <a:chOff x="1116013" y="2305049"/>
                  <a:chExt cx="2286000" cy="464344"/>
                </a:xfrm>
              </p:grpSpPr>
              <p:sp>
                <p:nvSpPr>
                  <p:cNvPr id="20"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22"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13" name="Status Bar"/>
                <p:cNvGrpSpPr>
                  <a:grpSpLocks noChangeAspect="1"/>
                </p:cNvGrpSpPr>
                <p:nvPr/>
              </p:nvGrpSpPr>
              <p:grpSpPr>
                <a:xfrm>
                  <a:off x="5040139" y="3127590"/>
                  <a:ext cx="2286000" cy="142875"/>
                  <a:chOff x="4826000" y="1124744"/>
                  <a:chExt cx="2286000" cy="142875"/>
                </a:xfrm>
              </p:grpSpPr>
              <p:sp>
                <p:nvSpPr>
                  <p:cNvPr id="14"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15"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19"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34" name="Tab Bar Background"/>
              <p:cNvSpPr>
                <a:spLocks noChangeArrowheads="1"/>
              </p:cNvSpPr>
              <p:nvPr/>
            </p:nvSpPr>
            <p:spPr bwMode="auto">
              <a:xfrm>
                <a:off x="768880" y="5222601"/>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47" name="Group 46"/>
              <p:cNvGrpSpPr/>
              <p:nvPr/>
            </p:nvGrpSpPr>
            <p:grpSpPr>
              <a:xfrm>
                <a:off x="866800" y="4735502"/>
                <a:ext cx="2085645" cy="115888"/>
                <a:chOff x="4084733" y="3131343"/>
                <a:chExt cx="2085645" cy="115888"/>
              </a:xfrm>
            </p:grpSpPr>
            <p:grpSp>
              <p:nvGrpSpPr>
                <p:cNvPr id="28" name="Slider"/>
                <p:cNvGrpSpPr/>
                <p:nvPr/>
              </p:nvGrpSpPr>
              <p:grpSpPr>
                <a:xfrm>
                  <a:off x="4329225" y="3131343"/>
                  <a:ext cx="1565275" cy="115888"/>
                  <a:chOff x="2235200" y="3111500"/>
                  <a:chExt cx="1565275" cy="115888"/>
                </a:xfrm>
              </p:grpSpPr>
              <p:sp>
                <p:nvSpPr>
                  <p:cNvPr id="31"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2"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45"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46"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grpSp>
            <p:nvGrpSpPr>
              <p:cNvPr id="59" name="Group 58"/>
              <p:cNvGrpSpPr/>
              <p:nvPr/>
            </p:nvGrpSpPr>
            <p:grpSpPr>
              <a:xfrm>
                <a:off x="1676319" y="4997533"/>
                <a:ext cx="468787" cy="468821"/>
                <a:chOff x="5081739" y="1950142"/>
                <a:chExt cx="468787" cy="468821"/>
              </a:xfrm>
            </p:grpSpPr>
            <p:sp>
              <p:nvSpPr>
                <p:cNvPr id="51" name="Oval 50"/>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preferRelativeResize="0">
                  <a:picLocks/>
                </p:cNvPicPr>
                <p:nvPr>
                  <p:custDataLst>
                    <p:custData r:id="rId6"/>
                  </p:custDataLst>
                </p:nvPr>
              </p:nvPicPr>
              <p:blipFill>
                <a:blip r:embed="rId1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pic>
            <p:nvPicPr>
              <p:cNvPr id="57" name="Picture 56"/>
              <p:cNvPicPr preferRelativeResize="0">
                <a:picLocks/>
              </p:cNvPicPr>
              <p:nvPr>
                <p:custDataLst>
                  <p:custData r:id="rId4"/>
                </p:custDataLst>
              </p:nvPr>
            </p:nvPicPr>
            <p:blipFill>
              <a:blip r:embed="rId12">
                <a:extLst>
                  <a:ext uri="{28A0092B-C50C-407E-A947-70E740481C1C}">
                    <a14:useLocalDpi xmlns:a14="http://schemas.microsoft.com/office/drawing/2010/main" val="0"/>
                  </a:ext>
                </a:extLst>
              </a:blip>
              <a:stretch>
                <a:fillRect/>
              </a:stretch>
            </p:blipFill>
            <p:spPr>
              <a:xfrm>
                <a:off x="2166647" y="5115634"/>
                <a:ext cx="566683" cy="566683"/>
              </a:xfrm>
              <a:prstGeom prst="rect">
                <a:avLst/>
              </a:prstGeom>
            </p:spPr>
          </p:pic>
          <p:pic>
            <p:nvPicPr>
              <p:cNvPr id="58" name="Picture 57"/>
              <p:cNvPicPr preferRelativeResize="0">
                <a:picLocks/>
              </p:cNvPicPr>
              <p:nvPr>
                <p:custDataLst>
                  <p:custData r:id="rId5"/>
                </p:custDataLst>
              </p:nvPr>
            </p:nvPicPr>
            <p:blipFill>
              <a:blip r:embed="rId13">
                <a:extLst>
                  <a:ext uri="{28A0092B-C50C-407E-A947-70E740481C1C}">
                    <a14:useLocalDpi xmlns:a14="http://schemas.microsoft.com/office/drawing/2010/main" val="0"/>
                  </a:ext>
                </a:extLst>
              </a:blip>
              <a:stretch>
                <a:fillRect/>
              </a:stretch>
            </p:blipFill>
            <p:spPr>
              <a:xfrm>
                <a:off x="1021710" y="5130134"/>
                <a:ext cx="635293" cy="537682"/>
              </a:xfrm>
              <a:prstGeom prst="rect">
                <a:avLst/>
              </a:prstGeom>
            </p:spPr>
          </p:pic>
          <p:sp>
            <p:nvSpPr>
              <p:cNvPr id="61"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62"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21" name="Pictur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49" name="Pie 48"/>
            <p:cNvSpPr/>
            <p:nvPr/>
          </p:nvSpPr>
          <p:spPr>
            <a:xfrm>
              <a:off x="5695591" y="5374560"/>
              <a:ext cx="589650" cy="592388"/>
            </a:xfrm>
            <a:prstGeom prst="pie">
              <a:avLst>
                <a:gd name="adj1" fmla="val 10790988"/>
                <a:gd name="adj2" fmla="val 16175710"/>
              </a:avLst>
            </a:prstGeom>
            <a:solidFill>
              <a:schemeClr val="bg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328" name="Group 327"/>
          <p:cNvGrpSpPr/>
          <p:nvPr/>
        </p:nvGrpSpPr>
        <p:grpSpPr>
          <a:xfrm>
            <a:off x="4762872" y="907782"/>
            <a:ext cx="3763839" cy="5997326"/>
            <a:chOff x="639879" y="900074"/>
            <a:chExt cx="3763839" cy="5997326"/>
          </a:xfrm>
        </p:grpSpPr>
        <p:grpSp>
          <p:nvGrpSpPr>
            <p:cNvPr id="329" name="Group 328"/>
            <p:cNvGrpSpPr/>
            <p:nvPr/>
          </p:nvGrpSpPr>
          <p:grpSpPr>
            <a:xfrm>
              <a:off x="639879" y="900074"/>
              <a:ext cx="2541588" cy="5318125"/>
              <a:chOff x="639879" y="900074"/>
              <a:chExt cx="2541588" cy="5318125"/>
            </a:xfrm>
          </p:grpSpPr>
          <p:grpSp>
            <p:nvGrpSpPr>
              <p:cNvPr id="357" name="iPhone"/>
              <p:cNvGrpSpPr>
                <a:grpSpLocks noChangeAspect="1"/>
              </p:cNvGrpSpPr>
              <p:nvPr/>
            </p:nvGrpSpPr>
            <p:grpSpPr>
              <a:xfrm>
                <a:off x="639879" y="900074"/>
                <a:ext cx="2541588" cy="5318125"/>
                <a:chOff x="4819650" y="766763"/>
                <a:chExt cx="2541588" cy="5318125"/>
              </a:xfrm>
            </p:grpSpPr>
            <p:sp>
              <p:nvSpPr>
                <p:cNvPr id="384" name="Case"/>
                <p:cNvSpPr>
                  <a:spLocks/>
                </p:cNvSpPr>
                <p:nvPr/>
              </p:nvSpPr>
              <p:spPr bwMode="auto">
                <a:xfrm>
                  <a:off x="4819650" y="766763"/>
                  <a:ext cx="2541588" cy="5318125"/>
                </a:xfrm>
                <a:custGeom>
                  <a:avLst/>
                  <a:gdLst>
                    <a:gd name="T0" fmla="*/ 506 w 3334"/>
                    <a:gd name="T1" fmla="*/ 0 h 6977"/>
                    <a:gd name="T2" fmla="*/ 2828 w 3334"/>
                    <a:gd name="T3" fmla="*/ 0 h 6977"/>
                    <a:gd name="T4" fmla="*/ 3334 w 3334"/>
                    <a:gd name="T5" fmla="*/ 506 h 6977"/>
                    <a:gd name="T6" fmla="*/ 3334 w 3334"/>
                    <a:gd name="T7" fmla="*/ 6472 h 6977"/>
                    <a:gd name="T8" fmla="*/ 2828 w 3334"/>
                    <a:gd name="T9" fmla="*/ 6977 h 6977"/>
                    <a:gd name="T10" fmla="*/ 506 w 3334"/>
                    <a:gd name="T11" fmla="*/ 6977 h 6977"/>
                    <a:gd name="T12" fmla="*/ 0 w 3334"/>
                    <a:gd name="T13" fmla="*/ 6472 h 6977"/>
                    <a:gd name="T14" fmla="*/ 0 w 3334"/>
                    <a:gd name="T15" fmla="*/ 506 h 6977"/>
                    <a:gd name="T16" fmla="*/ 506 w 3334"/>
                    <a:gd name="T17" fmla="*/ 0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4" h="6977">
                      <a:moveTo>
                        <a:pt x="506" y="0"/>
                      </a:moveTo>
                      <a:lnTo>
                        <a:pt x="2828" y="0"/>
                      </a:lnTo>
                      <a:cubicBezTo>
                        <a:pt x="3108" y="0"/>
                        <a:pt x="3334" y="226"/>
                        <a:pt x="3334" y="506"/>
                      </a:cubicBezTo>
                      <a:lnTo>
                        <a:pt x="3334" y="6472"/>
                      </a:lnTo>
                      <a:cubicBezTo>
                        <a:pt x="3334" y="6752"/>
                        <a:pt x="3108" y="6977"/>
                        <a:pt x="2828" y="6977"/>
                      </a:cubicBezTo>
                      <a:lnTo>
                        <a:pt x="506" y="6977"/>
                      </a:lnTo>
                      <a:cubicBezTo>
                        <a:pt x="226" y="6977"/>
                        <a:pt x="0" y="6752"/>
                        <a:pt x="0" y="6472"/>
                      </a:cubicBezTo>
                      <a:lnTo>
                        <a:pt x="0" y="506"/>
                      </a:lnTo>
                      <a:cubicBezTo>
                        <a:pt x="0" y="226"/>
                        <a:pt x="226" y="0"/>
                        <a:pt x="506" y="0"/>
                      </a:cubicBezTo>
                      <a:close/>
                    </a:path>
                  </a:pathLst>
                </a:cu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5" name="Camera"/>
                <p:cNvSpPr>
                  <a:spLocks noChangeAspect="1" noChangeArrowheads="1"/>
                </p:cNvSpPr>
                <p:nvPr/>
              </p:nvSpPr>
              <p:spPr bwMode="auto">
                <a:xfrm>
                  <a:off x="5634038" y="1027113"/>
                  <a:ext cx="87313" cy="85725"/>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6" name="Speaker"/>
                <p:cNvSpPr>
                  <a:spLocks/>
                </p:cNvSpPr>
                <p:nvPr/>
              </p:nvSpPr>
              <p:spPr bwMode="auto">
                <a:xfrm>
                  <a:off x="5880100" y="1047751"/>
                  <a:ext cx="420688" cy="44450"/>
                </a:xfrm>
                <a:custGeom>
                  <a:avLst/>
                  <a:gdLst>
                    <a:gd name="T0" fmla="*/ 30 w 550"/>
                    <a:gd name="T1" fmla="*/ 0 h 60"/>
                    <a:gd name="T2" fmla="*/ 520 w 550"/>
                    <a:gd name="T3" fmla="*/ 0 h 60"/>
                    <a:gd name="T4" fmla="*/ 550 w 550"/>
                    <a:gd name="T5" fmla="*/ 30 h 60"/>
                    <a:gd name="T6" fmla="*/ 520 w 550"/>
                    <a:gd name="T7" fmla="*/ 60 h 60"/>
                    <a:gd name="T8" fmla="*/ 30 w 550"/>
                    <a:gd name="T9" fmla="*/ 60 h 60"/>
                    <a:gd name="T10" fmla="*/ 0 w 550"/>
                    <a:gd name="T11" fmla="*/ 30 h 60"/>
                    <a:gd name="T12" fmla="*/ 30 w 55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550" h="60">
                      <a:moveTo>
                        <a:pt x="30" y="0"/>
                      </a:moveTo>
                      <a:lnTo>
                        <a:pt x="520" y="0"/>
                      </a:lnTo>
                      <a:cubicBezTo>
                        <a:pt x="537" y="0"/>
                        <a:pt x="550" y="13"/>
                        <a:pt x="550" y="30"/>
                      </a:cubicBezTo>
                      <a:cubicBezTo>
                        <a:pt x="550" y="47"/>
                        <a:pt x="537" y="60"/>
                        <a:pt x="520" y="60"/>
                      </a:cubicBezTo>
                      <a:lnTo>
                        <a:pt x="30" y="60"/>
                      </a:lnTo>
                      <a:cubicBezTo>
                        <a:pt x="13" y="60"/>
                        <a:pt x="0" y="47"/>
                        <a:pt x="0" y="30"/>
                      </a:cubicBezTo>
                      <a:cubicBezTo>
                        <a:pt x="0" y="13"/>
                        <a:pt x="13" y="0"/>
                        <a:pt x="30" y="0"/>
                      </a:cubicBezTo>
                      <a:close/>
                    </a:path>
                  </a:pathLst>
                </a:cu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7" name="Home Button Outer"/>
                <p:cNvSpPr>
                  <a:spLocks noChangeAspect="1" noChangeArrowheads="1"/>
                </p:cNvSpPr>
                <p:nvPr/>
              </p:nvSpPr>
              <p:spPr bwMode="auto">
                <a:xfrm>
                  <a:off x="5884863" y="5559426"/>
                  <a:ext cx="411163" cy="411163"/>
                </a:xfrm>
                <a:prstGeom prst="ellipse">
                  <a:avLst/>
                </a:prstGeom>
                <a:solidFill>
                  <a:srgbClr val="2E2F3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8" name="Home Button Inner"/>
                <p:cNvSpPr>
                  <a:spLocks noChangeAspect="1" noChangeArrowheads="1"/>
                </p:cNvSpPr>
                <p:nvPr/>
              </p:nvSpPr>
              <p:spPr bwMode="auto">
                <a:xfrm>
                  <a:off x="5907088" y="5581651"/>
                  <a:ext cx="366713" cy="366713"/>
                </a:xfrm>
                <a:prstGeom prst="ellipse">
                  <a:avLst/>
                </a:prstGeom>
                <a:solidFill>
                  <a:srgbClr val="07070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9" name="Screen"/>
                <p:cNvSpPr>
                  <a:spLocks noChangeArrowheads="1"/>
                </p:cNvSpPr>
                <p:nvPr/>
              </p:nvSpPr>
              <p:spPr bwMode="auto">
                <a:xfrm>
                  <a:off x="4947444" y="1382713"/>
                  <a:ext cx="2286000" cy="4064000"/>
                </a:xfrm>
                <a:prstGeom prst="rect">
                  <a:avLst/>
                </a:prstGeom>
                <a:gradFill flip="none" rotWithShape="1">
                  <a:gsLst>
                    <a:gs pos="1000">
                      <a:schemeClr val="tx1">
                        <a:lumMod val="50000"/>
                        <a:lumOff val="50000"/>
                      </a:schemeClr>
                    </a:gs>
                    <a:gs pos="69000">
                      <a:schemeClr val="tx1">
                        <a:lumMod val="75000"/>
                        <a:lumOff val="2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358" name="Group 357"/>
              <p:cNvGrpSpPr/>
              <p:nvPr/>
            </p:nvGrpSpPr>
            <p:grpSpPr>
              <a:xfrm>
                <a:off x="767731" y="1511297"/>
                <a:ext cx="2288207" cy="464345"/>
                <a:chOff x="5037932" y="3127590"/>
                <a:chExt cx="2288207" cy="464345"/>
              </a:xfrm>
            </p:grpSpPr>
            <p:grpSp>
              <p:nvGrpSpPr>
                <p:cNvPr id="374" name="Navigation Bar"/>
                <p:cNvGrpSpPr/>
                <p:nvPr/>
              </p:nvGrpSpPr>
              <p:grpSpPr>
                <a:xfrm>
                  <a:off x="5037932" y="3127591"/>
                  <a:ext cx="2286000" cy="464344"/>
                  <a:chOff x="1116013" y="2305049"/>
                  <a:chExt cx="2286000" cy="464344"/>
                </a:xfrm>
              </p:grpSpPr>
              <p:sp>
                <p:nvSpPr>
                  <p:cNvPr id="382" name="Navigation Bar Background"/>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smtClean="0">
                        <a:solidFill>
                          <a:srgbClr val="007AFF"/>
                        </a:solidFill>
                        <a:latin typeface="Segoe UI" panose="020B0502040204020203" pitchFamily="34" charset="0"/>
                        <a:cs typeface="Segoe UI" panose="020B0502040204020203" pitchFamily="34" charset="0"/>
                      </a:rPr>
                      <a:t>Now Playing</a:t>
                    </a:r>
                    <a:endParaRPr lang="en-US" sz="1050" dirty="0">
                      <a:solidFill>
                        <a:srgbClr val="007AFF"/>
                      </a:solidFill>
                      <a:latin typeface="Segoe UI" panose="020B0502040204020203" pitchFamily="34" charset="0"/>
                      <a:cs typeface="Segoe UI" panose="020B0502040204020203" pitchFamily="34" charset="0"/>
                    </a:endParaRPr>
                  </a:p>
                </p:txBody>
              </p:sp>
              <p:cxnSp>
                <p:nvCxnSpPr>
                  <p:cNvPr id="383" name="Divide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375" name="Status Bar"/>
                <p:cNvGrpSpPr>
                  <a:grpSpLocks noChangeAspect="1"/>
                </p:cNvGrpSpPr>
                <p:nvPr/>
              </p:nvGrpSpPr>
              <p:grpSpPr>
                <a:xfrm>
                  <a:off x="5040139" y="3127590"/>
                  <a:ext cx="2286000" cy="142875"/>
                  <a:chOff x="4826000" y="1124744"/>
                  <a:chExt cx="2286000" cy="142875"/>
                </a:xfrm>
              </p:grpSpPr>
              <p:sp>
                <p:nvSpPr>
                  <p:cNvPr id="376" name="Status Bar Background"/>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rgbClr val="000000"/>
                        </a:solidFill>
                        <a:latin typeface="Segoe UI" panose="020B0502040204020203" pitchFamily="34" charset="0"/>
                        <a:cs typeface="Segoe UI" panose="020B0502040204020203" pitchFamily="34" charset="0"/>
                      </a:rPr>
                      <a:t>8:08 AM</a:t>
                    </a:r>
                    <a:endParaRPr lang="en-US" sz="700" dirty="0">
                      <a:solidFill>
                        <a:srgbClr val="000000"/>
                      </a:solidFill>
                      <a:latin typeface="Segoe UI" panose="020B0502040204020203" pitchFamily="34" charset="0"/>
                      <a:cs typeface="Segoe UI" panose="020B0502040204020203" pitchFamily="34" charset="0"/>
                    </a:endParaRPr>
                  </a:p>
                </p:txBody>
              </p:sp>
              <p:sp>
                <p:nvSpPr>
                  <p:cNvPr id="377" name="WLAN Strength"/>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8" name="Battery"/>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9" name="Signal Strength"/>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80" name="Carrier Label"/>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rgbClr val="000000"/>
                        </a:solidFill>
                        <a:latin typeface="Segoe UI" panose="020B0502040204020203" pitchFamily="34" charset="0"/>
                        <a:cs typeface="Segoe UI" panose="020B0502040204020203" pitchFamily="34" charset="0"/>
                      </a:rPr>
                      <a:t>Carrier</a:t>
                    </a:r>
                    <a:endParaRPr lang="en-US" sz="700" dirty="0">
                      <a:solidFill>
                        <a:srgbClr val="000000"/>
                      </a:solidFill>
                      <a:latin typeface="Segoe UI" panose="020B0502040204020203" pitchFamily="34" charset="0"/>
                      <a:cs typeface="Segoe UI" panose="020B0502040204020203" pitchFamily="34" charset="0"/>
                    </a:endParaRPr>
                  </a:p>
                </p:txBody>
              </p:sp>
              <p:sp>
                <p:nvSpPr>
                  <p:cNvPr id="381" name="Battery Label"/>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smtClean="0">
                        <a:solidFill>
                          <a:srgbClr val="000000"/>
                        </a:solidFill>
                        <a:latin typeface="Segoe UI" panose="020B0502040204020203" pitchFamily="34" charset="0"/>
                        <a:cs typeface="Segoe UI" panose="020B0502040204020203" pitchFamily="34" charset="0"/>
                      </a:rPr>
                      <a:t>100%</a:t>
                    </a:r>
                    <a:endParaRPr lang="en-US" sz="700" dirty="0">
                      <a:solidFill>
                        <a:srgbClr val="000000"/>
                      </a:solidFill>
                      <a:latin typeface="Segoe UI" panose="020B0502040204020203" pitchFamily="34" charset="0"/>
                      <a:cs typeface="Segoe UI" panose="020B0502040204020203" pitchFamily="34" charset="0"/>
                    </a:endParaRPr>
                  </a:p>
                </p:txBody>
              </p:sp>
            </p:grpSp>
          </p:grpSp>
          <p:sp>
            <p:nvSpPr>
              <p:cNvPr id="359" name="Tab Bar Background"/>
              <p:cNvSpPr>
                <a:spLocks noChangeArrowheads="1"/>
              </p:cNvSpPr>
              <p:nvPr/>
            </p:nvSpPr>
            <p:spPr bwMode="auto">
              <a:xfrm>
                <a:off x="768880" y="5222601"/>
                <a:ext cx="2286000" cy="354012"/>
              </a:xfrm>
              <a:prstGeom prst="rect">
                <a:avLst/>
              </a:prstGeom>
              <a:solidFill>
                <a:srgbClr val="F6F6F6">
                  <a:alpha val="90000"/>
                </a:srgbClr>
              </a:solidFill>
              <a:ln>
                <a:noFill/>
              </a:ln>
              <a:effectLst>
                <a:outerShdw blurRad="101600" sx="103000" sy="103000" algn="c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360" name="Group 359"/>
              <p:cNvGrpSpPr/>
              <p:nvPr/>
            </p:nvGrpSpPr>
            <p:grpSpPr>
              <a:xfrm>
                <a:off x="866800" y="4735502"/>
                <a:ext cx="2085645" cy="115888"/>
                <a:chOff x="4084733" y="3131343"/>
                <a:chExt cx="2085645" cy="115888"/>
              </a:xfrm>
            </p:grpSpPr>
            <p:grpSp>
              <p:nvGrpSpPr>
                <p:cNvPr id="369" name="Slider"/>
                <p:cNvGrpSpPr/>
                <p:nvPr/>
              </p:nvGrpSpPr>
              <p:grpSpPr>
                <a:xfrm>
                  <a:off x="4329225" y="3131343"/>
                  <a:ext cx="1565275" cy="115888"/>
                  <a:chOff x="2235200" y="3111500"/>
                  <a:chExt cx="1565275" cy="115888"/>
                </a:xfrm>
              </p:grpSpPr>
              <p:sp>
                <p:nvSpPr>
                  <p:cNvPr id="372" name="Slider"/>
                  <p:cNvSpPr>
                    <a:spLocks/>
                  </p:cNvSpPr>
                  <p:nvPr/>
                </p:nvSpPr>
                <p:spPr bwMode="auto">
                  <a:xfrm>
                    <a:off x="2235200" y="3170238"/>
                    <a:ext cx="1565275" cy="14288"/>
                  </a:xfrm>
                  <a:custGeom>
                    <a:avLst/>
                    <a:gdLst>
                      <a:gd name="T0" fmla="*/ 2044 w 2053"/>
                      <a:gd name="T1" fmla="*/ 19 h 19"/>
                      <a:gd name="T2" fmla="*/ 9 w 2053"/>
                      <a:gd name="T3" fmla="*/ 19 h 19"/>
                      <a:gd name="T4" fmla="*/ 0 w 2053"/>
                      <a:gd name="T5" fmla="*/ 9 h 19"/>
                      <a:gd name="T6" fmla="*/ 0 w 2053"/>
                      <a:gd name="T7" fmla="*/ 9 h 19"/>
                      <a:gd name="T8" fmla="*/ 9 w 2053"/>
                      <a:gd name="T9" fmla="*/ 0 h 19"/>
                      <a:gd name="T10" fmla="*/ 2044 w 2053"/>
                      <a:gd name="T11" fmla="*/ 0 h 19"/>
                      <a:gd name="T12" fmla="*/ 2053 w 2053"/>
                      <a:gd name="T13" fmla="*/ 9 h 19"/>
                      <a:gd name="T14" fmla="*/ 2053 w 2053"/>
                      <a:gd name="T15" fmla="*/ 9 h 19"/>
                      <a:gd name="T16" fmla="*/ 2044 w 205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3" h="19">
                        <a:moveTo>
                          <a:pt x="2044" y="19"/>
                        </a:moveTo>
                        <a:lnTo>
                          <a:pt x="9" y="19"/>
                        </a:lnTo>
                        <a:cubicBezTo>
                          <a:pt x="4" y="19"/>
                          <a:pt x="0" y="14"/>
                          <a:pt x="0" y="9"/>
                        </a:cubicBezTo>
                        <a:lnTo>
                          <a:pt x="0" y="9"/>
                        </a:lnTo>
                        <a:cubicBezTo>
                          <a:pt x="0" y="4"/>
                          <a:pt x="4" y="0"/>
                          <a:pt x="9" y="0"/>
                        </a:cubicBezTo>
                        <a:lnTo>
                          <a:pt x="2044" y="0"/>
                        </a:lnTo>
                        <a:cubicBezTo>
                          <a:pt x="2049" y="0"/>
                          <a:pt x="2053" y="4"/>
                          <a:pt x="2053" y="9"/>
                        </a:cubicBezTo>
                        <a:lnTo>
                          <a:pt x="2053" y="9"/>
                        </a:lnTo>
                        <a:cubicBezTo>
                          <a:pt x="2053" y="14"/>
                          <a:pt x="2049" y="19"/>
                          <a:pt x="2044" y="19"/>
                        </a:cubicBezTo>
                      </a:path>
                    </a:pathLst>
                  </a:custGeom>
                  <a:gradFill flip="none" rotWithShape="1">
                    <a:gsLst>
                      <a:gs pos="0">
                        <a:srgbClr val="067BFF"/>
                      </a:gs>
                      <a:gs pos="46000">
                        <a:srgbClr val="B8B8B8"/>
                      </a:gs>
                      <a:gs pos="44000">
                        <a:srgbClr val="067BFF"/>
                      </a:gs>
                      <a:gs pos="100000">
                        <a:srgbClr val="B8B8B8"/>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73" name="Knob"/>
                  <p:cNvSpPr>
                    <a:spLocks noChangeAspect="1" noChangeArrowheads="1"/>
                  </p:cNvSpPr>
                  <p:nvPr/>
                </p:nvSpPr>
                <p:spPr bwMode="auto">
                  <a:xfrm>
                    <a:off x="2921129" y="3111500"/>
                    <a:ext cx="116815" cy="115888"/>
                  </a:xfrm>
                  <a:prstGeom prst="ellipse">
                    <a:avLst/>
                  </a:prstGeom>
                  <a:solidFill>
                    <a:srgbClr val="FFFFFF"/>
                  </a:solidFill>
                  <a:ln>
                    <a:noFill/>
                  </a:ln>
                  <a:effectLst>
                    <a:outerShdw blurRad="63500" dist="12700" dir="5400000" algn="t" rotWithShape="0">
                      <a:srgbClr val="000000">
                        <a:alpha val="70000"/>
                      </a:srgb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370" name="Tab Label"/>
                <p:cNvSpPr txBox="1"/>
                <p:nvPr/>
              </p:nvSpPr>
              <p:spPr>
                <a:xfrm>
                  <a:off x="5936981"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5:43</a:t>
                  </a:r>
                </a:p>
              </p:txBody>
            </p:sp>
            <p:sp>
              <p:nvSpPr>
                <p:cNvPr id="371" name="Tab Label"/>
                <p:cNvSpPr txBox="1"/>
                <p:nvPr/>
              </p:nvSpPr>
              <p:spPr>
                <a:xfrm>
                  <a:off x="4084733" y="3151058"/>
                  <a:ext cx="233397" cy="92333"/>
                </a:xfrm>
                <a:prstGeom prst="rect">
                  <a:avLst/>
                </a:prstGeom>
                <a:noFill/>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smtClean="0">
                      <a:solidFill>
                        <a:schemeClr val="bg1"/>
                      </a:solidFill>
                      <a:latin typeface="Segoe UI" panose="020B0502040204020203" pitchFamily="34" charset="0"/>
                      <a:cs typeface="Segoe UI" panose="020B0502040204020203" pitchFamily="34" charset="0"/>
                    </a:rPr>
                    <a:t>2:21</a:t>
                  </a:r>
                </a:p>
              </p:txBody>
            </p:sp>
          </p:grpSp>
          <p:grpSp>
            <p:nvGrpSpPr>
              <p:cNvPr id="361" name="Group 360"/>
              <p:cNvGrpSpPr/>
              <p:nvPr/>
            </p:nvGrpSpPr>
            <p:grpSpPr>
              <a:xfrm>
                <a:off x="1676319" y="4997533"/>
                <a:ext cx="468787" cy="468821"/>
                <a:chOff x="5081739" y="1950142"/>
                <a:chExt cx="468787" cy="468821"/>
              </a:xfrm>
            </p:grpSpPr>
            <p:sp>
              <p:nvSpPr>
                <p:cNvPr id="367" name="Oval 366"/>
                <p:cNvSpPr/>
                <p:nvPr/>
              </p:nvSpPr>
              <p:spPr>
                <a:xfrm>
                  <a:off x="5090412" y="1950142"/>
                  <a:ext cx="455893" cy="455893"/>
                </a:xfrm>
                <a:prstGeom prst="ellipse">
                  <a:avLst/>
                </a:prstGeom>
                <a:solidFill>
                  <a:srgbClr val="5BA9FF"/>
                </a:solidFill>
                <a:ln>
                  <a:noFill/>
                </a:ln>
                <a:effectLst>
                  <a:outerShdw blurRad="114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 name="Picture 367"/>
                <p:cNvPicPr preferRelativeResize="0">
                  <a:picLocks/>
                </p:cNvPicPr>
                <p:nvPr>
                  <p:custDataLst>
                    <p:custData r:id="rId3"/>
                  </p:custDataLst>
                </p:nvPr>
              </p:nvPicPr>
              <p:blipFill>
                <a:blip r:embed="rId11">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081739" y="1950176"/>
                  <a:ext cx="468787" cy="468787"/>
                </a:xfrm>
                <a:prstGeom prst="rect">
                  <a:avLst/>
                </a:prstGeom>
              </p:spPr>
            </p:pic>
          </p:grpSp>
          <p:pic>
            <p:nvPicPr>
              <p:cNvPr id="362" name="Picture 361"/>
              <p:cNvPicPr preferRelativeResize="0">
                <a:picLocks/>
              </p:cNvPicPr>
              <p:nvPr>
                <p:custDataLst>
                  <p:custData r:id="rId1"/>
                </p:custDataLst>
              </p:nvPr>
            </p:nvPicPr>
            <p:blipFill>
              <a:blip r:embed="rId12">
                <a:extLst>
                  <a:ext uri="{28A0092B-C50C-407E-A947-70E740481C1C}">
                    <a14:useLocalDpi xmlns:a14="http://schemas.microsoft.com/office/drawing/2010/main" val="0"/>
                  </a:ext>
                </a:extLst>
              </a:blip>
              <a:stretch>
                <a:fillRect/>
              </a:stretch>
            </p:blipFill>
            <p:spPr>
              <a:xfrm>
                <a:off x="2166647" y="5099306"/>
                <a:ext cx="566683" cy="566683"/>
              </a:xfrm>
              <a:prstGeom prst="rect">
                <a:avLst/>
              </a:prstGeom>
            </p:spPr>
          </p:pic>
          <p:pic>
            <p:nvPicPr>
              <p:cNvPr id="363" name="Picture 362"/>
              <p:cNvPicPr preferRelativeResize="0">
                <a:picLocks/>
              </p:cNvPicPr>
              <p:nvPr>
                <p:custDataLst>
                  <p:custData r:id="rId2"/>
                </p:custDataLst>
              </p:nvPr>
            </p:nvPicPr>
            <p:blipFill>
              <a:blip r:embed="rId13">
                <a:extLst>
                  <a:ext uri="{28A0092B-C50C-407E-A947-70E740481C1C}">
                    <a14:useLocalDpi xmlns:a14="http://schemas.microsoft.com/office/drawing/2010/main" val="0"/>
                  </a:ext>
                </a:extLst>
              </a:blip>
              <a:stretch>
                <a:fillRect/>
              </a:stretch>
            </p:blipFill>
            <p:spPr>
              <a:xfrm>
                <a:off x="1021710" y="5113806"/>
                <a:ext cx="635293" cy="537682"/>
              </a:xfrm>
              <a:prstGeom prst="rect">
                <a:avLst/>
              </a:prstGeom>
            </p:spPr>
          </p:pic>
          <p:sp>
            <p:nvSpPr>
              <p:cNvPr id="364" name="TextBox 2"/>
              <p:cNvSpPr txBox="1"/>
              <p:nvPr/>
            </p:nvSpPr>
            <p:spPr>
              <a:xfrm>
                <a:off x="1339356" y="4130891"/>
                <a:ext cx="1112741"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smtClean="0">
                    <a:solidFill>
                      <a:schemeClr val="bg1">
                        <a:lumMod val="95000"/>
                      </a:schemeClr>
                    </a:solidFill>
                    <a:latin typeface="Segoe UI" panose="020B0502040204020203" pitchFamily="34" charset="0"/>
                    <a:cs typeface="Segoe UI" panose="020B0502040204020203" pitchFamily="34" charset="0"/>
                  </a:rPr>
                  <a:t>Stone Temple Pilots</a:t>
                </a:r>
              </a:p>
            </p:txBody>
          </p:sp>
          <p:sp>
            <p:nvSpPr>
              <p:cNvPr id="365" name="TextBox 2"/>
              <p:cNvSpPr txBox="1"/>
              <p:nvPr/>
            </p:nvSpPr>
            <p:spPr>
              <a:xfrm>
                <a:off x="1414503" y="4264368"/>
                <a:ext cx="958852"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95000"/>
                      </a:schemeClr>
                    </a:solidFill>
                    <a:latin typeface="Segoe UI" panose="020B0502040204020203" pitchFamily="34" charset="0"/>
                    <a:cs typeface="Segoe UI" panose="020B0502040204020203" pitchFamily="34" charset="0"/>
                  </a:rPr>
                  <a:t>Interstate Love Song</a:t>
                </a:r>
              </a:p>
            </p:txBody>
          </p:sp>
          <p:pic>
            <p:nvPicPr>
              <p:cNvPr id="366" name="Picture 3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795" y="2233374"/>
                <a:ext cx="1717756" cy="1717756"/>
              </a:xfrm>
              <a:prstGeom prst="rect">
                <a:avLst/>
              </a:prstGeom>
              <a:effectLst>
                <a:outerShdw blurRad="76200" sx="104000" sy="104000" algn="ctr" rotWithShape="0">
                  <a:prstClr val="black">
                    <a:alpha val="40000"/>
                  </a:prstClr>
                </a:outerShdw>
              </a:effectLst>
            </p:spPr>
          </p:pic>
        </p:grpSp>
        <p:sp>
          <p:nvSpPr>
            <p:cNvPr id="330" name="Screen"/>
            <p:cNvSpPr>
              <a:spLocks noChangeArrowheads="1"/>
            </p:cNvSpPr>
            <p:nvPr/>
          </p:nvSpPr>
          <p:spPr bwMode="auto">
            <a:xfrm>
              <a:off x="766630" y="1499703"/>
              <a:ext cx="2293568" cy="4077454"/>
            </a:xfrm>
            <a:prstGeom prst="rect">
              <a:avLst/>
            </a:prstGeom>
            <a:solidFill>
              <a:schemeClr val="bg1">
                <a:alpha val="91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331" name="Group 330"/>
            <p:cNvGrpSpPr/>
            <p:nvPr/>
          </p:nvGrpSpPr>
          <p:grpSpPr>
            <a:xfrm>
              <a:off x="1716635" y="4250853"/>
              <a:ext cx="2687083" cy="2646547"/>
              <a:chOff x="10123074" y="4962329"/>
              <a:chExt cx="2687083" cy="2646547"/>
            </a:xfrm>
          </p:grpSpPr>
          <p:grpSp>
            <p:nvGrpSpPr>
              <p:cNvPr id="333" name="Group 332"/>
              <p:cNvGrpSpPr/>
              <p:nvPr/>
            </p:nvGrpSpPr>
            <p:grpSpPr>
              <a:xfrm>
                <a:off x="10123074" y="4962329"/>
                <a:ext cx="2687083" cy="2646547"/>
                <a:chOff x="9387839" y="4342267"/>
                <a:chExt cx="2687083" cy="2646547"/>
              </a:xfrm>
            </p:grpSpPr>
            <p:sp>
              <p:nvSpPr>
                <p:cNvPr id="347" name="Pie 346"/>
                <p:cNvSpPr/>
                <p:nvPr/>
              </p:nvSpPr>
              <p:spPr>
                <a:xfrm>
                  <a:off x="9387839" y="4342267"/>
                  <a:ext cx="2687083" cy="2646547"/>
                </a:xfrm>
                <a:prstGeom prst="pie">
                  <a:avLst>
                    <a:gd name="adj1" fmla="val 10790988"/>
                    <a:gd name="adj2" fmla="val 16203212"/>
                  </a:avLst>
                </a:prstGeom>
                <a:gradFill flip="none" rotWithShape="1">
                  <a:gsLst>
                    <a:gs pos="4000">
                      <a:schemeClr val="bg1">
                        <a:lumMod val="50000"/>
                      </a:schemeClr>
                    </a:gs>
                    <a:gs pos="100000">
                      <a:schemeClr val="tx1">
                        <a:lumMod val="75000"/>
                        <a:lumOff val="25000"/>
                      </a:schemeClr>
                    </a:gs>
                  </a:gsLst>
                  <a:path path="circle">
                    <a:fillToRect l="100000" t="100000"/>
                  </a:path>
                  <a:tileRect r="-100000" b="-100000"/>
                </a:gradFill>
                <a:ln w="22225" cap="rnd" cmpd="tri">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8" name="Pie 347"/>
                <p:cNvSpPr/>
                <p:nvPr/>
              </p:nvSpPr>
              <p:spPr>
                <a:xfrm>
                  <a:off x="9960291" y="4910193"/>
                  <a:ext cx="1540719" cy="1513755"/>
                </a:xfrm>
                <a:prstGeom prst="pie">
                  <a:avLst>
                    <a:gd name="adj1" fmla="val 10790988"/>
                    <a:gd name="adj2" fmla="val 16214329"/>
                  </a:avLst>
                </a:prstGeom>
                <a:gradFill flip="none" rotWithShape="1">
                  <a:gsLst>
                    <a:gs pos="4000">
                      <a:schemeClr val="bg1">
                        <a:lumMod val="95000"/>
                      </a:schemeClr>
                    </a:gs>
                    <a:gs pos="100000">
                      <a:schemeClr val="bg1">
                        <a:lumMod val="50000"/>
                      </a:schemeClr>
                    </a:gs>
                  </a:gsLst>
                  <a:path path="circle">
                    <a:fillToRect l="100000" t="100000"/>
                  </a:path>
                  <a:tileRect r="-100000" b="-100000"/>
                </a:gradFill>
                <a:ln>
                  <a:noFill/>
                </a:ln>
                <a:effectLst>
                  <a:outerShdw blurRad="63500" dist="12700" dir="10800000" sx="101000" sy="101000" algn="r" rotWithShape="0">
                    <a:prstClr val="black">
                      <a:alpha val="40000"/>
                    </a:prstClr>
                  </a:outerShdw>
                </a:effectLst>
                <a:scene3d>
                  <a:camera prst="orthographicFront"/>
                  <a:lightRig rig="balanced"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8" name="Music Icon"/>
              <p:cNvSpPr>
                <a:spLocks noChangeAspect="1"/>
              </p:cNvSpPr>
              <p:nvPr/>
            </p:nvSpPr>
            <p:spPr bwMode="auto">
              <a:xfrm>
                <a:off x="10512520" y="5564462"/>
                <a:ext cx="136525" cy="163512"/>
              </a:xfrm>
              <a:custGeom>
                <a:avLst/>
                <a:gdLst>
                  <a:gd name="T0" fmla="*/ 178 w 178"/>
                  <a:gd name="T1" fmla="*/ 51 h 215"/>
                  <a:gd name="T2" fmla="*/ 178 w 178"/>
                  <a:gd name="T3" fmla="*/ 10 h 215"/>
                  <a:gd name="T4" fmla="*/ 167 w 178"/>
                  <a:gd name="T5" fmla="*/ 1 h 215"/>
                  <a:gd name="T6" fmla="*/ 54 w 178"/>
                  <a:gd name="T7" fmla="*/ 25 h 215"/>
                  <a:gd name="T8" fmla="*/ 51 w 178"/>
                  <a:gd name="T9" fmla="*/ 34 h 215"/>
                  <a:gd name="T10" fmla="*/ 51 w 178"/>
                  <a:gd name="T11" fmla="*/ 74 h 215"/>
                  <a:gd name="T12" fmla="*/ 51 w 178"/>
                  <a:gd name="T13" fmla="*/ 160 h 215"/>
                  <a:gd name="T14" fmla="*/ 34 w 178"/>
                  <a:gd name="T15" fmla="*/ 168 h 215"/>
                  <a:gd name="T16" fmla="*/ 30 w 178"/>
                  <a:gd name="T17" fmla="*/ 168 h 215"/>
                  <a:gd name="T18" fmla="*/ 30 w 178"/>
                  <a:gd name="T19" fmla="*/ 168 h 215"/>
                  <a:gd name="T20" fmla="*/ 30 w 178"/>
                  <a:gd name="T21" fmla="*/ 168 h 215"/>
                  <a:gd name="T22" fmla="*/ 25 w 178"/>
                  <a:gd name="T23" fmla="*/ 168 h 215"/>
                  <a:gd name="T24" fmla="*/ 0 w 178"/>
                  <a:gd name="T25" fmla="*/ 189 h 215"/>
                  <a:gd name="T26" fmla="*/ 30 w 178"/>
                  <a:gd name="T27" fmla="*/ 215 h 215"/>
                  <a:gd name="T28" fmla="*/ 61 w 178"/>
                  <a:gd name="T29" fmla="*/ 191 h 215"/>
                  <a:gd name="T30" fmla="*/ 61 w 178"/>
                  <a:gd name="T31" fmla="*/ 189 h 215"/>
                  <a:gd name="T32" fmla="*/ 61 w 178"/>
                  <a:gd name="T33" fmla="*/ 189 h 215"/>
                  <a:gd name="T34" fmla="*/ 61 w 178"/>
                  <a:gd name="T35" fmla="*/ 193 h 215"/>
                  <a:gd name="T36" fmla="*/ 61 w 178"/>
                  <a:gd name="T37" fmla="*/ 84 h 215"/>
                  <a:gd name="T38" fmla="*/ 69 w 178"/>
                  <a:gd name="T39" fmla="*/ 70 h 215"/>
                  <a:gd name="T40" fmla="*/ 159 w 178"/>
                  <a:gd name="T41" fmla="*/ 55 h 215"/>
                  <a:gd name="T42" fmla="*/ 169 w 178"/>
                  <a:gd name="T43" fmla="*/ 63 h 215"/>
                  <a:gd name="T44" fmla="*/ 169 w 178"/>
                  <a:gd name="T45" fmla="*/ 137 h 215"/>
                  <a:gd name="T46" fmla="*/ 151 w 178"/>
                  <a:gd name="T47" fmla="*/ 144 h 215"/>
                  <a:gd name="T48" fmla="*/ 148 w 178"/>
                  <a:gd name="T49" fmla="*/ 144 h 215"/>
                  <a:gd name="T50" fmla="*/ 148 w 178"/>
                  <a:gd name="T51" fmla="*/ 144 h 215"/>
                  <a:gd name="T52" fmla="*/ 142 w 178"/>
                  <a:gd name="T53" fmla="*/ 145 h 215"/>
                  <a:gd name="T54" fmla="*/ 117 w 178"/>
                  <a:gd name="T55" fmla="*/ 165 h 215"/>
                  <a:gd name="T56" fmla="*/ 148 w 178"/>
                  <a:gd name="T57" fmla="*/ 191 h 215"/>
                  <a:gd name="T58" fmla="*/ 178 w 178"/>
                  <a:gd name="T59" fmla="*/ 168 h 215"/>
                  <a:gd name="T60" fmla="*/ 178 w 178"/>
                  <a:gd name="T61" fmla="*/ 165 h 215"/>
                  <a:gd name="T62" fmla="*/ 178 w 178"/>
                  <a:gd name="T63" fmla="*/ 165 h 215"/>
                  <a:gd name="T64" fmla="*/ 178 w 178"/>
                  <a:gd name="T65" fmla="*/ 170 h 215"/>
                  <a:gd name="T66" fmla="*/ 178 w 178"/>
                  <a:gd name="T67" fmla="*/ 55 h 215"/>
                  <a:gd name="T68" fmla="*/ 178 w 178"/>
                  <a:gd name="T69" fmla="*/ 5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215">
                    <a:moveTo>
                      <a:pt x="178" y="51"/>
                    </a:moveTo>
                    <a:lnTo>
                      <a:pt x="178" y="10"/>
                    </a:lnTo>
                    <a:cubicBezTo>
                      <a:pt x="178" y="4"/>
                      <a:pt x="173" y="0"/>
                      <a:pt x="167" y="1"/>
                    </a:cubicBezTo>
                    <a:cubicBezTo>
                      <a:pt x="141" y="6"/>
                      <a:pt x="75" y="20"/>
                      <a:pt x="54" y="25"/>
                    </a:cubicBezTo>
                    <a:cubicBezTo>
                      <a:pt x="50" y="26"/>
                      <a:pt x="51" y="30"/>
                      <a:pt x="51" y="34"/>
                    </a:cubicBezTo>
                    <a:lnTo>
                      <a:pt x="51" y="74"/>
                    </a:lnTo>
                    <a:lnTo>
                      <a:pt x="51" y="160"/>
                    </a:lnTo>
                    <a:cubicBezTo>
                      <a:pt x="51" y="165"/>
                      <a:pt x="48" y="168"/>
                      <a:pt x="34" y="168"/>
                    </a:cubicBezTo>
                    <a:cubicBezTo>
                      <a:pt x="33" y="168"/>
                      <a:pt x="32" y="168"/>
                      <a:pt x="30" y="168"/>
                    </a:cubicBezTo>
                    <a:lnTo>
                      <a:pt x="30" y="168"/>
                    </a:lnTo>
                    <a:lnTo>
                      <a:pt x="30" y="168"/>
                    </a:lnTo>
                    <a:cubicBezTo>
                      <a:pt x="28" y="168"/>
                      <a:pt x="26" y="168"/>
                      <a:pt x="25" y="168"/>
                    </a:cubicBezTo>
                    <a:cubicBezTo>
                      <a:pt x="8" y="170"/>
                      <a:pt x="0" y="176"/>
                      <a:pt x="0" y="189"/>
                    </a:cubicBezTo>
                    <a:cubicBezTo>
                      <a:pt x="0" y="203"/>
                      <a:pt x="11" y="215"/>
                      <a:pt x="30" y="215"/>
                    </a:cubicBezTo>
                    <a:cubicBezTo>
                      <a:pt x="49" y="215"/>
                      <a:pt x="59" y="204"/>
                      <a:pt x="61" y="191"/>
                    </a:cubicBezTo>
                    <a:lnTo>
                      <a:pt x="61" y="189"/>
                    </a:lnTo>
                    <a:lnTo>
                      <a:pt x="61" y="189"/>
                    </a:lnTo>
                    <a:lnTo>
                      <a:pt x="61" y="193"/>
                    </a:lnTo>
                    <a:lnTo>
                      <a:pt x="61" y="84"/>
                    </a:lnTo>
                    <a:cubicBezTo>
                      <a:pt x="61" y="75"/>
                      <a:pt x="64" y="71"/>
                      <a:pt x="69" y="70"/>
                    </a:cubicBezTo>
                    <a:lnTo>
                      <a:pt x="159" y="55"/>
                    </a:lnTo>
                    <a:cubicBezTo>
                      <a:pt x="164" y="54"/>
                      <a:pt x="169" y="58"/>
                      <a:pt x="169" y="63"/>
                    </a:cubicBezTo>
                    <a:lnTo>
                      <a:pt x="169" y="137"/>
                    </a:lnTo>
                    <a:cubicBezTo>
                      <a:pt x="169" y="142"/>
                      <a:pt x="165" y="145"/>
                      <a:pt x="151" y="144"/>
                    </a:cubicBezTo>
                    <a:cubicBezTo>
                      <a:pt x="150" y="144"/>
                      <a:pt x="149" y="144"/>
                      <a:pt x="148" y="144"/>
                    </a:cubicBezTo>
                    <a:lnTo>
                      <a:pt x="148" y="144"/>
                    </a:lnTo>
                    <a:cubicBezTo>
                      <a:pt x="145" y="144"/>
                      <a:pt x="143" y="144"/>
                      <a:pt x="142" y="145"/>
                    </a:cubicBezTo>
                    <a:cubicBezTo>
                      <a:pt x="125" y="147"/>
                      <a:pt x="117" y="153"/>
                      <a:pt x="117" y="165"/>
                    </a:cubicBezTo>
                    <a:cubicBezTo>
                      <a:pt x="117" y="180"/>
                      <a:pt x="128" y="191"/>
                      <a:pt x="148" y="191"/>
                    </a:cubicBezTo>
                    <a:cubicBezTo>
                      <a:pt x="166" y="191"/>
                      <a:pt x="176" y="181"/>
                      <a:pt x="178" y="168"/>
                    </a:cubicBezTo>
                    <a:lnTo>
                      <a:pt x="178" y="165"/>
                    </a:lnTo>
                    <a:lnTo>
                      <a:pt x="178" y="165"/>
                    </a:lnTo>
                    <a:lnTo>
                      <a:pt x="178" y="170"/>
                    </a:lnTo>
                    <a:lnTo>
                      <a:pt x="178" y="55"/>
                    </a:lnTo>
                    <a:lnTo>
                      <a:pt x="178"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339" name="Settings"/>
              <p:cNvSpPr>
                <a:spLocks noChangeAspect="1" noEditPoints="1"/>
              </p:cNvSpPr>
              <p:nvPr/>
            </p:nvSpPr>
            <p:spPr bwMode="auto">
              <a:xfrm>
                <a:off x="10808762" y="5247815"/>
                <a:ext cx="161925" cy="161925"/>
              </a:xfrm>
              <a:custGeom>
                <a:avLst/>
                <a:gdLst>
                  <a:gd name="T0" fmla="*/ 265 w 666"/>
                  <a:gd name="T1" fmla="*/ 98 h 667"/>
                  <a:gd name="T2" fmla="*/ 134 w 666"/>
                  <a:gd name="T3" fmla="*/ 61 h 667"/>
                  <a:gd name="T4" fmla="*/ 118 w 666"/>
                  <a:gd name="T5" fmla="*/ 215 h 667"/>
                  <a:gd name="T6" fmla="*/ 0 w 666"/>
                  <a:gd name="T7" fmla="*/ 281 h 667"/>
                  <a:gd name="T8" fmla="*/ 97 w 666"/>
                  <a:gd name="T9" fmla="*/ 401 h 667"/>
                  <a:gd name="T10" fmla="*/ 60 w 666"/>
                  <a:gd name="T11" fmla="*/ 532 h 667"/>
                  <a:gd name="T12" fmla="*/ 215 w 666"/>
                  <a:gd name="T13" fmla="*/ 548 h 667"/>
                  <a:gd name="T14" fmla="*/ 281 w 666"/>
                  <a:gd name="T15" fmla="*/ 667 h 667"/>
                  <a:gd name="T16" fmla="*/ 401 w 666"/>
                  <a:gd name="T17" fmla="*/ 568 h 667"/>
                  <a:gd name="T18" fmla="*/ 533 w 666"/>
                  <a:gd name="T19" fmla="*/ 605 h 667"/>
                  <a:gd name="T20" fmla="*/ 547 w 666"/>
                  <a:gd name="T21" fmla="*/ 451 h 667"/>
                  <a:gd name="T22" fmla="*/ 666 w 666"/>
                  <a:gd name="T23" fmla="*/ 384 h 667"/>
                  <a:gd name="T24" fmla="*/ 666 w 666"/>
                  <a:gd name="T25" fmla="*/ 281 h 667"/>
                  <a:gd name="T26" fmla="*/ 547 w 666"/>
                  <a:gd name="T27" fmla="*/ 216 h 667"/>
                  <a:gd name="T28" fmla="*/ 532 w 666"/>
                  <a:gd name="T29" fmla="*/ 61 h 667"/>
                  <a:gd name="T30" fmla="*/ 401 w 666"/>
                  <a:gd name="T31" fmla="*/ 99 h 667"/>
                  <a:gd name="T32" fmla="*/ 281 w 666"/>
                  <a:gd name="T33" fmla="*/ 0 h 667"/>
                  <a:gd name="T34" fmla="*/ 361 w 666"/>
                  <a:gd name="T35" fmla="*/ 27 h 667"/>
                  <a:gd name="T36" fmla="*/ 453 w 666"/>
                  <a:gd name="T37" fmla="*/ 150 h 667"/>
                  <a:gd name="T38" fmla="*/ 570 w 666"/>
                  <a:gd name="T39" fmla="*/ 136 h 667"/>
                  <a:gd name="T40" fmla="*/ 547 w 666"/>
                  <a:gd name="T41" fmla="*/ 289 h 667"/>
                  <a:gd name="T42" fmla="*/ 640 w 666"/>
                  <a:gd name="T43" fmla="*/ 361 h 667"/>
                  <a:gd name="T44" fmla="*/ 516 w 666"/>
                  <a:gd name="T45" fmla="*/ 453 h 667"/>
                  <a:gd name="T46" fmla="*/ 530 w 666"/>
                  <a:gd name="T47" fmla="*/ 570 h 667"/>
                  <a:gd name="T48" fmla="*/ 377 w 666"/>
                  <a:gd name="T49" fmla="*/ 548 h 667"/>
                  <a:gd name="T50" fmla="*/ 304 w 666"/>
                  <a:gd name="T51" fmla="*/ 640 h 667"/>
                  <a:gd name="T52" fmla="*/ 212 w 666"/>
                  <a:gd name="T53" fmla="*/ 517 h 667"/>
                  <a:gd name="T54" fmla="*/ 95 w 666"/>
                  <a:gd name="T55" fmla="*/ 529 h 667"/>
                  <a:gd name="T56" fmla="*/ 118 w 666"/>
                  <a:gd name="T57" fmla="*/ 378 h 667"/>
                  <a:gd name="T58" fmla="*/ 26 w 666"/>
                  <a:gd name="T59" fmla="*/ 304 h 667"/>
                  <a:gd name="T60" fmla="*/ 149 w 666"/>
                  <a:gd name="T61" fmla="*/ 213 h 667"/>
                  <a:gd name="T62" fmla="*/ 137 w 666"/>
                  <a:gd name="T63" fmla="*/ 96 h 667"/>
                  <a:gd name="T64" fmla="*/ 289 w 666"/>
                  <a:gd name="T65" fmla="*/ 119 h 667"/>
                  <a:gd name="T66" fmla="*/ 333 w 666"/>
                  <a:gd name="T67" fmla="*/ 213 h 667"/>
                  <a:gd name="T68" fmla="*/ 333 w 666"/>
                  <a:gd name="T69" fmla="*/ 453 h 667"/>
                  <a:gd name="T70" fmla="*/ 333 w 666"/>
                  <a:gd name="T71" fmla="*/ 213 h 667"/>
                  <a:gd name="T72" fmla="*/ 426 w 666"/>
                  <a:gd name="T73" fmla="*/ 333 h 667"/>
                  <a:gd name="T74" fmla="*/ 240 w 666"/>
                  <a:gd name="T75" fmla="*/ 33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6" h="667">
                    <a:moveTo>
                      <a:pt x="281" y="0"/>
                    </a:moveTo>
                    <a:lnTo>
                      <a:pt x="265" y="98"/>
                    </a:lnTo>
                    <a:cubicBezTo>
                      <a:pt x="247" y="103"/>
                      <a:pt x="231" y="110"/>
                      <a:pt x="215" y="119"/>
                    </a:cubicBezTo>
                    <a:lnTo>
                      <a:pt x="134" y="61"/>
                    </a:lnTo>
                    <a:lnTo>
                      <a:pt x="61" y="133"/>
                    </a:lnTo>
                    <a:lnTo>
                      <a:pt x="118" y="215"/>
                    </a:lnTo>
                    <a:cubicBezTo>
                      <a:pt x="110" y="231"/>
                      <a:pt x="103" y="247"/>
                      <a:pt x="98" y="265"/>
                    </a:cubicBezTo>
                    <a:lnTo>
                      <a:pt x="0" y="281"/>
                    </a:lnTo>
                    <a:lnTo>
                      <a:pt x="0" y="384"/>
                    </a:lnTo>
                    <a:lnTo>
                      <a:pt x="97" y="401"/>
                    </a:lnTo>
                    <a:cubicBezTo>
                      <a:pt x="103" y="419"/>
                      <a:pt x="110" y="436"/>
                      <a:pt x="118" y="451"/>
                    </a:cubicBezTo>
                    <a:lnTo>
                      <a:pt x="60" y="532"/>
                    </a:lnTo>
                    <a:lnTo>
                      <a:pt x="133" y="605"/>
                    </a:lnTo>
                    <a:lnTo>
                      <a:pt x="215" y="548"/>
                    </a:lnTo>
                    <a:cubicBezTo>
                      <a:pt x="230" y="556"/>
                      <a:pt x="247" y="563"/>
                      <a:pt x="265" y="568"/>
                    </a:cubicBezTo>
                    <a:lnTo>
                      <a:pt x="281" y="667"/>
                    </a:lnTo>
                    <a:lnTo>
                      <a:pt x="383" y="667"/>
                    </a:lnTo>
                    <a:lnTo>
                      <a:pt x="401" y="568"/>
                    </a:lnTo>
                    <a:cubicBezTo>
                      <a:pt x="418" y="563"/>
                      <a:pt x="435" y="556"/>
                      <a:pt x="451" y="547"/>
                    </a:cubicBezTo>
                    <a:lnTo>
                      <a:pt x="533" y="605"/>
                    </a:lnTo>
                    <a:lnTo>
                      <a:pt x="605" y="532"/>
                    </a:lnTo>
                    <a:lnTo>
                      <a:pt x="547" y="451"/>
                    </a:lnTo>
                    <a:cubicBezTo>
                      <a:pt x="555" y="435"/>
                      <a:pt x="562" y="419"/>
                      <a:pt x="567" y="401"/>
                    </a:cubicBezTo>
                    <a:lnTo>
                      <a:pt x="666" y="384"/>
                    </a:lnTo>
                    <a:lnTo>
                      <a:pt x="666" y="373"/>
                    </a:lnTo>
                    <a:lnTo>
                      <a:pt x="666" y="281"/>
                    </a:lnTo>
                    <a:lnTo>
                      <a:pt x="567" y="265"/>
                    </a:lnTo>
                    <a:cubicBezTo>
                      <a:pt x="562" y="248"/>
                      <a:pt x="555" y="231"/>
                      <a:pt x="547" y="216"/>
                    </a:cubicBezTo>
                    <a:lnTo>
                      <a:pt x="604" y="133"/>
                    </a:lnTo>
                    <a:lnTo>
                      <a:pt x="532" y="61"/>
                    </a:lnTo>
                    <a:lnTo>
                      <a:pt x="450" y="119"/>
                    </a:lnTo>
                    <a:cubicBezTo>
                      <a:pt x="435" y="111"/>
                      <a:pt x="418" y="104"/>
                      <a:pt x="401" y="99"/>
                    </a:cubicBezTo>
                    <a:lnTo>
                      <a:pt x="383" y="0"/>
                    </a:lnTo>
                    <a:lnTo>
                      <a:pt x="281" y="0"/>
                    </a:lnTo>
                    <a:close/>
                    <a:moveTo>
                      <a:pt x="304" y="27"/>
                    </a:moveTo>
                    <a:lnTo>
                      <a:pt x="361" y="27"/>
                    </a:lnTo>
                    <a:lnTo>
                      <a:pt x="377" y="119"/>
                    </a:lnTo>
                    <a:cubicBezTo>
                      <a:pt x="405" y="127"/>
                      <a:pt x="430" y="137"/>
                      <a:pt x="453" y="150"/>
                    </a:cubicBezTo>
                    <a:lnTo>
                      <a:pt x="529" y="96"/>
                    </a:lnTo>
                    <a:lnTo>
                      <a:pt x="570" y="136"/>
                    </a:lnTo>
                    <a:lnTo>
                      <a:pt x="516" y="213"/>
                    </a:lnTo>
                    <a:cubicBezTo>
                      <a:pt x="530" y="239"/>
                      <a:pt x="540" y="263"/>
                      <a:pt x="547" y="289"/>
                    </a:cubicBezTo>
                    <a:lnTo>
                      <a:pt x="640" y="304"/>
                    </a:lnTo>
                    <a:lnTo>
                      <a:pt x="640" y="361"/>
                    </a:lnTo>
                    <a:lnTo>
                      <a:pt x="547" y="378"/>
                    </a:lnTo>
                    <a:cubicBezTo>
                      <a:pt x="539" y="406"/>
                      <a:pt x="529" y="430"/>
                      <a:pt x="516" y="453"/>
                    </a:cubicBezTo>
                    <a:lnTo>
                      <a:pt x="570" y="529"/>
                    </a:lnTo>
                    <a:lnTo>
                      <a:pt x="530" y="570"/>
                    </a:lnTo>
                    <a:lnTo>
                      <a:pt x="453" y="516"/>
                    </a:lnTo>
                    <a:cubicBezTo>
                      <a:pt x="427" y="530"/>
                      <a:pt x="404" y="541"/>
                      <a:pt x="377" y="548"/>
                    </a:cubicBezTo>
                    <a:lnTo>
                      <a:pt x="361" y="640"/>
                    </a:lnTo>
                    <a:lnTo>
                      <a:pt x="304" y="640"/>
                    </a:lnTo>
                    <a:lnTo>
                      <a:pt x="288" y="548"/>
                    </a:lnTo>
                    <a:cubicBezTo>
                      <a:pt x="260" y="540"/>
                      <a:pt x="236" y="530"/>
                      <a:pt x="212" y="517"/>
                    </a:cubicBezTo>
                    <a:lnTo>
                      <a:pt x="136" y="570"/>
                    </a:lnTo>
                    <a:lnTo>
                      <a:pt x="95" y="529"/>
                    </a:lnTo>
                    <a:lnTo>
                      <a:pt x="149" y="454"/>
                    </a:lnTo>
                    <a:cubicBezTo>
                      <a:pt x="135" y="428"/>
                      <a:pt x="124" y="404"/>
                      <a:pt x="118" y="378"/>
                    </a:cubicBezTo>
                    <a:lnTo>
                      <a:pt x="26" y="361"/>
                    </a:lnTo>
                    <a:lnTo>
                      <a:pt x="26" y="304"/>
                    </a:lnTo>
                    <a:lnTo>
                      <a:pt x="118" y="289"/>
                    </a:lnTo>
                    <a:cubicBezTo>
                      <a:pt x="126" y="260"/>
                      <a:pt x="135" y="236"/>
                      <a:pt x="149" y="213"/>
                    </a:cubicBezTo>
                    <a:lnTo>
                      <a:pt x="96" y="136"/>
                    </a:lnTo>
                    <a:lnTo>
                      <a:pt x="137" y="96"/>
                    </a:lnTo>
                    <a:lnTo>
                      <a:pt x="212" y="150"/>
                    </a:lnTo>
                    <a:cubicBezTo>
                      <a:pt x="238" y="136"/>
                      <a:pt x="262" y="125"/>
                      <a:pt x="289" y="119"/>
                    </a:cubicBezTo>
                    <a:lnTo>
                      <a:pt x="304" y="27"/>
                    </a:lnTo>
                    <a:close/>
                    <a:moveTo>
                      <a:pt x="333" y="213"/>
                    </a:moveTo>
                    <a:cubicBezTo>
                      <a:pt x="267" y="213"/>
                      <a:pt x="213" y="267"/>
                      <a:pt x="213" y="333"/>
                    </a:cubicBezTo>
                    <a:cubicBezTo>
                      <a:pt x="213" y="399"/>
                      <a:pt x="267" y="453"/>
                      <a:pt x="333" y="453"/>
                    </a:cubicBezTo>
                    <a:cubicBezTo>
                      <a:pt x="399" y="453"/>
                      <a:pt x="453" y="399"/>
                      <a:pt x="453" y="333"/>
                    </a:cubicBezTo>
                    <a:cubicBezTo>
                      <a:pt x="453" y="267"/>
                      <a:pt x="399" y="213"/>
                      <a:pt x="333" y="213"/>
                    </a:cubicBezTo>
                    <a:close/>
                    <a:moveTo>
                      <a:pt x="333" y="240"/>
                    </a:moveTo>
                    <a:cubicBezTo>
                      <a:pt x="385" y="240"/>
                      <a:pt x="426" y="282"/>
                      <a:pt x="426" y="333"/>
                    </a:cubicBezTo>
                    <a:cubicBezTo>
                      <a:pt x="426" y="385"/>
                      <a:pt x="385" y="427"/>
                      <a:pt x="333" y="427"/>
                    </a:cubicBezTo>
                    <a:cubicBezTo>
                      <a:pt x="281" y="427"/>
                      <a:pt x="240" y="385"/>
                      <a:pt x="240" y="333"/>
                    </a:cubicBezTo>
                    <a:cubicBezTo>
                      <a:pt x="240" y="282"/>
                      <a:pt x="281" y="240"/>
                      <a:pt x="333" y="240"/>
                    </a:cubicBezTo>
                    <a:close/>
                  </a:path>
                </a:pathLst>
              </a:custGeom>
              <a:solidFill>
                <a:schemeClr val="bg1"/>
              </a:solidFill>
              <a:ln w="317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41" name="Tab Label"/>
              <p:cNvSpPr txBox="1"/>
              <p:nvPr/>
            </p:nvSpPr>
            <p:spPr>
              <a:xfrm>
                <a:off x="10672908" y="5434565"/>
                <a:ext cx="412934"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chemeClr val="bg1">
                        <a:lumMod val="85000"/>
                      </a:schemeClr>
                    </a:solidFill>
                    <a:latin typeface="Segoe UI" panose="020B0502040204020203" pitchFamily="34" charset="0"/>
                    <a:cs typeface="Segoe UI" panose="020B0502040204020203" pitchFamily="34" charset="0"/>
                  </a:rPr>
                  <a:t>Settings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sp>
            <p:nvSpPr>
              <p:cNvPr id="342" name="Tab Label"/>
              <p:cNvSpPr txBox="1"/>
              <p:nvPr/>
            </p:nvSpPr>
            <p:spPr>
              <a:xfrm>
                <a:off x="10407764" y="5740641"/>
                <a:ext cx="358432"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Library</a:t>
                </a:r>
              </a:p>
            </p:txBody>
          </p:sp>
          <p:sp>
            <p:nvSpPr>
              <p:cNvPr id="343" name="Tab Label"/>
              <p:cNvSpPr txBox="1"/>
              <p:nvPr/>
            </p:nvSpPr>
            <p:spPr>
              <a:xfrm>
                <a:off x="10237782" y="6128255"/>
                <a:ext cx="379271"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smtClean="0">
                    <a:solidFill>
                      <a:schemeClr val="bg1">
                        <a:lumMod val="95000"/>
                      </a:schemeClr>
                    </a:solidFill>
                    <a:latin typeface="Segoe UI" panose="020B0502040204020203" pitchFamily="34" charset="0"/>
                    <a:cs typeface="Segoe UI" panose="020B0502040204020203" pitchFamily="34" charset="0"/>
                  </a:rPr>
                  <a:t>Playing</a:t>
                </a:r>
              </a:p>
            </p:txBody>
          </p:sp>
          <p:sp>
            <p:nvSpPr>
              <p:cNvPr id="344" name="Running"/>
              <p:cNvSpPr>
                <a:spLocks noChangeAspect="1" noEditPoints="1"/>
              </p:cNvSpPr>
              <p:nvPr/>
            </p:nvSpPr>
            <p:spPr bwMode="auto">
              <a:xfrm>
                <a:off x="11180573" y="5104201"/>
                <a:ext cx="149225" cy="161925"/>
              </a:xfrm>
              <a:custGeom>
                <a:avLst/>
                <a:gdLst>
                  <a:gd name="T0" fmla="*/ 386 w 615"/>
                  <a:gd name="T1" fmla="*/ 73 h 668"/>
                  <a:gd name="T2" fmla="*/ 532 w 615"/>
                  <a:gd name="T3" fmla="*/ 73 h 668"/>
                  <a:gd name="T4" fmla="*/ 459 w 615"/>
                  <a:gd name="T5" fmla="*/ 27 h 668"/>
                  <a:gd name="T6" fmla="*/ 459 w 615"/>
                  <a:gd name="T7" fmla="*/ 120 h 668"/>
                  <a:gd name="T8" fmla="*/ 459 w 615"/>
                  <a:gd name="T9" fmla="*/ 27 h 668"/>
                  <a:gd name="T10" fmla="*/ 151 w 615"/>
                  <a:gd name="T11" fmla="*/ 167 h 668"/>
                  <a:gd name="T12" fmla="*/ 129 w 615"/>
                  <a:gd name="T13" fmla="*/ 227 h 668"/>
                  <a:gd name="T14" fmla="*/ 185 w 615"/>
                  <a:gd name="T15" fmla="*/ 228 h 668"/>
                  <a:gd name="T16" fmla="*/ 306 w 615"/>
                  <a:gd name="T17" fmla="*/ 190 h 668"/>
                  <a:gd name="T18" fmla="*/ 219 w 615"/>
                  <a:gd name="T19" fmla="*/ 347 h 668"/>
                  <a:gd name="T20" fmla="*/ 52 w 615"/>
                  <a:gd name="T21" fmla="*/ 428 h 668"/>
                  <a:gd name="T22" fmla="*/ 0 w 615"/>
                  <a:gd name="T23" fmla="*/ 468 h 668"/>
                  <a:gd name="T24" fmla="*/ 60 w 615"/>
                  <a:gd name="T25" fmla="*/ 509 h 668"/>
                  <a:gd name="T26" fmla="*/ 239 w 615"/>
                  <a:gd name="T27" fmla="*/ 493 h 668"/>
                  <a:gd name="T28" fmla="*/ 288 w 615"/>
                  <a:gd name="T29" fmla="*/ 423 h 668"/>
                  <a:gd name="T30" fmla="*/ 311 w 615"/>
                  <a:gd name="T31" fmla="*/ 575 h 668"/>
                  <a:gd name="T32" fmla="*/ 315 w 615"/>
                  <a:gd name="T33" fmla="*/ 664 h 668"/>
                  <a:gd name="T34" fmla="*/ 389 w 615"/>
                  <a:gd name="T35" fmla="*/ 610 h 668"/>
                  <a:gd name="T36" fmla="*/ 445 w 615"/>
                  <a:gd name="T37" fmla="*/ 408 h 668"/>
                  <a:gd name="T38" fmla="*/ 409 w 615"/>
                  <a:gd name="T39" fmla="*/ 278 h 668"/>
                  <a:gd name="T40" fmla="*/ 425 w 615"/>
                  <a:gd name="T41" fmla="*/ 315 h 668"/>
                  <a:gd name="T42" fmla="*/ 462 w 615"/>
                  <a:gd name="T43" fmla="*/ 343 h 668"/>
                  <a:gd name="T44" fmla="*/ 590 w 615"/>
                  <a:gd name="T45" fmla="*/ 335 h 668"/>
                  <a:gd name="T46" fmla="*/ 614 w 615"/>
                  <a:gd name="T47" fmla="*/ 308 h 668"/>
                  <a:gd name="T48" fmla="*/ 564 w 615"/>
                  <a:gd name="T49" fmla="*/ 271 h 668"/>
                  <a:gd name="T50" fmla="*/ 457 w 615"/>
                  <a:gd name="T51" fmla="*/ 172 h 668"/>
                  <a:gd name="T52" fmla="*/ 377 w 615"/>
                  <a:gd name="T53" fmla="*/ 117 h 668"/>
                  <a:gd name="T54" fmla="*/ 238 w 615"/>
                  <a:gd name="T55" fmla="*/ 100 h 668"/>
                  <a:gd name="T56" fmla="*/ 371 w 615"/>
                  <a:gd name="T57" fmla="*/ 143 h 668"/>
                  <a:gd name="T58" fmla="*/ 431 w 615"/>
                  <a:gd name="T59" fmla="*/ 182 h 668"/>
                  <a:gd name="T60" fmla="*/ 427 w 615"/>
                  <a:gd name="T61" fmla="*/ 199 h 668"/>
                  <a:gd name="T62" fmla="*/ 337 w 615"/>
                  <a:gd name="T63" fmla="*/ 367 h 668"/>
                  <a:gd name="T64" fmla="*/ 437 w 615"/>
                  <a:gd name="T65" fmla="*/ 459 h 668"/>
                  <a:gd name="T66" fmla="*/ 336 w 615"/>
                  <a:gd name="T67" fmla="*/ 636 h 668"/>
                  <a:gd name="T68" fmla="*/ 324 w 615"/>
                  <a:gd name="T69" fmla="*/ 630 h 668"/>
                  <a:gd name="T70" fmla="*/ 335 w 615"/>
                  <a:gd name="T71" fmla="*/ 586 h 668"/>
                  <a:gd name="T72" fmla="*/ 378 w 615"/>
                  <a:gd name="T73" fmla="*/ 451 h 668"/>
                  <a:gd name="T74" fmla="*/ 246 w 615"/>
                  <a:gd name="T75" fmla="*/ 345 h 668"/>
                  <a:gd name="T76" fmla="*/ 339 w 615"/>
                  <a:gd name="T77" fmla="*/ 189 h 668"/>
                  <a:gd name="T78" fmla="*/ 271 w 615"/>
                  <a:gd name="T79" fmla="*/ 156 h 668"/>
                  <a:gd name="T80" fmla="*/ 171 w 615"/>
                  <a:gd name="T81" fmla="*/ 205 h 668"/>
                  <a:gd name="T82" fmla="*/ 152 w 615"/>
                  <a:gd name="T83" fmla="*/ 205 h 668"/>
                  <a:gd name="T84" fmla="*/ 253 w 615"/>
                  <a:gd name="T85" fmla="*/ 122 h 668"/>
                  <a:gd name="T86" fmla="*/ 447 w 615"/>
                  <a:gd name="T87" fmla="*/ 217 h 668"/>
                  <a:gd name="T88" fmla="*/ 487 w 615"/>
                  <a:gd name="T89" fmla="*/ 291 h 668"/>
                  <a:gd name="T90" fmla="*/ 584 w 615"/>
                  <a:gd name="T91" fmla="*/ 301 h 668"/>
                  <a:gd name="T92" fmla="*/ 581 w 615"/>
                  <a:gd name="T93" fmla="*/ 310 h 668"/>
                  <a:gd name="T94" fmla="*/ 463 w 615"/>
                  <a:gd name="T95" fmla="*/ 317 h 668"/>
                  <a:gd name="T96" fmla="*/ 427 w 615"/>
                  <a:gd name="T97" fmla="*/ 251 h 668"/>
                  <a:gd name="T98" fmla="*/ 230 w 615"/>
                  <a:gd name="T99" fmla="*/ 378 h 668"/>
                  <a:gd name="T100" fmla="*/ 249 w 615"/>
                  <a:gd name="T101" fmla="*/ 398 h 668"/>
                  <a:gd name="T102" fmla="*/ 217 w 615"/>
                  <a:gd name="T103" fmla="*/ 478 h 668"/>
                  <a:gd name="T104" fmla="*/ 62 w 615"/>
                  <a:gd name="T105" fmla="*/ 482 h 668"/>
                  <a:gd name="T106" fmla="*/ 26 w 615"/>
                  <a:gd name="T107" fmla="*/ 468 h 668"/>
                  <a:gd name="T108" fmla="*/ 54 w 615"/>
                  <a:gd name="T109" fmla="*/ 454 h 668"/>
                  <a:gd name="T110" fmla="*/ 187 w 615"/>
                  <a:gd name="T111" fmla="*/ 44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5" h="668">
                    <a:moveTo>
                      <a:pt x="459" y="0"/>
                    </a:moveTo>
                    <a:cubicBezTo>
                      <a:pt x="419" y="0"/>
                      <a:pt x="386" y="33"/>
                      <a:pt x="386" y="73"/>
                    </a:cubicBezTo>
                    <a:cubicBezTo>
                      <a:pt x="386" y="114"/>
                      <a:pt x="419" y="147"/>
                      <a:pt x="459" y="147"/>
                    </a:cubicBezTo>
                    <a:cubicBezTo>
                      <a:pt x="499" y="147"/>
                      <a:pt x="532" y="114"/>
                      <a:pt x="532" y="73"/>
                    </a:cubicBezTo>
                    <a:cubicBezTo>
                      <a:pt x="532" y="33"/>
                      <a:pt x="499" y="0"/>
                      <a:pt x="459" y="0"/>
                    </a:cubicBezTo>
                    <a:close/>
                    <a:moveTo>
                      <a:pt x="459" y="27"/>
                    </a:moveTo>
                    <a:cubicBezTo>
                      <a:pt x="485" y="27"/>
                      <a:pt x="506" y="47"/>
                      <a:pt x="506" y="73"/>
                    </a:cubicBezTo>
                    <a:cubicBezTo>
                      <a:pt x="506" y="99"/>
                      <a:pt x="485" y="120"/>
                      <a:pt x="459" y="120"/>
                    </a:cubicBezTo>
                    <a:cubicBezTo>
                      <a:pt x="433" y="120"/>
                      <a:pt x="412" y="99"/>
                      <a:pt x="412" y="73"/>
                    </a:cubicBezTo>
                    <a:cubicBezTo>
                      <a:pt x="412" y="47"/>
                      <a:pt x="433" y="27"/>
                      <a:pt x="459" y="27"/>
                    </a:cubicBezTo>
                    <a:close/>
                    <a:moveTo>
                      <a:pt x="238" y="100"/>
                    </a:moveTo>
                    <a:cubicBezTo>
                      <a:pt x="209" y="122"/>
                      <a:pt x="180" y="145"/>
                      <a:pt x="151" y="167"/>
                    </a:cubicBezTo>
                    <a:cubicBezTo>
                      <a:pt x="142" y="175"/>
                      <a:pt x="135" y="184"/>
                      <a:pt x="129" y="192"/>
                    </a:cubicBezTo>
                    <a:cubicBezTo>
                      <a:pt x="124" y="201"/>
                      <a:pt x="122" y="216"/>
                      <a:pt x="129" y="227"/>
                    </a:cubicBezTo>
                    <a:cubicBezTo>
                      <a:pt x="138" y="237"/>
                      <a:pt x="148" y="237"/>
                      <a:pt x="159" y="237"/>
                    </a:cubicBezTo>
                    <a:cubicBezTo>
                      <a:pt x="168" y="236"/>
                      <a:pt x="177" y="233"/>
                      <a:pt x="185" y="228"/>
                    </a:cubicBezTo>
                    <a:cubicBezTo>
                      <a:pt x="210" y="215"/>
                      <a:pt x="243" y="197"/>
                      <a:pt x="270" y="183"/>
                    </a:cubicBezTo>
                    <a:lnTo>
                      <a:pt x="306" y="190"/>
                    </a:lnTo>
                    <a:cubicBezTo>
                      <a:pt x="283" y="225"/>
                      <a:pt x="259" y="260"/>
                      <a:pt x="236" y="295"/>
                    </a:cubicBezTo>
                    <a:cubicBezTo>
                      <a:pt x="228" y="313"/>
                      <a:pt x="219" y="323"/>
                      <a:pt x="219" y="347"/>
                    </a:cubicBezTo>
                    <a:lnTo>
                      <a:pt x="169" y="420"/>
                    </a:lnTo>
                    <a:cubicBezTo>
                      <a:pt x="160" y="421"/>
                      <a:pt x="83" y="426"/>
                      <a:pt x="52" y="428"/>
                    </a:cubicBezTo>
                    <a:cubicBezTo>
                      <a:pt x="39" y="429"/>
                      <a:pt x="26" y="433"/>
                      <a:pt x="16" y="438"/>
                    </a:cubicBezTo>
                    <a:cubicBezTo>
                      <a:pt x="7" y="444"/>
                      <a:pt x="0" y="456"/>
                      <a:pt x="0" y="468"/>
                    </a:cubicBezTo>
                    <a:cubicBezTo>
                      <a:pt x="0" y="479"/>
                      <a:pt x="6" y="492"/>
                      <a:pt x="17" y="498"/>
                    </a:cubicBezTo>
                    <a:cubicBezTo>
                      <a:pt x="28" y="505"/>
                      <a:pt x="41" y="508"/>
                      <a:pt x="60" y="509"/>
                    </a:cubicBezTo>
                    <a:cubicBezTo>
                      <a:pt x="107" y="512"/>
                      <a:pt x="155" y="515"/>
                      <a:pt x="195" y="518"/>
                    </a:cubicBezTo>
                    <a:cubicBezTo>
                      <a:pt x="212" y="518"/>
                      <a:pt x="228" y="509"/>
                      <a:pt x="239" y="493"/>
                    </a:cubicBezTo>
                    <a:lnTo>
                      <a:pt x="239" y="493"/>
                    </a:lnTo>
                    <a:lnTo>
                      <a:pt x="288" y="423"/>
                    </a:lnTo>
                    <a:lnTo>
                      <a:pt x="354" y="467"/>
                    </a:lnTo>
                    <a:lnTo>
                      <a:pt x="311" y="575"/>
                    </a:lnTo>
                    <a:cubicBezTo>
                      <a:pt x="301" y="598"/>
                      <a:pt x="297" y="616"/>
                      <a:pt x="297" y="630"/>
                    </a:cubicBezTo>
                    <a:cubicBezTo>
                      <a:pt x="297" y="645"/>
                      <a:pt x="303" y="659"/>
                      <a:pt x="315" y="664"/>
                    </a:cubicBezTo>
                    <a:cubicBezTo>
                      <a:pt x="325" y="668"/>
                      <a:pt x="339" y="667"/>
                      <a:pt x="351" y="658"/>
                    </a:cubicBezTo>
                    <a:cubicBezTo>
                      <a:pt x="363" y="649"/>
                      <a:pt x="375" y="634"/>
                      <a:pt x="389" y="610"/>
                    </a:cubicBezTo>
                    <a:cubicBezTo>
                      <a:pt x="414" y="561"/>
                      <a:pt x="440" y="511"/>
                      <a:pt x="462" y="470"/>
                    </a:cubicBezTo>
                    <a:cubicBezTo>
                      <a:pt x="472" y="448"/>
                      <a:pt x="464" y="422"/>
                      <a:pt x="445" y="408"/>
                    </a:cubicBezTo>
                    <a:lnTo>
                      <a:pt x="363" y="353"/>
                    </a:lnTo>
                    <a:lnTo>
                      <a:pt x="409" y="278"/>
                    </a:lnTo>
                    <a:lnTo>
                      <a:pt x="424" y="315"/>
                    </a:lnTo>
                    <a:cubicBezTo>
                      <a:pt x="424" y="315"/>
                      <a:pt x="425" y="315"/>
                      <a:pt x="425" y="315"/>
                    </a:cubicBezTo>
                    <a:cubicBezTo>
                      <a:pt x="431" y="329"/>
                      <a:pt x="443" y="341"/>
                      <a:pt x="460" y="343"/>
                    </a:cubicBezTo>
                    <a:cubicBezTo>
                      <a:pt x="460" y="343"/>
                      <a:pt x="461" y="343"/>
                      <a:pt x="462" y="343"/>
                    </a:cubicBezTo>
                    <a:cubicBezTo>
                      <a:pt x="462" y="343"/>
                      <a:pt x="535" y="342"/>
                      <a:pt x="556" y="341"/>
                    </a:cubicBezTo>
                    <a:cubicBezTo>
                      <a:pt x="567" y="340"/>
                      <a:pt x="579" y="339"/>
                      <a:pt x="590" y="335"/>
                    </a:cubicBezTo>
                    <a:cubicBezTo>
                      <a:pt x="596" y="333"/>
                      <a:pt x="601" y="331"/>
                      <a:pt x="605" y="326"/>
                    </a:cubicBezTo>
                    <a:cubicBezTo>
                      <a:pt x="610" y="322"/>
                      <a:pt x="614" y="315"/>
                      <a:pt x="614" y="308"/>
                    </a:cubicBezTo>
                    <a:cubicBezTo>
                      <a:pt x="615" y="294"/>
                      <a:pt x="605" y="281"/>
                      <a:pt x="595" y="276"/>
                    </a:cubicBezTo>
                    <a:cubicBezTo>
                      <a:pt x="584" y="272"/>
                      <a:pt x="573" y="271"/>
                      <a:pt x="564" y="271"/>
                    </a:cubicBezTo>
                    <a:lnTo>
                      <a:pt x="497" y="265"/>
                    </a:lnTo>
                    <a:lnTo>
                      <a:pt x="457" y="172"/>
                    </a:lnTo>
                    <a:cubicBezTo>
                      <a:pt x="454" y="167"/>
                      <a:pt x="450" y="164"/>
                      <a:pt x="447" y="160"/>
                    </a:cubicBezTo>
                    <a:cubicBezTo>
                      <a:pt x="422" y="144"/>
                      <a:pt x="401" y="127"/>
                      <a:pt x="377" y="117"/>
                    </a:cubicBezTo>
                    <a:cubicBezTo>
                      <a:pt x="342" y="109"/>
                      <a:pt x="307" y="101"/>
                      <a:pt x="272" y="94"/>
                    </a:cubicBezTo>
                    <a:cubicBezTo>
                      <a:pt x="259" y="91"/>
                      <a:pt x="247" y="95"/>
                      <a:pt x="238" y="100"/>
                    </a:cubicBezTo>
                    <a:close/>
                    <a:moveTo>
                      <a:pt x="266" y="120"/>
                    </a:moveTo>
                    <a:lnTo>
                      <a:pt x="371" y="143"/>
                    </a:lnTo>
                    <a:cubicBezTo>
                      <a:pt x="375" y="143"/>
                      <a:pt x="377" y="145"/>
                      <a:pt x="380" y="147"/>
                    </a:cubicBezTo>
                    <a:lnTo>
                      <a:pt x="431" y="182"/>
                    </a:lnTo>
                    <a:cubicBezTo>
                      <a:pt x="432" y="188"/>
                      <a:pt x="429" y="193"/>
                      <a:pt x="428" y="199"/>
                    </a:cubicBezTo>
                    <a:cubicBezTo>
                      <a:pt x="427" y="199"/>
                      <a:pt x="427" y="199"/>
                      <a:pt x="427" y="199"/>
                    </a:cubicBezTo>
                    <a:lnTo>
                      <a:pt x="334" y="349"/>
                    </a:lnTo>
                    <a:cubicBezTo>
                      <a:pt x="330" y="355"/>
                      <a:pt x="332" y="363"/>
                      <a:pt x="337" y="367"/>
                    </a:cubicBezTo>
                    <a:lnTo>
                      <a:pt x="429" y="430"/>
                    </a:lnTo>
                    <a:cubicBezTo>
                      <a:pt x="439" y="437"/>
                      <a:pt x="442" y="448"/>
                      <a:pt x="437" y="459"/>
                    </a:cubicBezTo>
                    <a:lnTo>
                      <a:pt x="365" y="597"/>
                    </a:lnTo>
                    <a:cubicBezTo>
                      <a:pt x="353" y="620"/>
                      <a:pt x="342" y="631"/>
                      <a:pt x="336" y="636"/>
                    </a:cubicBezTo>
                    <a:cubicBezTo>
                      <a:pt x="329" y="641"/>
                      <a:pt x="328" y="640"/>
                      <a:pt x="326" y="639"/>
                    </a:cubicBezTo>
                    <a:cubicBezTo>
                      <a:pt x="325" y="639"/>
                      <a:pt x="324" y="639"/>
                      <a:pt x="324" y="630"/>
                    </a:cubicBezTo>
                    <a:cubicBezTo>
                      <a:pt x="324" y="621"/>
                      <a:pt x="327" y="606"/>
                      <a:pt x="335" y="586"/>
                    </a:cubicBezTo>
                    <a:lnTo>
                      <a:pt x="335" y="586"/>
                    </a:lnTo>
                    <a:lnTo>
                      <a:pt x="383" y="467"/>
                    </a:lnTo>
                    <a:cubicBezTo>
                      <a:pt x="386" y="461"/>
                      <a:pt x="384" y="455"/>
                      <a:pt x="378" y="451"/>
                    </a:cubicBezTo>
                    <a:lnTo>
                      <a:pt x="265" y="376"/>
                    </a:lnTo>
                    <a:cubicBezTo>
                      <a:pt x="250" y="364"/>
                      <a:pt x="246" y="354"/>
                      <a:pt x="246" y="345"/>
                    </a:cubicBezTo>
                    <a:cubicBezTo>
                      <a:pt x="246" y="336"/>
                      <a:pt x="250" y="323"/>
                      <a:pt x="259" y="308"/>
                    </a:cubicBezTo>
                    <a:lnTo>
                      <a:pt x="339" y="189"/>
                    </a:lnTo>
                    <a:cubicBezTo>
                      <a:pt x="345" y="181"/>
                      <a:pt x="340" y="171"/>
                      <a:pt x="331" y="169"/>
                    </a:cubicBezTo>
                    <a:lnTo>
                      <a:pt x="271" y="156"/>
                    </a:lnTo>
                    <a:cubicBezTo>
                      <a:pt x="268" y="155"/>
                      <a:pt x="265" y="155"/>
                      <a:pt x="262" y="157"/>
                    </a:cubicBezTo>
                    <a:lnTo>
                      <a:pt x="171" y="205"/>
                    </a:lnTo>
                    <a:cubicBezTo>
                      <a:pt x="167" y="208"/>
                      <a:pt x="160" y="209"/>
                      <a:pt x="155" y="211"/>
                    </a:cubicBezTo>
                    <a:cubicBezTo>
                      <a:pt x="149" y="213"/>
                      <a:pt x="152" y="205"/>
                      <a:pt x="152" y="205"/>
                    </a:cubicBezTo>
                    <a:cubicBezTo>
                      <a:pt x="155" y="200"/>
                      <a:pt x="161" y="194"/>
                      <a:pt x="167" y="188"/>
                    </a:cubicBezTo>
                    <a:lnTo>
                      <a:pt x="253" y="122"/>
                    </a:lnTo>
                    <a:cubicBezTo>
                      <a:pt x="257" y="119"/>
                      <a:pt x="262" y="119"/>
                      <a:pt x="266" y="120"/>
                    </a:cubicBezTo>
                    <a:close/>
                    <a:moveTo>
                      <a:pt x="447" y="217"/>
                    </a:moveTo>
                    <a:lnTo>
                      <a:pt x="476" y="283"/>
                    </a:lnTo>
                    <a:cubicBezTo>
                      <a:pt x="478" y="287"/>
                      <a:pt x="482" y="290"/>
                      <a:pt x="487" y="291"/>
                    </a:cubicBezTo>
                    <a:lnTo>
                      <a:pt x="562" y="297"/>
                    </a:lnTo>
                    <a:cubicBezTo>
                      <a:pt x="569" y="297"/>
                      <a:pt x="577" y="299"/>
                      <a:pt x="584" y="301"/>
                    </a:cubicBezTo>
                    <a:cubicBezTo>
                      <a:pt x="588" y="302"/>
                      <a:pt x="587" y="301"/>
                      <a:pt x="587" y="307"/>
                    </a:cubicBezTo>
                    <a:cubicBezTo>
                      <a:pt x="587" y="307"/>
                      <a:pt x="585" y="309"/>
                      <a:pt x="581" y="310"/>
                    </a:cubicBezTo>
                    <a:cubicBezTo>
                      <a:pt x="575" y="312"/>
                      <a:pt x="565" y="313"/>
                      <a:pt x="555" y="314"/>
                    </a:cubicBezTo>
                    <a:cubicBezTo>
                      <a:pt x="536" y="315"/>
                      <a:pt x="465" y="316"/>
                      <a:pt x="463" y="317"/>
                    </a:cubicBezTo>
                    <a:cubicBezTo>
                      <a:pt x="459" y="316"/>
                      <a:pt x="451" y="310"/>
                      <a:pt x="449" y="304"/>
                    </a:cubicBezTo>
                    <a:lnTo>
                      <a:pt x="427" y="251"/>
                    </a:lnTo>
                    <a:lnTo>
                      <a:pt x="447" y="217"/>
                    </a:lnTo>
                    <a:close/>
                    <a:moveTo>
                      <a:pt x="230" y="378"/>
                    </a:moveTo>
                    <a:cubicBezTo>
                      <a:pt x="235" y="384"/>
                      <a:pt x="240" y="391"/>
                      <a:pt x="248" y="397"/>
                    </a:cubicBezTo>
                    <a:cubicBezTo>
                      <a:pt x="248" y="397"/>
                      <a:pt x="248" y="397"/>
                      <a:pt x="249" y="398"/>
                    </a:cubicBezTo>
                    <a:lnTo>
                      <a:pt x="266" y="409"/>
                    </a:lnTo>
                    <a:lnTo>
                      <a:pt x="217" y="478"/>
                    </a:lnTo>
                    <a:cubicBezTo>
                      <a:pt x="211" y="487"/>
                      <a:pt x="200" y="492"/>
                      <a:pt x="195" y="491"/>
                    </a:cubicBezTo>
                    <a:cubicBezTo>
                      <a:pt x="151" y="488"/>
                      <a:pt x="107" y="486"/>
                      <a:pt x="62" y="482"/>
                    </a:cubicBezTo>
                    <a:cubicBezTo>
                      <a:pt x="51" y="482"/>
                      <a:pt x="41" y="479"/>
                      <a:pt x="31" y="475"/>
                    </a:cubicBezTo>
                    <a:cubicBezTo>
                      <a:pt x="26" y="473"/>
                      <a:pt x="26" y="472"/>
                      <a:pt x="26" y="468"/>
                    </a:cubicBezTo>
                    <a:cubicBezTo>
                      <a:pt x="26" y="464"/>
                      <a:pt x="27" y="463"/>
                      <a:pt x="31" y="460"/>
                    </a:cubicBezTo>
                    <a:cubicBezTo>
                      <a:pt x="35" y="457"/>
                      <a:pt x="43" y="455"/>
                      <a:pt x="54" y="454"/>
                    </a:cubicBezTo>
                    <a:cubicBezTo>
                      <a:pt x="86" y="452"/>
                      <a:pt x="177" y="446"/>
                      <a:pt x="177" y="446"/>
                    </a:cubicBezTo>
                    <a:cubicBezTo>
                      <a:pt x="181" y="446"/>
                      <a:pt x="184" y="444"/>
                      <a:pt x="187" y="440"/>
                    </a:cubicBezTo>
                    <a:lnTo>
                      <a:pt x="230" y="37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45" name="Tab Label"/>
              <p:cNvSpPr txBox="1"/>
              <p:nvPr/>
            </p:nvSpPr>
            <p:spPr>
              <a:xfrm>
                <a:off x="11093603" y="5279257"/>
                <a:ext cx="323166" cy="107722"/>
              </a:xfrm>
              <a:prstGeom prst="rect">
                <a:avLst/>
              </a:prstGeom>
              <a:noFill/>
              <a:ln>
                <a:noFill/>
              </a:ln>
            </p:spPr>
            <p:txBody>
              <a:bodyPr wrap="none" lIns="45720" tIns="0" rIns="4572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err="1" smtClean="0">
                    <a:solidFill>
                      <a:schemeClr val="bg1">
                        <a:lumMod val="85000"/>
                      </a:schemeClr>
                    </a:solidFill>
                    <a:latin typeface="Segoe UI" panose="020B0502040204020203" pitchFamily="34" charset="0"/>
                    <a:cs typeface="Segoe UI" panose="020B0502040204020203" pitchFamily="34" charset="0"/>
                  </a:rPr>
                  <a:t>Fokus</a:t>
                </a:r>
                <a:endParaRPr lang="en-US" sz="700" dirty="0" smtClean="0">
                  <a:solidFill>
                    <a:schemeClr val="bg1">
                      <a:lumMod val="85000"/>
                    </a:schemeClr>
                  </a:solidFill>
                  <a:latin typeface="Segoe UI" panose="020B0502040204020203" pitchFamily="34" charset="0"/>
                  <a:cs typeface="Segoe UI" panose="020B0502040204020203" pitchFamily="34" charset="0"/>
                </a:endParaRPr>
              </a:p>
            </p:txBody>
          </p:sp>
        </p:grpSp>
      </p:grpSp>
      <p:sp>
        <p:nvSpPr>
          <p:cNvPr id="153" name="Menu"/>
          <p:cNvSpPr>
            <a:spLocks noChangeAspect="1" noEditPoints="1"/>
          </p:cNvSpPr>
          <p:nvPr/>
        </p:nvSpPr>
        <p:spPr bwMode="auto">
          <a:xfrm>
            <a:off x="2721781" y="5443381"/>
            <a:ext cx="87332" cy="55653"/>
          </a:xfrm>
          <a:custGeom>
            <a:avLst/>
            <a:gdLst>
              <a:gd name="T0" fmla="*/ 0 w 667"/>
              <a:gd name="T1" fmla="*/ 0 h 426"/>
              <a:gd name="T2" fmla="*/ 0 w 667"/>
              <a:gd name="T3" fmla="*/ 26 h 426"/>
              <a:gd name="T4" fmla="*/ 667 w 667"/>
              <a:gd name="T5" fmla="*/ 26 h 426"/>
              <a:gd name="T6" fmla="*/ 667 w 667"/>
              <a:gd name="T7" fmla="*/ 0 h 426"/>
              <a:gd name="T8" fmla="*/ 0 w 667"/>
              <a:gd name="T9" fmla="*/ 0 h 426"/>
              <a:gd name="T10" fmla="*/ 0 w 667"/>
              <a:gd name="T11" fmla="*/ 200 h 426"/>
              <a:gd name="T12" fmla="*/ 0 w 667"/>
              <a:gd name="T13" fmla="*/ 226 h 426"/>
              <a:gd name="T14" fmla="*/ 667 w 667"/>
              <a:gd name="T15" fmla="*/ 226 h 426"/>
              <a:gd name="T16" fmla="*/ 667 w 667"/>
              <a:gd name="T17" fmla="*/ 200 h 426"/>
              <a:gd name="T18" fmla="*/ 0 w 667"/>
              <a:gd name="T19" fmla="*/ 200 h 426"/>
              <a:gd name="T20" fmla="*/ 0 w 667"/>
              <a:gd name="T21" fmla="*/ 400 h 426"/>
              <a:gd name="T22" fmla="*/ 0 w 667"/>
              <a:gd name="T23" fmla="*/ 426 h 426"/>
              <a:gd name="T24" fmla="*/ 667 w 667"/>
              <a:gd name="T25" fmla="*/ 426 h 426"/>
              <a:gd name="T26" fmla="*/ 667 w 667"/>
              <a:gd name="T27" fmla="*/ 400 h 426"/>
              <a:gd name="T28" fmla="*/ 0 w 667"/>
              <a:gd name="T29" fmla="*/ 40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426">
                <a:moveTo>
                  <a:pt x="0" y="0"/>
                </a:moveTo>
                <a:lnTo>
                  <a:pt x="0" y="26"/>
                </a:lnTo>
                <a:lnTo>
                  <a:pt x="667" y="26"/>
                </a:lnTo>
                <a:lnTo>
                  <a:pt x="667" y="0"/>
                </a:lnTo>
                <a:lnTo>
                  <a:pt x="0" y="0"/>
                </a:lnTo>
                <a:close/>
                <a:moveTo>
                  <a:pt x="0" y="200"/>
                </a:moveTo>
                <a:lnTo>
                  <a:pt x="0" y="226"/>
                </a:lnTo>
                <a:lnTo>
                  <a:pt x="667" y="226"/>
                </a:lnTo>
                <a:lnTo>
                  <a:pt x="667" y="200"/>
                </a:lnTo>
                <a:lnTo>
                  <a:pt x="0" y="200"/>
                </a:lnTo>
                <a:close/>
                <a:moveTo>
                  <a:pt x="0" y="400"/>
                </a:moveTo>
                <a:lnTo>
                  <a:pt x="0" y="426"/>
                </a:lnTo>
                <a:lnTo>
                  <a:pt x="667" y="426"/>
                </a:lnTo>
                <a:lnTo>
                  <a:pt x="667" y="400"/>
                </a:lnTo>
                <a:lnTo>
                  <a:pt x="0" y="40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5" name="Download"/>
          <p:cNvSpPr>
            <a:spLocks noChangeAspect="1" noEditPoints="1"/>
          </p:cNvSpPr>
          <p:nvPr/>
        </p:nvSpPr>
        <p:spPr bwMode="auto">
          <a:xfrm>
            <a:off x="6997382" y="5352891"/>
            <a:ext cx="117475" cy="160337"/>
          </a:xfrm>
          <a:custGeom>
            <a:avLst/>
            <a:gdLst>
              <a:gd name="T0" fmla="*/ 239 w 480"/>
              <a:gd name="T1" fmla="*/ 1 h 655"/>
              <a:gd name="T2" fmla="*/ 227 w 480"/>
              <a:gd name="T3" fmla="*/ 15 h 655"/>
              <a:gd name="T4" fmla="*/ 227 w 480"/>
              <a:gd name="T5" fmla="*/ 422 h 655"/>
              <a:gd name="T6" fmla="*/ 143 w 480"/>
              <a:gd name="T7" fmla="*/ 339 h 655"/>
              <a:gd name="T8" fmla="*/ 131 w 480"/>
              <a:gd name="T9" fmla="*/ 335 h 655"/>
              <a:gd name="T10" fmla="*/ 124 w 480"/>
              <a:gd name="T11" fmla="*/ 358 h 655"/>
              <a:gd name="T12" fmla="*/ 240 w 480"/>
              <a:gd name="T13" fmla="*/ 474 h 655"/>
              <a:gd name="T14" fmla="*/ 356 w 480"/>
              <a:gd name="T15" fmla="*/ 358 h 655"/>
              <a:gd name="T16" fmla="*/ 356 w 480"/>
              <a:gd name="T17" fmla="*/ 339 h 655"/>
              <a:gd name="T18" fmla="*/ 337 w 480"/>
              <a:gd name="T19" fmla="*/ 339 h 655"/>
              <a:gd name="T20" fmla="*/ 254 w 480"/>
              <a:gd name="T21" fmla="*/ 422 h 655"/>
              <a:gd name="T22" fmla="*/ 254 w 480"/>
              <a:gd name="T23" fmla="*/ 15 h 655"/>
              <a:gd name="T24" fmla="*/ 239 w 480"/>
              <a:gd name="T25" fmla="*/ 1 h 655"/>
              <a:gd name="T26" fmla="*/ 0 w 480"/>
              <a:gd name="T27" fmla="*/ 201 h 655"/>
              <a:gd name="T28" fmla="*/ 0 w 480"/>
              <a:gd name="T29" fmla="*/ 655 h 655"/>
              <a:gd name="T30" fmla="*/ 480 w 480"/>
              <a:gd name="T31" fmla="*/ 655 h 655"/>
              <a:gd name="T32" fmla="*/ 480 w 480"/>
              <a:gd name="T33" fmla="*/ 201 h 655"/>
              <a:gd name="T34" fmla="*/ 347 w 480"/>
              <a:gd name="T35" fmla="*/ 201 h 655"/>
              <a:gd name="T36" fmla="*/ 333 w 480"/>
              <a:gd name="T37" fmla="*/ 215 h 655"/>
              <a:gd name="T38" fmla="*/ 347 w 480"/>
              <a:gd name="T39" fmla="*/ 228 h 655"/>
              <a:gd name="T40" fmla="*/ 454 w 480"/>
              <a:gd name="T41" fmla="*/ 228 h 655"/>
              <a:gd name="T42" fmla="*/ 454 w 480"/>
              <a:gd name="T43" fmla="*/ 628 h 655"/>
              <a:gd name="T44" fmla="*/ 27 w 480"/>
              <a:gd name="T45" fmla="*/ 628 h 655"/>
              <a:gd name="T46" fmla="*/ 27 w 480"/>
              <a:gd name="T47" fmla="*/ 228 h 655"/>
              <a:gd name="T48" fmla="*/ 134 w 480"/>
              <a:gd name="T49" fmla="*/ 228 h 655"/>
              <a:gd name="T50" fmla="*/ 147 w 480"/>
              <a:gd name="T51" fmla="*/ 215 h 655"/>
              <a:gd name="T52" fmla="*/ 134 w 480"/>
              <a:gd name="T53" fmla="*/ 201 h 655"/>
              <a:gd name="T54" fmla="*/ 0 w 480"/>
              <a:gd name="T55" fmla="*/ 201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0" h="655">
                <a:moveTo>
                  <a:pt x="239" y="1"/>
                </a:moveTo>
                <a:cubicBezTo>
                  <a:pt x="231" y="2"/>
                  <a:pt x="227" y="5"/>
                  <a:pt x="227" y="15"/>
                </a:cubicBezTo>
                <a:lnTo>
                  <a:pt x="227" y="422"/>
                </a:lnTo>
                <a:lnTo>
                  <a:pt x="143" y="339"/>
                </a:lnTo>
                <a:cubicBezTo>
                  <a:pt x="140" y="335"/>
                  <a:pt x="135" y="334"/>
                  <a:pt x="131" y="335"/>
                </a:cubicBezTo>
                <a:cubicBezTo>
                  <a:pt x="121" y="337"/>
                  <a:pt x="117" y="351"/>
                  <a:pt x="124" y="358"/>
                </a:cubicBezTo>
                <a:cubicBezTo>
                  <a:pt x="163" y="396"/>
                  <a:pt x="201" y="436"/>
                  <a:pt x="240" y="474"/>
                </a:cubicBezTo>
                <a:cubicBezTo>
                  <a:pt x="279" y="435"/>
                  <a:pt x="318" y="396"/>
                  <a:pt x="356" y="358"/>
                </a:cubicBezTo>
                <a:cubicBezTo>
                  <a:pt x="361" y="353"/>
                  <a:pt x="361" y="344"/>
                  <a:pt x="356" y="339"/>
                </a:cubicBezTo>
                <a:cubicBezTo>
                  <a:pt x="351" y="334"/>
                  <a:pt x="342" y="334"/>
                  <a:pt x="337" y="339"/>
                </a:cubicBezTo>
                <a:lnTo>
                  <a:pt x="254" y="422"/>
                </a:lnTo>
                <a:lnTo>
                  <a:pt x="254" y="15"/>
                </a:lnTo>
                <a:cubicBezTo>
                  <a:pt x="254" y="7"/>
                  <a:pt x="246" y="0"/>
                  <a:pt x="239" y="1"/>
                </a:cubicBezTo>
                <a:close/>
                <a:moveTo>
                  <a:pt x="0" y="201"/>
                </a:moveTo>
                <a:lnTo>
                  <a:pt x="0" y="655"/>
                </a:lnTo>
                <a:lnTo>
                  <a:pt x="480" y="655"/>
                </a:lnTo>
                <a:lnTo>
                  <a:pt x="480" y="201"/>
                </a:lnTo>
                <a:lnTo>
                  <a:pt x="347" y="201"/>
                </a:lnTo>
                <a:cubicBezTo>
                  <a:pt x="340" y="201"/>
                  <a:pt x="333" y="208"/>
                  <a:pt x="333" y="215"/>
                </a:cubicBezTo>
                <a:cubicBezTo>
                  <a:pt x="333" y="222"/>
                  <a:pt x="340" y="228"/>
                  <a:pt x="347" y="228"/>
                </a:cubicBezTo>
                <a:lnTo>
                  <a:pt x="454" y="228"/>
                </a:lnTo>
                <a:lnTo>
                  <a:pt x="454" y="628"/>
                </a:lnTo>
                <a:lnTo>
                  <a:pt x="27" y="628"/>
                </a:lnTo>
                <a:lnTo>
                  <a:pt x="27" y="228"/>
                </a:lnTo>
                <a:lnTo>
                  <a:pt x="134" y="228"/>
                </a:lnTo>
                <a:cubicBezTo>
                  <a:pt x="141" y="228"/>
                  <a:pt x="147" y="222"/>
                  <a:pt x="147" y="215"/>
                </a:cubicBezTo>
                <a:cubicBezTo>
                  <a:pt x="147" y="208"/>
                  <a:pt x="141" y="201"/>
                  <a:pt x="134" y="201"/>
                </a:cubicBezTo>
                <a:lnTo>
                  <a:pt x="0" y="201"/>
                </a:lnTo>
                <a:close/>
              </a:path>
            </a:pathLst>
          </a:custGeom>
          <a:solidFill>
            <a:srgbClr val="007AFF"/>
          </a:solidFill>
          <a:ln w="635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6" name="Download"/>
          <p:cNvSpPr>
            <a:spLocks noChangeAspect="1" noEditPoints="1"/>
          </p:cNvSpPr>
          <p:nvPr/>
        </p:nvSpPr>
        <p:spPr bwMode="auto">
          <a:xfrm>
            <a:off x="11369983" y="5352891"/>
            <a:ext cx="117475" cy="160337"/>
          </a:xfrm>
          <a:custGeom>
            <a:avLst/>
            <a:gdLst>
              <a:gd name="T0" fmla="*/ 239 w 480"/>
              <a:gd name="T1" fmla="*/ 1 h 655"/>
              <a:gd name="T2" fmla="*/ 227 w 480"/>
              <a:gd name="T3" fmla="*/ 15 h 655"/>
              <a:gd name="T4" fmla="*/ 227 w 480"/>
              <a:gd name="T5" fmla="*/ 422 h 655"/>
              <a:gd name="T6" fmla="*/ 143 w 480"/>
              <a:gd name="T7" fmla="*/ 339 h 655"/>
              <a:gd name="T8" fmla="*/ 131 w 480"/>
              <a:gd name="T9" fmla="*/ 335 h 655"/>
              <a:gd name="T10" fmla="*/ 124 w 480"/>
              <a:gd name="T11" fmla="*/ 358 h 655"/>
              <a:gd name="T12" fmla="*/ 240 w 480"/>
              <a:gd name="T13" fmla="*/ 474 h 655"/>
              <a:gd name="T14" fmla="*/ 356 w 480"/>
              <a:gd name="T15" fmla="*/ 358 h 655"/>
              <a:gd name="T16" fmla="*/ 356 w 480"/>
              <a:gd name="T17" fmla="*/ 339 h 655"/>
              <a:gd name="T18" fmla="*/ 337 w 480"/>
              <a:gd name="T19" fmla="*/ 339 h 655"/>
              <a:gd name="T20" fmla="*/ 254 w 480"/>
              <a:gd name="T21" fmla="*/ 422 h 655"/>
              <a:gd name="T22" fmla="*/ 254 w 480"/>
              <a:gd name="T23" fmla="*/ 15 h 655"/>
              <a:gd name="T24" fmla="*/ 239 w 480"/>
              <a:gd name="T25" fmla="*/ 1 h 655"/>
              <a:gd name="T26" fmla="*/ 0 w 480"/>
              <a:gd name="T27" fmla="*/ 201 h 655"/>
              <a:gd name="T28" fmla="*/ 0 w 480"/>
              <a:gd name="T29" fmla="*/ 655 h 655"/>
              <a:gd name="T30" fmla="*/ 480 w 480"/>
              <a:gd name="T31" fmla="*/ 655 h 655"/>
              <a:gd name="T32" fmla="*/ 480 w 480"/>
              <a:gd name="T33" fmla="*/ 201 h 655"/>
              <a:gd name="T34" fmla="*/ 347 w 480"/>
              <a:gd name="T35" fmla="*/ 201 h 655"/>
              <a:gd name="T36" fmla="*/ 333 w 480"/>
              <a:gd name="T37" fmla="*/ 215 h 655"/>
              <a:gd name="T38" fmla="*/ 347 w 480"/>
              <a:gd name="T39" fmla="*/ 228 h 655"/>
              <a:gd name="T40" fmla="*/ 454 w 480"/>
              <a:gd name="T41" fmla="*/ 228 h 655"/>
              <a:gd name="T42" fmla="*/ 454 w 480"/>
              <a:gd name="T43" fmla="*/ 628 h 655"/>
              <a:gd name="T44" fmla="*/ 27 w 480"/>
              <a:gd name="T45" fmla="*/ 628 h 655"/>
              <a:gd name="T46" fmla="*/ 27 w 480"/>
              <a:gd name="T47" fmla="*/ 228 h 655"/>
              <a:gd name="T48" fmla="*/ 134 w 480"/>
              <a:gd name="T49" fmla="*/ 228 h 655"/>
              <a:gd name="T50" fmla="*/ 147 w 480"/>
              <a:gd name="T51" fmla="*/ 215 h 655"/>
              <a:gd name="T52" fmla="*/ 134 w 480"/>
              <a:gd name="T53" fmla="*/ 201 h 655"/>
              <a:gd name="T54" fmla="*/ 0 w 480"/>
              <a:gd name="T55" fmla="*/ 201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0" h="655">
                <a:moveTo>
                  <a:pt x="239" y="1"/>
                </a:moveTo>
                <a:cubicBezTo>
                  <a:pt x="231" y="2"/>
                  <a:pt x="227" y="5"/>
                  <a:pt x="227" y="15"/>
                </a:cubicBezTo>
                <a:lnTo>
                  <a:pt x="227" y="422"/>
                </a:lnTo>
                <a:lnTo>
                  <a:pt x="143" y="339"/>
                </a:lnTo>
                <a:cubicBezTo>
                  <a:pt x="140" y="335"/>
                  <a:pt x="135" y="334"/>
                  <a:pt x="131" y="335"/>
                </a:cubicBezTo>
                <a:cubicBezTo>
                  <a:pt x="121" y="337"/>
                  <a:pt x="117" y="351"/>
                  <a:pt x="124" y="358"/>
                </a:cubicBezTo>
                <a:cubicBezTo>
                  <a:pt x="163" y="396"/>
                  <a:pt x="201" y="436"/>
                  <a:pt x="240" y="474"/>
                </a:cubicBezTo>
                <a:cubicBezTo>
                  <a:pt x="279" y="435"/>
                  <a:pt x="318" y="396"/>
                  <a:pt x="356" y="358"/>
                </a:cubicBezTo>
                <a:cubicBezTo>
                  <a:pt x="361" y="353"/>
                  <a:pt x="361" y="344"/>
                  <a:pt x="356" y="339"/>
                </a:cubicBezTo>
                <a:cubicBezTo>
                  <a:pt x="351" y="334"/>
                  <a:pt x="342" y="334"/>
                  <a:pt x="337" y="339"/>
                </a:cubicBezTo>
                <a:lnTo>
                  <a:pt x="254" y="422"/>
                </a:lnTo>
                <a:lnTo>
                  <a:pt x="254" y="15"/>
                </a:lnTo>
                <a:cubicBezTo>
                  <a:pt x="254" y="7"/>
                  <a:pt x="246" y="0"/>
                  <a:pt x="239" y="1"/>
                </a:cubicBezTo>
                <a:close/>
                <a:moveTo>
                  <a:pt x="0" y="201"/>
                </a:moveTo>
                <a:lnTo>
                  <a:pt x="0" y="655"/>
                </a:lnTo>
                <a:lnTo>
                  <a:pt x="480" y="655"/>
                </a:lnTo>
                <a:lnTo>
                  <a:pt x="480" y="201"/>
                </a:lnTo>
                <a:lnTo>
                  <a:pt x="347" y="201"/>
                </a:lnTo>
                <a:cubicBezTo>
                  <a:pt x="340" y="201"/>
                  <a:pt x="333" y="208"/>
                  <a:pt x="333" y="215"/>
                </a:cubicBezTo>
                <a:cubicBezTo>
                  <a:pt x="333" y="222"/>
                  <a:pt x="340" y="228"/>
                  <a:pt x="347" y="228"/>
                </a:cubicBezTo>
                <a:lnTo>
                  <a:pt x="454" y="228"/>
                </a:lnTo>
                <a:lnTo>
                  <a:pt x="454" y="628"/>
                </a:lnTo>
                <a:lnTo>
                  <a:pt x="27" y="628"/>
                </a:lnTo>
                <a:lnTo>
                  <a:pt x="27" y="228"/>
                </a:lnTo>
                <a:lnTo>
                  <a:pt x="134" y="228"/>
                </a:lnTo>
                <a:cubicBezTo>
                  <a:pt x="141" y="228"/>
                  <a:pt x="147" y="222"/>
                  <a:pt x="147" y="215"/>
                </a:cubicBezTo>
                <a:cubicBezTo>
                  <a:pt x="147" y="208"/>
                  <a:pt x="141" y="201"/>
                  <a:pt x="134" y="201"/>
                </a:cubicBezTo>
                <a:lnTo>
                  <a:pt x="0" y="201"/>
                </a:lnTo>
                <a:close/>
              </a:path>
            </a:pathLst>
          </a:custGeom>
          <a:solidFill>
            <a:srgbClr val="007AFF"/>
          </a:solidFill>
          <a:ln w="635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7" name="Play"/>
          <p:cNvSpPr>
            <a:spLocks noChangeAspect="1" noEditPoints="1"/>
          </p:cNvSpPr>
          <p:nvPr/>
        </p:nvSpPr>
        <p:spPr bwMode="auto">
          <a:xfrm>
            <a:off x="10467329" y="5270631"/>
            <a:ext cx="108846" cy="127428"/>
          </a:xfrm>
          <a:custGeom>
            <a:avLst/>
            <a:gdLst>
              <a:gd name="T0" fmla="*/ 0 w 267"/>
              <a:gd name="T1" fmla="*/ 0 h 313"/>
              <a:gd name="T2" fmla="*/ 0 w 267"/>
              <a:gd name="T3" fmla="*/ 313 h 313"/>
              <a:gd name="T4" fmla="*/ 267 w 267"/>
              <a:gd name="T5" fmla="*/ 156 h 313"/>
              <a:gd name="T6" fmla="*/ 0 w 267"/>
              <a:gd name="T7" fmla="*/ 0 h 313"/>
              <a:gd name="T8" fmla="*/ 27 w 267"/>
              <a:gd name="T9" fmla="*/ 46 h 313"/>
              <a:gd name="T10" fmla="*/ 214 w 267"/>
              <a:gd name="T11" fmla="*/ 156 h 313"/>
              <a:gd name="T12" fmla="*/ 27 w 267"/>
              <a:gd name="T13" fmla="*/ 266 h 313"/>
              <a:gd name="T14" fmla="*/ 27 w 267"/>
              <a:gd name="T15" fmla="*/ 4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313">
                <a:moveTo>
                  <a:pt x="0" y="0"/>
                </a:moveTo>
                <a:lnTo>
                  <a:pt x="0" y="313"/>
                </a:lnTo>
                <a:cubicBezTo>
                  <a:pt x="89" y="261"/>
                  <a:pt x="178" y="209"/>
                  <a:pt x="267" y="156"/>
                </a:cubicBezTo>
                <a:lnTo>
                  <a:pt x="0" y="0"/>
                </a:lnTo>
                <a:close/>
                <a:moveTo>
                  <a:pt x="27" y="46"/>
                </a:moveTo>
                <a:lnTo>
                  <a:pt x="214" y="156"/>
                </a:lnTo>
                <a:lnTo>
                  <a:pt x="27" y="266"/>
                </a:lnTo>
                <a:lnTo>
                  <a:pt x="27" y="46"/>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8" name="Play"/>
          <p:cNvSpPr>
            <a:spLocks noChangeAspect="1" noEditPoints="1"/>
          </p:cNvSpPr>
          <p:nvPr/>
        </p:nvSpPr>
        <p:spPr bwMode="auto">
          <a:xfrm>
            <a:off x="6097422" y="5289940"/>
            <a:ext cx="108846" cy="127428"/>
          </a:xfrm>
          <a:custGeom>
            <a:avLst/>
            <a:gdLst>
              <a:gd name="T0" fmla="*/ 0 w 267"/>
              <a:gd name="T1" fmla="*/ 0 h 313"/>
              <a:gd name="T2" fmla="*/ 0 w 267"/>
              <a:gd name="T3" fmla="*/ 313 h 313"/>
              <a:gd name="T4" fmla="*/ 267 w 267"/>
              <a:gd name="T5" fmla="*/ 156 h 313"/>
              <a:gd name="T6" fmla="*/ 0 w 267"/>
              <a:gd name="T7" fmla="*/ 0 h 313"/>
              <a:gd name="T8" fmla="*/ 27 w 267"/>
              <a:gd name="T9" fmla="*/ 46 h 313"/>
              <a:gd name="T10" fmla="*/ 214 w 267"/>
              <a:gd name="T11" fmla="*/ 156 h 313"/>
              <a:gd name="T12" fmla="*/ 27 w 267"/>
              <a:gd name="T13" fmla="*/ 266 h 313"/>
              <a:gd name="T14" fmla="*/ 27 w 267"/>
              <a:gd name="T15" fmla="*/ 4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313">
                <a:moveTo>
                  <a:pt x="0" y="0"/>
                </a:moveTo>
                <a:lnTo>
                  <a:pt x="0" y="313"/>
                </a:lnTo>
                <a:cubicBezTo>
                  <a:pt x="89" y="261"/>
                  <a:pt x="178" y="209"/>
                  <a:pt x="267" y="156"/>
                </a:cubicBezTo>
                <a:lnTo>
                  <a:pt x="0" y="0"/>
                </a:lnTo>
                <a:close/>
                <a:moveTo>
                  <a:pt x="27" y="46"/>
                </a:moveTo>
                <a:lnTo>
                  <a:pt x="214" y="156"/>
                </a:lnTo>
                <a:lnTo>
                  <a:pt x="27" y="266"/>
                </a:lnTo>
                <a:lnTo>
                  <a:pt x="27" y="46"/>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682010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RESIZEANCHORS" val="None,None,None,Non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Icons.Rewind" Revision="1" Stencil="System.Storyboarding.WindowsPhoneIcons" StencilVersion="0.1"/>
</Control>
</file>

<file path=customXml/item10.xml><?xml version="1.0" encoding="utf-8"?>
<Control xmlns="http://schemas.microsoft.com/VisualStudio/2011/storyboarding/control">
  <Id Name="System.Storyboarding.WindowsPhoneIcons.FastForward" Revision="1" Stencil="System.Storyboarding.WindowsPhoneIcons" StencilVersion="0.1"/>
</Control>
</file>

<file path=customXml/item11.xml><?xml version="1.0" encoding="utf-8"?>
<Control xmlns="http://schemas.microsoft.com/VisualStudio/2011/storyboarding/control">
  <Id Name="System.Storyboarding.WindowsPhoneIcons.Rewind" Revision="1" Stencil="System.Storyboarding.WindowsPhoneIcons" StencilVersion="0.1"/>
</Control>
</file>

<file path=customXml/item12.xml><?xml version="1.0" encoding="utf-8"?>
<Control xmlns="http://schemas.microsoft.com/VisualStudio/2011/storyboarding/control">
  <Id Name="System.Storyboarding.WindowsPhoneIcons.Play" Revision="1" Stencil="System.Storyboarding.WindowsPhoneIcons" StencilVersion="0.1"/>
</Control>
</file>

<file path=customXml/item13.xml><?xml version="1.0" encoding="utf-8"?>
<Control xmlns="http://schemas.microsoft.com/VisualStudio/2011/storyboarding/control">
  <Id Name="System.Storyboarding.WindowsPhoneIcons.Play" Revision="1" Stencil="System.Storyboarding.WindowsPhoneIcons" StencilVersion="0.1"/>
</Control>
</file>

<file path=customXml/item14.xml><?xml version="1.0" encoding="utf-8"?>
<Control xmlns="http://schemas.microsoft.com/VisualStudio/2011/storyboarding/control">
  <Id Name="System.Storyboarding.WindowsPhoneIcons.Rewind" Revision="1" Stencil="System.Storyboarding.WindowsPhoneIcons" StencilVersion="0.1"/>
</Control>
</file>

<file path=customXml/item15.xml><?xml version="1.0" encoding="utf-8"?>
<Control xmlns="http://schemas.microsoft.com/VisualStudio/2011/storyboarding/control">
  <Id Name="System.Storyboarding.WindowsPhoneIcons.Play" Revision="1" Stencil="System.Storyboarding.WindowsPhoneIcons" StencilVersion="0.1"/>
</Control>
</file>

<file path=customXml/item16.xml><?xml version="1.0" encoding="utf-8"?>
<Control xmlns="http://schemas.microsoft.com/VisualStudio/2011/storyboarding/control">
  <Id Name="System.Storyboarding.WindowsPhoneIcons.FastForward" Revision="1" Stencil="System.Storyboarding.WindowsPhoneIcons" StencilVersion="0.1"/>
</Control>
</file>

<file path=customXml/item17.xml><?xml version="1.0" encoding="utf-8"?>
<Control xmlns="http://schemas.microsoft.com/VisualStudio/2011/storyboarding/control">
  <Id Name="System.Storyboarding.WindowsPhoneIcons.FastForward" Revision="1" Stencil="System.Storyboarding.WindowsPhoneIcons" StencilVersion="0.1"/>
</Control>
</file>

<file path=customXml/item18.xml><?xml version="1.0" encoding="utf-8"?>
<Control xmlns="http://schemas.microsoft.com/VisualStudio/2011/storyboarding/control">
  <Id Name="System.Storyboarding.WindowsPhoneIcons.Rewind" Revision="1" Stencil="System.Storyboarding.WindowsPhoneIcons" StencilVersion="0.1"/>
</Control>
</file>

<file path=customXml/item19.xml><?xml version="1.0" encoding="utf-8"?>
<Control xmlns="http://schemas.microsoft.com/VisualStudio/2011/storyboarding/control">
  <Id Name="System.Storyboarding.WindowsPhoneIcons.Play" Revision="1" Stencil="System.Storyboarding.WindowsPhoneIcons" StencilVersion="0.1"/>
</Control>
</file>

<file path=customXml/item2.xml><?xml version="1.0" encoding="utf-8"?>
<Control xmlns="http://schemas.microsoft.com/VisualStudio/2011/storyboarding/control">
  <Id Name="System.Storyboarding.WindowsPhoneIcons.Rewind" Revision="1" Stencil="System.Storyboarding.WindowsPhoneIcons" StencilVersion="0.1"/>
</Control>
</file>

<file path=customXml/item20.xml><?xml version="1.0" encoding="utf-8"?>
<Control xmlns="http://schemas.microsoft.com/VisualStudio/2011/storyboarding/control">
  <Id Name="System.Storyboarding.WindowsPhoneIcons.Rewind" Revision="1" Stencil="System.Storyboarding.WindowsPhoneIcons" StencilVersion="0.1"/>
</Control>
</file>

<file path=customXml/item21.xml><?xml version="1.0" encoding="utf-8"?>
<Control xmlns="http://schemas.microsoft.com/VisualStudio/2011/storyboarding/control">
  <Id Name="System.Storyboarding.WindowsPhoneIcons.Play" Revision="1" Stencil="System.Storyboarding.WindowsPhoneIcons" StencilVersion="0.1"/>
</Control>
</file>

<file path=customXml/item22.xml><?xml version="1.0" encoding="utf-8"?>
<Control xmlns="http://schemas.microsoft.com/VisualStudio/2011/storyboarding/control">
  <Id Name="System.Storyboarding.WindowsPhoneIcons.Rewind" Revision="1" Stencil="System.Storyboarding.WindowsPhoneIcons" StencilVersion="0.1"/>
</Control>
</file>

<file path=customXml/item23.xml><?xml version="1.0" encoding="utf-8"?>
<Control xmlns="http://schemas.microsoft.com/VisualStudio/2011/storyboarding/control">
  <Id Name="System.Storyboarding.WindowsPhoneIcons.Play" Revision="1" Stencil="System.Storyboarding.WindowsPhoneIcons" StencilVersion="0.1"/>
</Control>
</file>

<file path=customXml/item24.xml><?xml version="1.0" encoding="utf-8"?>
<Control xmlns="http://schemas.microsoft.com/VisualStudio/2011/storyboarding/control">
  <Id Name="System.Storyboarding.WindowsPhoneIcons.FastForward" Revision="1" Stencil="System.Storyboarding.WindowsPhoneIcons" StencilVersion="0.1"/>
</Control>
</file>

<file path=customXml/item25.xml><?xml version="1.0" encoding="utf-8"?>
<Control xmlns="http://schemas.microsoft.com/VisualStudio/2011/storyboarding/control">
  <Id Name="System.Storyboarding.WindowsPhoneIcons.FastForward" Revision="1" Stencil="System.Storyboarding.WindowsPhoneIcons" StencilVersion="0.1"/>
</Control>
</file>

<file path=customXml/item26.xml><?xml version="1.0" encoding="utf-8"?>
<Control xmlns="http://schemas.microsoft.com/VisualStudio/2011/storyboarding/control">
  <Id Name="System.Storyboarding.WindowsPhoneIcons.FastForward" Revision="1" Stencil="System.Storyboarding.WindowsPhoneIcons" StencilVersion="0.1"/>
</Control>
</file>

<file path=customXml/item27.xml><?xml version="1.0" encoding="utf-8"?>
<Control xmlns="http://schemas.microsoft.com/VisualStudio/2011/storyboarding/control">
  <Id Name="System.Storyboarding.WindowsPhoneIcons.Rewind" Revision="1" Stencil="System.Storyboarding.WindowsPhoneIcons" StencilVersion="0.1"/>
</Control>
</file>

<file path=customXml/item28.xml><?xml version="1.0" encoding="utf-8"?>
<Control xmlns="http://schemas.microsoft.com/VisualStudio/2011/storyboarding/control">
  <Id Name="System.Storyboarding.WindowsPhoneIcons.Play" Revision="1" Stencil="System.Storyboarding.WindowsPhoneIcons" StencilVersion="0.1"/>
</Control>
</file>

<file path=customXml/item29.xml><?xml version="1.0" encoding="utf-8"?>
<Control xmlns="http://schemas.microsoft.com/VisualStudio/2011/storyboarding/control">
  <Id Name="System.Storyboarding.WindowsPhoneIcons.Play" Revision="1" Stencil="System.Storyboarding.WindowsPhoneIcons" StencilVersion="0.1"/>
</Control>
</file>

<file path=customXml/item3.xml><?xml version="1.0" encoding="utf-8"?>
<Control xmlns="http://schemas.microsoft.com/VisualStudio/2011/storyboarding/control">
  <Id Name="System.Storyboarding.WindowsPhoneIcons.Play" Revision="1" Stencil="System.Storyboarding.WindowsPhoneIcons" StencilVersion="0.1"/>
</Control>
</file>

<file path=customXml/item30.xml><?xml version="1.0" encoding="utf-8"?>
<Control xmlns="http://schemas.microsoft.com/VisualStudio/2011/storyboarding/control">
  <Id Name="System.Storyboarding.WindowsPhoneIcons.FastForward" Revision="1" Stencil="System.Storyboarding.WindowsPhoneIcons" StencilVersion="0.1"/>
</Control>
</file>

<file path=customXml/item31.xml><?xml version="1.0" encoding="utf-8"?>
<Control xmlns="http://schemas.microsoft.com/VisualStudio/2011/storyboarding/control">
  <Id Name="System.Storyboarding.WindowsPhoneIcons.FastForward" Revision="1" Stencil="System.Storyboarding.WindowsPhoneIcons" StencilVersion="0.1"/>
</Control>
</file>

<file path=customXml/item32.xml><?xml version="1.0" encoding="utf-8"?>
<Control xmlns="http://schemas.microsoft.com/VisualStudio/2011/storyboarding/control">
  <Id Name="System.Storyboarding.WindowsPhoneIcons.Play" Revision="1" Stencil="System.Storyboarding.WindowsPhoneIcons" StencilVersion="0.1"/>
</Control>
</file>

<file path=customXml/item33.xml><?xml version="1.0" encoding="utf-8"?>
<Control xmlns="http://schemas.microsoft.com/VisualStudio/2011/storyboarding/control">
  <Id Name="System.Storyboarding.WindowsPhoneIcons.FastForward" Revision="1" Stencil="System.Storyboarding.WindowsPhoneIcons" StencilVersion="0.1"/>
</Control>
</file>

<file path=customXml/item34.xml><?xml version="1.0" encoding="utf-8"?>
<Control xmlns="http://schemas.microsoft.com/VisualStudio/2011/storyboarding/control">
  <Id Name="System.Storyboarding.WindowsPhoneIcons.FastForward" Revision="1" Stencil="System.Storyboarding.WindowsPhoneIcons" StencilVersion="0.1"/>
</Control>
</file>

<file path=customXml/item35.xml><?xml version="1.0" encoding="utf-8"?>
<Control xmlns="http://schemas.microsoft.com/VisualStudio/2011/storyboarding/control">
  <Id Name="System.Storyboarding.WindowsPhoneIcons.FastForward" Revision="1" Stencil="System.Storyboarding.WindowsPhoneIcons" StencilVersion="0.1"/>
</Control>
</file>

<file path=customXml/item36.xml><?xml version="1.0" encoding="utf-8"?>
<Control xmlns="http://schemas.microsoft.com/VisualStudio/2011/storyboarding/control">
  <Id Name="System.Storyboarding.WindowsPhoneIcons.Rewind" Revision="1" Stencil="System.Storyboarding.WindowsPhoneIcons" StencilVersion="0.1"/>
</Control>
</file>

<file path=customXml/item37.xml><?xml version="1.0" encoding="utf-8"?>
<Control xmlns="http://schemas.microsoft.com/VisualStudio/2011/storyboarding/control">
  <Id Name="System.Storyboarding.WindowsPhoneIcons.Pause" Revision="1" Stencil="System.Storyboarding.WindowsPhoneIcons" StencilVersion="0.1"/>
</Control>
</file>

<file path=customXml/item38.xml><?xml version="1.0" encoding="utf-8"?>
<Control xmlns="http://schemas.microsoft.com/VisualStudio/2011/storyboarding/control">
  <Id Name="System.Storyboarding.WindowsPhoneIcons.FastForward" Revision="1" Stencil="System.Storyboarding.WindowsPhoneIcons" StencilVersion="0.1"/>
</Control>
</file>

<file path=customXml/item39.xml><?xml version="1.0" encoding="utf-8"?>
<Control xmlns="http://schemas.microsoft.com/VisualStudio/2011/storyboarding/control">
  <Id Name="System.Storyboarding.WindowsPhoneIcons.FastForward" Revision="1" Stencil="System.Storyboarding.WindowsPhoneIcons" StencilVersion="0.1"/>
</Control>
</file>

<file path=customXml/item4.xml><?xml version="1.0" encoding="utf-8"?>
<Control xmlns="http://schemas.microsoft.com/VisualStudio/2011/storyboarding/control">
  <Id Name="System.Storyboarding.WindowsPhoneIcons.FastForward" Revision="1" Stencil="System.Storyboarding.WindowsPhoneIcons" StencilVersion="0.1"/>
</Control>
</file>

<file path=customXml/item40.xml><?xml version="1.0" encoding="utf-8"?>
<Control xmlns="http://schemas.microsoft.com/VisualStudio/2011/storyboarding/control">
  <Id Name="System.Storyboarding.WindowsPhoneIcons.Rewind" Revision="1" Stencil="System.Storyboarding.WindowsPhoneIcons" StencilVersion="0.1"/>
</Control>
</file>

<file path=customXml/item41.xml><?xml version="1.0" encoding="utf-8"?>
<Control xmlns="http://schemas.microsoft.com/VisualStudio/2011/storyboarding/control">
  <Id Name="System.Storyboarding.WindowsPhoneIcons.Rewind" Revision="1" Stencil="System.Storyboarding.WindowsPhoneIcons" StencilVersion="0.1"/>
</Control>
</file>

<file path=customXml/item42.xml><?xml version="1.0" encoding="utf-8"?>
<Control xmlns="http://schemas.microsoft.com/VisualStudio/2011/storyboarding/control">
  <Id Name="System.Storyboarding.WindowsPhoneIcons.Pause" Revision="1" Stencil="System.Storyboarding.WindowsPhoneIcons" StencilVersion="0.1"/>
</Control>
</file>

<file path=customXml/item43.xml><?xml version="1.0" encoding="utf-8"?>
<Control xmlns="http://schemas.microsoft.com/VisualStudio/2011/storyboarding/control">
  <Id Name="System.Storyboarding.WindowsPhoneIcons.FastForward" Revision="1" Stencil="System.Storyboarding.WindowsPhoneIcons" StencilVersion="0.1"/>
</Control>
</file>

<file path=customXml/item44.xml><?xml version="1.0" encoding="utf-8"?>
<Control xmlns="http://schemas.microsoft.com/VisualStudio/2011/storyboarding/control">
  <Id Name="System.Storyboarding.WindowsPhoneIcons.Play" Revision="1" Stencil="System.Storyboarding.WindowsPhoneIcons" StencilVersion="0.1"/>
</Control>
</file>

<file path=customXml/item45.xml><?xml version="1.0" encoding="utf-8"?>
<Control xmlns="http://schemas.microsoft.com/VisualStudio/2011/storyboarding/control">
  <Id Name="System.Storyboarding.WindowsPhoneIcons.Rewind" Revision="1" Stencil="System.Storyboarding.WindowsPhoneIcons" StencilVersion="0.1"/>
</Control>
</file>

<file path=customXml/item46.xml><?xml version="1.0" encoding="utf-8"?>
<Control xmlns="http://schemas.microsoft.com/VisualStudio/2011/storyboarding/control">
  <Id Name="System.Storyboarding.WindowsPhoneIcons.Rewind" Revision="1" Stencil="System.Storyboarding.WindowsPhoneIcons" StencilVersion="0.1"/>
</Control>
</file>

<file path=customXml/item47.xml><?xml version="1.0" encoding="utf-8"?>
<Control xmlns="http://schemas.microsoft.com/VisualStudio/2011/storyboarding/control">
  <Id Name="System.Storyboarding.WindowsPhoneIcons.Rewind" Revision="1" Stencil="System.Storyboarding.WindowsPhoneIcons" StencilVersion="0.1"/>
</Control>
</file>

<file path=customXml/item48.xml><?xml version="1.0" encoding="utf-8"?>
<Control xmlns="http://schemas.microsoft.com/VisualStudio/2011/storyboarding/control">
  <Id Name="System.Storyboarding.WindowsPhoneIcons.Rewind" Revision="1" Stencil="System.Storyboarding.WindowsPhoneIcons" StencilVersion="0.1"/>
</Control>
</file>

<file path=customXml/item49.xml><?xml version="1.0" encoding="utf-8"?>
<Control xmlns="http://schemas.microsoft.com/VisualStudio/2011/storyboarding/control">
  <Id Name="System.Storyboarding.WindowsPhoneIcons.FastForward" Revision="1" Stencil="System.Storyboarding.WindowsPhoneIcons" StencilVersion="0.1"/>
</Control>
</file>

<file path=customXml/item5.xml><?xml version="1.0" encoding="utf-8"?>
<Control xmlns="http://schemas.microsoft.com/VisualStudio/2011/storyboarding/control">
  <Id Name="System.Storyboarding.WindowsPhoneIcons.FastForward" Revision="1" Stencil="System.Storyboarding.WindowsPhoneIcons" StencilVersion="0.1"/>
</Control>
</file>

<file path=customXml/item50.xml><?xml version="1.0" encoding="utf-8"?>
<Control xmlns="http://schemas.microsoft.com/VisualStudio/2011/storyboarding/control">
  <Id Name="System.Storyboarding.WindowsPhoneIcons.FastForward" Revision="1" Stencil="System.Storyboarding.WindowsPhoneIcons" StencilVersion="0.1"/>
</Control>
</file>

<file path=customXml/item51.xml><?xml version="1.0" encoding="utf-8"?>
<Control xmlns="http://schemas.microsoft.com/VisualStudio/2011/storyboarding/control">
  <Id Name="System.Storyboarding.WindowsPhoneIcons.FastForward" Revision="1" Stencil="System.Storyboarding.WindowsPhoneIcons" StencilVersion="0.1"/>
</Control>
</file>

<file path=customXml/item52.xml><?xml version="1.0" encoding="utf-8"?>
<Control xmlns="http://schemas.microsoft.com/VisualStudio/2011/storyboarding/control">
  <Id Name="System.Storyboarding.WindowsPhoneIcons.Rewind" Revision="1" Stencil="System.Storyboarding.WindowsPhoneIcons" StencilVersion="0.1"/>
</Control>
</file>

<file path=customXml/item53.xml><?xml version="1.0" encoding="utf-8"?>
<Control xmlns="http://schemas.microsoft.com/VisualStudio/2011/storyboarding/control">
  <Id Name="System.Storyboarding.WindowsPhoneIcons.Rewind" Revision="1" Stencil="System.Storyboarding.WindowsPhoneIcons" StencilVersion="0.1"/>
</Control>
</file>

<file path=customXml/item54.xml><?xml version="1.0" encoding="utf-8"?>
<Control xmlns="http://schemas.microsoft.com/VisualStudio/2011/storyboarding/control">
  <Id Name="System.Storyboarding.WindowsPhoneIcons.FastForward" Revision="1" Stencil="System.Storyboarding.WindowsPhoneIcons" StencilVersion="0.1"/>
</Control>
</file>

<file path=customXml/item55.xml><?xml version="1.0" encoding="utf-8"?>
<Control xmlns="http://schemas.microsoft.com/VisualStudio/2011/storyboarding/control">
  <Id Name="System.Storyboarding.WindowsPhoneIcons.Pause" Revision="1" Stencil="System.Storyboarding.WindowsPhoneIcons" StencilVersion="0.1"/>
</Control>
</file>

<file path=customXml/item56.xml><?xml version="1.0" encoding="utf-8"?>
<Control xmlns="http://schemas.microsoft.com/VisualStudio/2011/storyboarding/control">
  <Id Name="System.Storyboarding.WindowsPhoneIcons.Play" Revision="1" Stencil="System.Storyboarding.WindowsPhoneIcons" StencilVersion="0.1"/>
</Control>
</file>

<file path=customXml/item57.xml><?xml version="1.0" encoding="utf-8"?>
<Control xmlns="http://schemas.microsoft.com/VisualStudio/2011/storyboarding/control">
  <Id Name="System.Storyboarding.WindowsPhoneIcons.Pause" Revision="1" Stencil="System.Storyboarding.WindowsPhoneIcons" StencilVersion="0.1"/>
</Control>
</file>

<file path=customXml/item58.xml><?xml version="1.0" encoding="utf-8"?>
<Control xmlns="http://schemas.microsoft.com/VisualStudio/2011/storyboarding/control">
  <Id Name="System.Storyboarding.WindowsPhoneIcons.Pause" Revision="1" Stencil="System.Storyboarding.WindowsPhoneIcons" StencilVersion="0.1"/>
</Control>
</file>

<file path=customXml/item59.xml><?xml version="1.0" encoding="utf-8"?>
<Control xmlns="http://schemas.microsoft.com/VisualStudio/2011/storyboarding/control">
  <Id Name="System.Storyboarding.WindowsPhoneIcons.FastForward" Revision="1" Stencil="System.Storyboarding.WindowsPhoneIcons" StencilVersion="0.1"/>
</Control>
</file>

<file path=customXml/item6.xml><?xml version="1.0" encoding="utf-8"?>
<Control xmlns="http://schemas.microsoft.com/VisualStudio/2011/storyboarding/control">
  <Id Name="System.Storyboarding.WindowsPhoneIcons.Rewind" Revision="1" Stencil="System.Storyboarding.WindowsPhoneIcons" StencilVersion="0.1"/>
</Control>
</file>

<file path=customXml/item60.xml><?xml version="1.0" encoding="utf-8"?>
<Control xmlns="http://schemas.microsoft.com/VisualStudio/2011/storyboarding/control">
  <Id Name="System.Storyboarding.WindowsPhoneIcons.Play" Revision="1" Stencil="System.Storyboarding.WindowsPhoneIcons" StencilVersion="0.1"/>
</Control>
</file>

<file path=customXml/item61.xml><?xml version="1.0" encoding="utf-8"?>
<Control xmlns="http://schemas.microsoft.com/VisualStudio/2011/storyboarding/control">
  <Id Name="System.Storyboarding.WindowsPhoneIcons.Play" Revision="1" Stencil="System.Storyboarding.WindowsPhoneIcons" StencilVersion="0.1"/>
</Control>
</file>

<file path=customXml/item62.xml><?xml version="1.0" encoding="utf-8"?>
<Control xmlns="http://schemas.microsoft.com/VisualStudio/2011/storyboarding/control">
  <Id Name="System.Storyboarding.WindowsPhoneIcons.FastForward" Revision="1" Stencil="System.Storyboarding.WindowsPhoneIcons" StencilVersion="0.1"/>
</Control>
</file>

<file path=customXml/item63.xml><?xml version="1.0" encoding="utf-8"?>
<Control xmlns="http://schemas.microsoft.com/VisualStudio/2011/storyboarding/control">
  <Id Name="System.Storyboarding.WindowsPhoneIcons.Play" Revision="1" Stencil="System.Storyboarding.WindowsPhoneIcons" StencilVersion="0.1"/>
</Control>
</file>

<file path=customXml/item64.xml><?xml version="1.0" encoding="utf-8"?>
<Control xmlns="http://schemas.microsoft.com/VisualStudio/2011/storyboarding/control">
  <Id Name="System.Storyboarding.WindowsPhoneIcons.Rewind" Revision="1" Stencil="System.Storyboarding.WindowsPhoneIcons" StencilVersion="0.1"/>
</Control>
</file>

<file path=customXml/item65.xml><?xml version="1.0" encoding="utf-8"?>
<Control xmlns="http://schemas.microsoft.com/VisualStudio/2011/storyboarding/control">
  <Id Name="System.Storyboarding.WindowsPhoneIcons.Play" Revision="1" Stencil="System.Storyboarding.WindowsPhoneIcons" StencilVersion="0.1"/>
</Control>
</file>

<file path=customXml/item66.xml><?xml version="1.0" encoding="utf-8"?>
<Control xmlns="http://schemas.microsoft.com/VisualStudio/2011/storyboarding/control">
  <Id Name="System.Storyboarding.WindowsPhoneIcons.Rewind" Revision="1" Stencil="System.Storyboarding.WindowsPhoneIcons" StencilVersion="0.1"/>
</Control>
</file>

<file path=customXml/item7.xml><?xml version="1.0" encoding="utf-8"?>
<Control xmlns="http://schemas.microsoft.com/VisualStudio/2011/storyboarding/control">
  <Id Name="System.Storyboarding.WindowsPhoneIcons.Play" Revision="1" Stencil="System.Storyboarding.WindowsPhoneIcons" StencilVersion="0.1"/>
</Control>
</file>

<file path=customXml/item8.xml><?xml version="1.0" encoding="utf-8"?>
<Control xmlns="http://schemas.microsoft.com/VisualStudio/2011/storyboarding/control">
  <Id Name="System.Storyboarding.WindowsPhoneIcons.Rewind" Revision="1" Stencil="System.Storyboarding.WindowsPhoneIcons" StencilVersion="0.1"/>
</Control>
</file>

<file path=customXml/item9.xml><?xml version="1.0" encoding="utf-8"?>
<Control xmlns="http://schemas.microsoft.com/VisualStudio/2011/storyboarding/control">
  <Id Name="System.Storyboarding.WindowsPhoneIcons.FastForward" Revision="1" Stencil="System.Storyboarding.WindowsPhoneIcons" StencilVersion="0.1"/>
</Control>
</file>

<file path=customXml/itemProps1.xml><?xml version="1.0" encoding="utf-8"?>
<ds:datastoreItem xmlns:ds="http://schemas.openxmlformats.org/officeDocument/2006/customXml" ds:itemID="{BD24C440-81B1-4EDC-8FAE-8C1A5E630A29}">
  <ds:schemaRefs>
    <ds:schemaRef ds:uri="http://schemas.microsoft.com/VisualStudio/2011/storyboarding/control"/>
  </ds:schemaRefs>
</ds:datastoreItem>
</file>

<file path=customXml/itemProps10.xml><?xml version="1.0" encoding="utf-8"?>
<ds:datastoreItem xmlns:ds="http://schemas.openxmlformats.org/officeDocument/2006/customXml" ds:itemID="{2FD5E660-C31D-4B96-8CF0-0AED6CAA17B6}">
  <ds:schemaRefs>
    <ds:schemaRef ds:uri="http://schemas.microsoft.com/VisualStudio/2011/storyboarding/control"/>
  </ds:schemaRefs>
</ds:datastoreItem>
</file>

<file path=customXml/itemProps11.xml><?xml version="1.0" encoding="utf-8"?>
<ds:datastoreItem xmlns:ds="http://schemas.openxmlformats.org/officeDocument/2006/customXml" ds:itemID="{02C84503-E3C4-4F20-9162-0110C413B88C}">
  <ds:schemaRefs>
    <ds:schemaRef ds:uri="http://schemas.microsoft.com/VisualStudio/2011/storyboarding/control"/>
  </ds:schemaRefs>
</ds:datastoreItem>
</file>

<file path=customXml/itemProps12.xml><?xml version="1.0" encoding="utf-8"?>
<ds:datastoreItem xmlns:ds="http://schemas.openxmlformats.org/officeDocument/2006/customXml" ds:itemID="{34ECDB45-B919-4B67-9F9F-9357E8E2782A}">
  <ds:schemaRefs>
    <ds:schemaRef ds:uri="http://schemas.microsoft.com/VisualStudio/2011/storyboarding/control"/>
  </ds:schemaRefs>
</ds:datastoreItem>
</file>

<file path=customXml/itemProps13.xml><?xml version="1.0" encoding="utf-8"?>
<ds:datastoreItem xmlns:ds="http://schemas.openxmlformats.org/officeDocument/2006/customXml" ds:itemID="{EB61A168-898F-4A5D-BCF8-A7BD8A374A85}">
  <ds:schemaRefs>
    <ds:schemaRef ds:uri="http://schemas.microsoft.com/VisualStudio/2011/storyboarding/control"/>
  </ds:schemaRefs>
</ds:datastoreItem>
</file>

<file path=customXml/itemProps14.xml><?xml version="1.0" encoding="utf-8"?>
<ds:datastoreItem xmlns:ds="http://schemas.openxmlformats.org/officeDocument/2006/customXml" ds:itemID="{C58AF388-0926-40B7-9A54-08E68D3DCFA6}">
  <ds:schemaRefs>
    <ds:schemaRef ds:uri="http://schemas.microsoft.com/VisualStudio/2011/storyboarding/control"/>
  </ds:schemaRefs>
</ds:datastoreItem>
</file>

<file path=customXml/itemProps15.xml><?xml version="1.0" encoding="utf-8"?>
<ds:datastoreItem xmlns:ds="http://schemas.openxmlformats.org/officeDocument/2006/customXml" ds:itemID="{EE06B9D8-F606-4252-8F1D-D81CD7E6CD37}">
  <ds:schemaRefs>
    <ds:schemaRef ds:uri="http://schemas.microsoft.com/VisualStudio/2011/storyboarding/control"/>
  </ds:schemaRefs>
</ds:datastoreItem>
</file>

<file path=customXml/itemProps16.xml><?xml version="1.0" encoding="utf-8"?>
<ds:datastoreItem xmlns:ds="http://schemas.openxmlformats.org/officeDocument/2006/customXml" ds:itemID="{6C056E84-DE69-4F3B-B838-5DC26E0332FA}">
  <ds:schemaRefs>
    <ds:schemaRef ds:uri="http://schemas.microsoft.com/VisualStudio/2011/storyboarding/control"/>
  </ds:schemaRefs>
</ds:datastoreItem>
</file>

<file path=customXml/itemProps17.xml><?xml version="1.0" encoding="utf-8"?>
<ds:datastoreItem xmlns:ds="http://schemas.openxmlformats.org/officeDocument/2006/customXml" ds:itemID="{C403AA94-EDB7-42EA-B17C-3A1AC2FB5E4E}">
  <ds:schemaRefs>
    <ds:schemaRef ds:uri="http://schemas.microsoft.com/VisualStudio/2011/storyboarding/control"/>
  </ds:schemaRefs>
</ds:datastoreItem>
</file>

<file path=customXml/itemProps18.xml><?xml version="1.0" encoding="utf-8"?>
<ds:datastoreItem xmlns:ds="http://schemas.openxmlformats.org/officeDocument/2006/customXml" ds:itemID="{9E93C836-23BA-4480-B334-F30E347FD6A8}">
  <ds:schemaRefs>
    <ds:schemaRef ds:uri="http://schemas.microsoft.com/VisualStudio/2011/storyboarding/control"/>
  </ds:schemaRefs>
</ds:datastoreItem>
</file>

<file path=customXml/itemProps19.xml><?xml version="1.0" encoding="utf-8"?>
<ds:datastoreItem xmlns:ds="http://schemas.openxmlformats.org/officeDocument/2006/customXml" ds:itemID="{EED6F564-D826-4C33-9118-46AFB47EAFB9}">
  <ds:schemaRefs>
    <ds:schemaRef ds:uri="http://schemas.microsoft.com/VisualStudio/2011/storyboarding/control"/>
  </ds:schemaRefs>
</ds:datastoreItem>
</file>

<file path=customXml/itemProps2.xml><?xml version="1.0" encoding="utf-8"?>
<ds:datastoreItem xmlns:ds="http://schemas.openxmlformats.org/officeDocument/2006/customXml" ds:itemID="{4C4AFC52-E202-4FC9-96E2-BAC0421E8648}">
  <ds:schemaRefs>
    <ds:schemaRef ds:uri="http://schemas.microsoft.com/VisualStudio/2011/storyboarding/control"/>
  </ds:schemaRefs>
</ds:datastoreItem>
</file>

<file path=customXml/itemProps20.xml><?xml version="1.0" encoding="utf-8"?>
<ds:datastoreItem xmlns:ds="http://schemas.openxmlformats.org/officeDocument/2006/customXml" ds:itemID="{EF3247B2-BF12-4BED-89A9-F109CC43EBA3}">
  <ds:schemaRefs>
    <ds:schemaRef ds:uri="http://schemas.microsoft.com/VisualStudio/2011/storyboarding/control"/>
  </ds:schemaRefs>
</ds:datastoreItem>
</file>

<file path=customXml/itemProps21.xml><?xml version="1.0" encoding="utf-8"?>
<ds:datastoreItem xmlns:ds="http://schemas.openxmlformats.org/officeDocument/2006/customXml" ds:itemID="{2D6D13CE-1C2A-4570-A37C-1315CB15396D}">
  <ds:schemaRefs>
    <ds:schemaRef ds:uri="http://schemas.microsoft.com/VisualStudio/2011/storyboarding/control"/>
  </ds:schemaRefs>
</ds:datastoreItem>
</file>

<file path=customXml/itemProps22.xml><?xml version="1.0" encoding="utf-8"?>
<ds:datastoreItem xmlns:ds="http://schemas.openxmlformats.org/officeDocument/2006/customXml" ds:itemID="{D7887E39-1945-4EFA-AE12-C9277A4E1D77}">
  <ds:schemaRefs>
    <ds:schemaRef ds:uri="http://schemas.microsoft.com/VisualStudio/2011/storyboarding/control"/>
  </ds:schemaRefs>
</ds:datastoreItem>
</file>

<file path=customXml/itemProps23.xml><?xml version="1.0" encoding="utf-8"?>
<ds:datastoreItem xmlns:ds="http://schemas.openxmlformats.org/officeDocument/2006/customXml" ds:itemID="{2EFF3CBE-812E-45A4-9E1D-07E7B8A485B3}">
  <ds:schemaRefs>
    <ds:schemaRef ds:uri="http://schemas.microsoft.com/VisualStudio/2011/storyboarding/control"/>
  </ds:schemaRefs>
</ds:datastoreItem>
</file>

<file path=customXml/itemProps24.xml><?xml version="1.0" encoding="utf-8"?>
<ds:datastoreItem xmlns:ds="http://schemas.openxmlformats.org/officeDocument/2006/customXml" ds:itemID="{87926B4B-B0DF-459F-80B6-6CEB4AFA1FB3}">
  <ds:schemaRefs>
    <ds:schemaRef ds:uri="http://schemas.microsoft.com/VisualStudio/2011/storyboarding/control"/>
  </ds:schemaRefs>
</ds:datastoreItem>
</file>

<file path=customXml/itemProps25.xml><?xml version="1.0" encoding="utf-8"?>
<ds:datastoreItem xmlns:ds="http://schemas.openxmlformats.org/officeDocument/2006/customXml" ds:itemID="{5A2C94F9-DB97-4D93-8203-8496C817DBA6}">
  <ds:schemaRefs>
    <ds:schemaRef ds:uri="http://schemas.microsoft.com/VisualStudio/2011/storyboarding/control"/>
  </ds:schemaRefs>
</ds:datastoreItem>
</file>

<file path=customXml/itemProps26.xml><?xml version="1.0" encoding="utf-8"?>
<ds:datastoreItem xmlns:ds="http://schemas.openxmlformats.org/officeDocument/2006/customXml" ds:itemID="{84D28144-F860-4F68-91C8-1635C24F0B72}">
  <ds:schemaRefs>
    <ds:schemaRef ds:uri="http://schemas.microsoft.com/VisualStudio/2011/storyboarding/control"/>
  </ds:schemaRefs>
</ds:datastoreItem>
</file>

<file path=customXml/itemProps27.xml><?xml version="1.0" encoding="utf-8"?>
<ds:datastoreItem xmlns:ds="http://schemas.openxmlformats.org/officeDocument/2006/customXml" ds:itemID="{77A9CE83-5C15-4773-BA47-2C35787D9943}">
  <ds:schemaRefs>
    <ds:schemaRef ds:uri="http://schemas.microsoft.com/VisualStudio/2011/storyboarding/control"/>
  </ds:schemaRefs>
</ds:datastoreItem>
</file>

<file path=customXml/itemProps28.xml><?xml version="1.0" encoding="utf-8"?>
<ds:datastoreItem xmlns:ds="http://schemas.openxmlformats.org/officeDocument/2006/customXml" ds:itemID="{E17DBABB-07C9-444D-82B2-993D587E166E}">
  <ds:schemaRefs>
    <ds:schemaRef ds:uri="http://schemas.microsoft.com/VisualStudio/2011/storyboarding/control"/>
  </ds:schemaRefs>
</ds:datastoreItem>
</file>

<file path=customXml/itemProps29.xml><?xml version="1.0" encoding="utf-8"?>
<ds:datastoreItem xmlns:ds="http://schemas.openxmlformats.org/officeDocument/2006/customXml" ds:itemID="{6F90AC90-BFE3-4399-BA24-575A44C2482D}">
  <ds:schemaRefs>
    <ds:schemaRef ds:uri="http://schemas.microsoft.com/VisualStudio/2011/storyboarding/control"/>
  </ds:schemaRefs>
</ds:datastoreItem>
</file>

<file path=customXml/itemProps3.xml><?xml version="1.0" encoding="utf-8"?>
<ds:datastoreItem xmlns:ds="http://schemas.openxmlformats.org/officeDocument/2006/customXml" ds:itemID="{38721C15-F095-4465-B580-1C85E38BE510}">
  <ds:schemaRefs>
    <ds:schemaRef ds:uri="http://schemas.microsoft.com/VisualStudio/2011/storyboarding/control"/>
  </ds:schemaRefs>
</ds:datastoreItem>
</file>

<file path=customXml/itemProps30.xml><?xml version="1.0" encoding="utf-8"?>
<ds:datastoreItem xmlns:ds="http://schemas.openxmlformats.org/officeDocument/2006/customXml" ds:itemID="{00EAEDD8-5E54-40A6-815D-D243BBFF064D}">
  <ds:schemaRefs>
    <ds:schemaRef ds:uri="http://schemas.microsoft.com/VisualStudio/2011/storyboarding/control"/>
  </ds:schemaRefs>
</ds:datastoreItem>
</file>

<file path=customXml/itemProps31.xml><?xml version="1.0" encoding="utf-8"?>
<ds:datastoreItem xmlns:ds="http://schemas.openxmlformats.org/officeDocument/2006/customXml" ds:itemID="{4232E599-62E8-4885-825A-5A1DB5FBBE03}">
  <ds:schemaRefs>
    <ds:schemaRef ds:uri="http://schemas.microsoft.com/VisualStudio/2011/storyboarding/control"/>
  </ds:schemaRefs>
</ds:datastoreItem>
</file>

<file path=customXml/itemProps32.xml><?xml version="1.0" encoding="utf-8"?>
<ds:datastoreItem xmlns:ds="http://schemas.openxmlformats.org/officeDocument/2006/customXml" ds:itemID="{08466B0C-5138-4D4F-B347-28617E6DD9C3}">
  <ds:schemaRefs>
    <ds:schemaRef ds:uri="http://schemas.microsoft.com/VisualStudio/2011/storyboarding/control"/>
  </ds:schemaRefs>
</ds:datastoreItem>
</file>

<file path=customXml/itemProps33.xml><?xml version="1.0" encoding="utf-8"?>
<ds:datastoreItem xmlns:ds="http://schemas.openxmlformats.org/officeDocument/2006/customXml" ds:itemID="{5DC9DC51-3C44-4EF7-BB27-BB431DCF43DE}">
  <ds:schemaRefs>
    <ds:schemaRef ds:uri="http://schemas.microsoft.com/VisualStudio/2011/storyboarding/control"/>
  </ds:schemaRefs>
</ds:datastoreItem>
</file>

<file path=customXml/itemProps34.xml><?xml version="1.0" encoding="utf-8"?>
<ds:datastoreItem xmlns:ds="http://schemas.openxmlformats.org/officeDocument/2006/customXml" ds:itemID="{370805F3-2A37-4FCE-B6A3-0A399DA12EC7}">
  <ds:schemaRefs>
    <ds:schemaRef ds:uri="http://schemas.microsoft.com/VisualStudio/2011/storyboarding/control"/>
  </ds:schemaRefs>
</ds:datastoreItem>
</file>

<file path=customXml/itemProps35.xml><?xml version="1.0" encoding="utf-8"?>
<ds:datastoreItem xmlns:ds="http://schemas.openxmlformats.org/officeDocument/2006/customXml" ds:itemID="{B7BEA8F2-92E7-48C6-A223-6DF26F369C93}">
  <ds:schemaRefs>
    <ds:schemaRef ds:uri="http://schemas.microsoft.com/VisualStudio/2011/storyboarding/control"/>
  </ds:schemaRefs>
</ds:datastoreItem>
</file>

<file path=customXml/itemProps36.xml><?xml version="1.0" encoding="utf-8"?>
<ds:datastoreItem xmlns:ds="http://schemas.openxmlformats.org/officeDocument/2006/customXml" ds:itemID="{3930F996-2160-4441-9282-EF86907C747F}">
  <ds:schemaRefs>
    <ds:schemaRef ds:uri="http://schemas.microsoft.com/VisualStudio/2011/storyboarding/control"/>
  </ds:schemaRefs>
</ds:datastoreItem>
</file>

<file path=customXml/itemProps37.xml><?xml version="1.0" encoding="utf-8"?>
<ds:datastoreItem xmlns:ds="http://schemas.openxmlformats.org/officeDocument/2006/customXml" ds:itemID="{0D87C94D-F227-4A35-85BB-FBB9EA4811B5}">
  <ds:schemaRefs>
    <ds:schemaRef ds:uri="http://schemas.microsoft.com/VisualStudio/2011/storyboarding/control"/>
  </ds:schemaRefs>
</ds:datastoreItem>
</file>

<file path=customXml/itemProps38.xml><?xml version="1.0" encoding="utf-8"?>
<ds:datastoreItem xmlns:ds="http://schemas.openxmlformats.org/officeDocument/2006/customXml" ds:itemID="{F40A84E3-70BA-42ED-92CF-60F995CC895E}">
  <ds:schemaRefs>
    <ds:schemaRef ds:uri="http://schemas.microsoft.com/VisualStudio/2011/storyboarding/control"/>
  </ds:schemaRefs>
</ds:datastoreItem>
</file>

<file path=customXml/itemProps39.xml><?xml version="1.0" encoding="utf-8"?>
<ds:datastoreItem xmlns:ds="http://schemas.openxmlformats.org/officeDocument/2006/customXml" ds:itemID="{A2FC8F42-A12D-4CBB-8675-AEBE7B696AE4}">
  <ds:schemaRefs>
    <ds:schemaRef ds:uri="http://schemas.microsoft.com/VisualStudio/2011/storyboarding/control"/>
  </ds:schemaRefs>
</ds:datastoreItem>
</file>

<file path=customXml/itemProps4.xml><?xml version="1.0" encoding="utf-8"?>
<ds:datastoreItem xmlns:ds="http://schemas.openxmlformats.org/officeDocument/2006/customXml" ds:itemID="{32506B10-CBB4-420E-9DA9-8CCFC5865485}">
  <ds:schemaRefs>
    <ds:schemaRef ds:uri="http://schemas.microsoft.com/VisualStudio/2011/storyboarding/control"/>
  </ds:schemaRefs>
</ds:datastoreItem>
</file>

<file path=customXml/itemProps40.xml><?xml version="1.0" encoding="utf-8"?>
<ds:datastoreItem xmlns:ds="http://schemas.openxmlformats.org/officeDocument/2006/customXml" ds:itemID="{FA5FEF90-CA6B-43EE-AC3A-3E1BF4702D03}">
  <ds:schemaRefs>
    <ds:schemaRef ds:uri="http://schemas.microsoft.com/VisualStudio/2011/storyboarding/control"/>
  </ds:schemaRefs>
</ds:datastoreItem>
</file>

<file path=customXml/itemProps41.xml><?xml version="1.0" encoding="utf-8"?>
<ds:datastoreItem xmlns:ds="http://schemas.openxmlformats.org/officeDocument/2006/customXml" ds:itemID="{5959924A-9A1F-46BC-8F26-C1088D68098D}">
  <ds:schemaRefs>
    <ds:schemaRef ds:uri="http://schemas.microsoft.com/VisualStudio/2011/storyboarding/control"/>
  </ds:schemaRefs>
</ds:datastoreItem>
</file>

<file path=customXml/itemProps42.xml><?xml version="1.0" encoding="utf-8"?>
<ds:datastoreItem xmlns:ds="http://schemas.openxmlformats.org/officeDocument/2006/customXml" ds:itemID="{FDFAF430-5685-4088-B9C5-C02CCE54F95B}">
  <ds:schemaRefs>
    <ds:schemaRef ds:uri="http://schemas.microsoft.com/VisualStudio/2011/storyboarding/control"/>
  </ds:schemaRefs>
</ds:datastoreItem>
</file>

<file path=customXml/itemProps43.xml><?xml version="1.0" encoding="utf-8"?>
<ds:datastoreItem xmlns:ds="http://schemas.openxmlformats.org/officeDocument/2006/customXml" ds:itemID="{0D39CE0A-11EF-4DB2-8BF6-C0DBF3EC02A2}">
  <ds:schemaRefs>
    <ds:schemaRef ds:uri="http://schemas.microsoft.com/VisualStudio/2011/storyboarding/control"/>
  </ds:schemaRefs>
</ds:datastoreItem>
</file>

<file path=customXml/itemProps44.xml><?xml version="1.0" encoding="utf-8"?>
<ds:datastoreItem xmlns:ds="http://schemas.openxmlformats.org/officeDocument/2006/customXml" ds:itemID="{7A0A5343-31DB-40BD-9A58-2DE704EA4C5A}">
  <ds:schemaRefs>
    <ds:schemaRef ds:uri="http://schemas.microsoft.com/VisualStudio/2011/storyboarding/control"/>
  </ds:schemaRefs>
</ds:datastoreItem>
</file>

<file path=customXml/itemProps45.xml><?xml version="1.0" encoding="utf-8"?>
<ds:datastoreItem xmlns:ds="http://schemas.openxmlformats.org/officeDocument/2006/customXml" ds:itemID="{D93BABBB-436C-4DDE-A32E-CBFF5DA00927}">
  <ds:schemaRefs>
    <ds:schemaRef ds:uri="http://schemas.microsoft.com/VisualStudio/2011/storyboarding/control"/>
  </ds:schemaRefs>
</ds:datastoreItem>
</file>

<file path=customXml/itemProps46.xml><?xml version="1.0" encoding="utf-8"?>
<ds:datastoreItem xmlns:ds="http://schemas.openxmlformats.org/officeDocument/2006/customXml" ds:itemID="{F9D5373B-6755-4C14-8F06-A40BDE1A0EFA}">
  <ds:schemaRefs>
    <ds:schemaRef ds:uri="http://schemas.microsoft.com/VisualStudio/2011/storyboarding/control"/>
  </ds:schemaRefs>
</ds:datastoreItem>
</file>

<file path=customXml/itemProps47.xml><?xml version="1.0" encoding="utf-8"?>
<ds:datastoreItem xmlns:ds="http://schemas.openxmlformats.org/officeDocument/2006/customXml" ds:itemID="{A46DC55B-CD60-45C7-B054-63AB5B93C439}">
  <ds:schemaRefs>
    <ds:schemaRef ds:uri="http://schemas.microsoft.com/VisualStudio/2011/storyboarding/control"/>
  </ds:schemaRefs>
</ds:datastoreItem>
</file>

<file path=customXml/itemProps48.xml><?xml version="1.0" encoding="utf-8"?>
<ds:datastoreItem xmlns:ds="http://schemas.openxmlformats.org/officeDocument/2006/customXml" ds:itemID="{55DA9F13-68E1-4BFD-9DBF-A451522E2D92}">
  <ds:schemaRefs>
    <ds:schemaRef ds:uri="http://schemas.microsoft.com/VisualStudio/2011/storyboarding/control"/>
  </ds:schemaRefs>
</ds:datastoreItem>
</file>

<file path=customXml/itemProps49.xml><?xml version="1.0" encoding="utf-8"?>
<ds:datastoreItem xmlns:ds="http://schemas.openxmlformats.org/officeDocument/2006/customXml" ds:itemID="{9D64D36E-B5D2-4072-A584-D1104629FF95}">
  <ds:schemaRefs>
    <ds:schemaRef ds:uri="http://schemas.microsoft.com/VisualStudio/2011/storyboarding/control"/>
  </ds:schemaRefs>
</ds:datastoreItem>
</file>

<file path=customXml/itemProps5.xml><?xml version="1.0" encoding="utf-8"?>
<ds:datastoreItem xmlns:ds="http://schemas.openxmlformats.org/officeDocument/2006/customXml" ds:itemID="{2BAA8B8C-1E75-49A3-BB40-9F2682FD4657}">
  <ds:schemaRefs>
    <ds:schemaRef ds:uri="http://schemas.microsoft.com/VisualStudio/2011/storyboarding/control"/>
  </ds:schemaRefs>
</ds:datastoreItem>
</file>

<file path=customXml/itemProps50.xml><?xml version="1.0" encoding="utf-8"?>
<ds:datastoreItem xmlns:ds="http://schemas.openxmlformats.org/officeDocument/2006/customXml" ds:itemID="{E61D7F69-6069-4F5F-AF7B-F51BFF01C1A9}">
  <ds:schemaRefs>
    <ds:schemaRef ds:uri="http://schemas.microsoft.com/VisualStudio/2011/storyboarding/control"/>
  </ds:schemaRefs>
</ds:datastoreItem>
</file>

<file path=customXml/itemProps51.xml><?xml version="1.0" encoding="utf-8"?>
<ds:datastoreItem xmlns:ds="http://schemas.openxmlformats.org/officeDocument/2006/customXml" ds:itemID="{573B3969-CF62-4FCC-82C5-6549E3B1F24E}">
  <ds:schemaRefs>
    <ds:schemaRef ds:uri="http://schemas.microsoft.com/VisualStudio/2011/storyboarding/control"/>
  </ds:schemaRefs>
</ds:datastoreItem>
</file>

<file path=customXml/itemProps52.xml><?xml version="1.0" encoding="utf-8"?>
<ds:datastoreItem xmlns:ds="http://schemas.openxmlformats.org/officeDocument/2006/customXml" ds:itemID="{38302236-B392-489E-B3C2-EE5424BF506C}">
  <ds:schemaRefs>
    <ds:schemaRef ds:uri="http://schemas.microsoft.com/VisualStudio/2011/storyboarding/control"/>
  </ds:schemaRefs>
</ds:datastoreItem>
</file>

<file path=customXml/itemProps53.xml><?xml version="1.0" encoding="utf-8"?>
<ds:datastoreItem xmlns:ds="http://schemas.openxmlformats.org/officeDocument/2006/customXml" ds:itemID="{FB0D1B75-BC56-4BDB-B5EA-6D7A685F4CB8}">
  <ds:schemaRefs>
    <ds:schemaRef ds:uri="http://schemas.microsoft.com/VisualStudio/2011/storyboarding/control"/>
  </ds:schemaRefs>
</ds:datastoreItem>
</file>

<file path=customXml/itemProps54.xml><?xml version="1.0" encoding="utf-8"?>
<ds:datastoreItem xmlns:ds="http://schemas.openxmlformats.org/officeDocument/2006/customXml" ds:itemID="{D0BF793B-093C-48E5-84D0-9F65E181B0A2}">
  <ds:schemaRefs>
    <ds:schemaRef ds:uri="http://schemas.microsoft.com/VisualStudio/2011/storyboarding/control"/>
  </ds:schemaRefs>
</ds:datastoreItem>
</file>

<file path=customXml/itemProps55.xml><?xml version="1.0" encoding="utf-8"?>
<ds:datastoreItem xmlns:ds="http://schemas.openxmlformats.org/officeDocument/2006/customXml" ds:itemID="{AC1160CB-DB95-4165-A562-45B0FE9C1095}">
  <ds:schemaRefs>
    <ds:schemaRef ds:uri="http://schemas.microsoft.com/VisualStudio/2011/storyboarding/control"/>
  </ds:schemaRefs>
</ds:datastoreItem>
</file>

<file path=customXml/itemProps56.xml><?xml version="1.0" encoding="utf-8"?>
<ds:datastoreItem xmlns:ds="http://schemas.openxmlformats.org/officeDocument/2006/customXml" ds:itemID="{0EBA0407-7009-439A-9291-630328C20500}">
  <ds:schemaRefs>
    <ds:schemaRef ds:uri="http://schemas.microsoft.com/VisualStudio/2011/storyboarding/control"/>
  </ds:schemaRefs>
</ds:datastoreItem>
</file>

<file path=customXml/itemProps57.xml><?xml version="1.0" encoding="utf-8"?>
<ds:datastoreItem xmlns:ds="http://schemas.openxmlformats.org/officeDocument/2006/customXml" ds:itemID="{AB6C6264-CEDB-4071-A7A4-062217139C90}">
  <ds:schemaRefs>
    <ds:schemaRef ds:uri="http://schemas.microsoft.com/VisualStudio/2011/storyboarding/control"/>
  </ds:schemaRefs>
</ds:datastoreItem>
</file>

<file path=customXml/itemProps58.xml><?xml version="1.0" encoding="utf-8"?>
<ds:datastoreItem xmlns:ds="http://schemas.openxmlformats.org/officeDocument/2006/customXml" ds:itemID="{5AC417C0-5D0B-46E7-BC5D-B64435795C64}">
  <ds:schemaRefs>
    <ds:schemaRef ds:uri="http://schemas.microsoft.com/VisualStudio/2011/storyboarding/control"/>
  </ds:schemaRefs>
</ds:datastoreItem>
</file>

<file path=customXml/itemProps59.xml><?xml version="1.0" encoding="utf-8"?>
<ds:datastoreItem xmlns:ds="http://schemas.openxmlformats.org/officeDocument/2006/customXml" ds:itemID="{D7B547E0-2E78-4277-B382-D6414E1C9E58}">
  <ds:schemaRefs>
    <ds:schemaRef ds:uri="http://schemas.microsoft.com/VisualStudio/2011/storyboarding/control"/>
  </ds:schemaRefs>
</ds:datastoreItem>
</file>

<file path=customXml/itemProps6.xml><?xml version="1.0" encoding="utf-8"?>
<ds:datastoreItem xmlns:ds="http://schemas.openxmlformats.org/officeDocument/2006/customXml" ds:itemID="{43BBF092-2AC4-4B54-AD34-5913FCE456B7}">
  <ds:schemaRefs>
    <ds:schemaRef ds:uri="http://schemas.microsoft.com/VisualStudio/2011/storyboarding/control"/>
  </ds:schemaRefs>
</ds:datastoreItem>
</file>

<file path=customXml/itemProps60.xml><?xml version="1.0" encoding="utf-8"?>
<ds:datastoreItem xmlns:ds="http://schemas.openxmlformats.org/officeDocument/2006/customXml" ds:itemID="{8CE48079-F768-418D-9C23-4107ECDF7488}">
  <ds:schemaRefs>
    <ds:schemaRef ds:uri="http://schemas.microsoft.com/VisualStudio/2011/storyboarding/control"/>
  </ds:schemaRefs>
</ds:datastoreItem>
</file>

<file path=customXml/itemProps61.xml><?xml version="1.0" encoding="utf-8"?>
<ds:datastoreItem xmlns:ds="http://schemas.openxmlformats.org/officeDocument/2006/customXml" ds:itemID="{E4795538-3E8B-4E87-A018-6139F3241A06}">
  <ds:schemaRefs>
    <ds:schemaRef ds:uri="http://schemas.microsoft.com/VisualStudio/2011/storyboarding/control"/>
  </ds:schemaRefs>
</ds:datastoreItem>
</file>

<file path=customXml/itemProps62.xml><?xml version="1.0" encoding="utf-8"?>
<ds:datastoreItem xmlns:ds="http://schemas.openxmlformats.org/officeDocument/2006/customXml" ds:itemID="{14EE3162-9554-4B37-BF7B-31F2BE044D82}">
  <ds:schemaRefs>
    <ds:schemaRef ds:uri="http://schemas.microsoft.com/VisualStudio/2011/storyboarding/control"/>
  </ds:schemaRefs>
</ds:datastoreItem>
</file>

<file path=customXml/itemProps63.xml><?xml version="1.0" encoding="utf-8"?>
<ds:datastoreItem xmlns:ds="http://schemas.openxmlformats.org/officeDocument/2006/customXml" ds:itemID="{DA1EEB5D-EEC3-4806-8971-FAC166C9814B}">
  <ds:schemaRefs>
    <ds:schemaRef ds:uri="http://schemas.microsoft.com/VisualStudio/2011/storyboarding/control"/>
  </ds:schemaRefs>
</ds:datastoreItem>
</file>

<file path=customXml/itemProps64.xml><?xml version="1.0" encoding="utf-8"?>
<ds:datastoreItem xmlns:ds="http://schemas.openxmlformats.org/officeDocument/2006/customXml" ds:itemID="{1D44DBF4-F524-43D9-8697-CEC924FB525F}">
  <ds:schemaRefs>
    <ds:schemaRef ds:uri="http://schemas.microsoft.com/VisualStudio/2011/storyboarding/control"/>
  </ds:schemaRefs>
</ds:datastoreItem>
</file>

<file path=customXml/itemProps65.xml><?xml version="1.0" encoding="utf-8"?>
<ds:datastoreItem xmlns:ds="http://schemas.openxmlformats.org/officeDocument/2006/customXml" ds:itemID="{EE1CFBBE-A0C3-4A1D-87AC-101414D1737A}">
  <ds:schemaRefs>
    <ds:schemaRef ds:uri="http://schemas.microsoft.com/VisualStudio/2011/storyboarding/control"/>
  </ds:schemaRefs>
</ds:datastoreItem>
</file>

<file path=customXml/itemProps66.xml><?xml version="1.0" encoding="utf-8"?>
<ds:datastoreItem xmlns:ds="http://schemas.openxmlformats.org/officeDocument/2006/customXml" ds:itemID="{62E60B1D-160D-4592-B88F-39AC2C2C75DF}">
  <ds:schemaRefs>
    <ds:schemaRef ds:uri="http://schemas.microsoft.com/VisualStudio/2011/storyboarding/control"/>
  </ds:schemaRefs>
</ds:datastoreItem>
</file>

<file path=customXml/itemProps7.xml><?xml version="1.0" encoding="utf-8"?>
<ds:datastoreItem xmlns:ds="http://schemas.openxmlformats.org/officeDocument/2006/customXml" ds:itemID="{858DDE7A-CB67-46BD-A35B-0CE05D11CE60}">
  <ds:schemaRefs>
    <ds:schemaRef ds:uri="http://schemas.microsoft.com/VisualStudio/2011/storyboarding/control"/>
  </ds:schemaRefs>
</ds:datastoreItem>
</file>

<file path=customXml/itemProps8.xml><?xml version="1.0" encoding="utf-8"?>
<ds:datastoreItem xmlns:ds="http://schemas.openxmlformats.org/officeDocument/2006/customXml" ds:itemID="{BA09162D-D616-4C78-B793-27203E2C0AC0}">
  <ds:schemaRefs>
    <ds:schemaRef ds:uri="http://schemas.microsoft.com/VisualStudio/2011/storyboarding/control"/>
  </ds:schemaRefs>
</ds:datastoreItem>
</file>

<file path=customXml/itemProps9.xml><?xml version="1.0" encoding="utf-8"?>
<ds:datastoreItem xmlns:ds="http://schemas.openxmlformats.org/officeDocument/2006/customXml" ds:itemID="{90DF5B8C-E80E-41DA-85AB-A9D61929182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2059</TotalTime>
  <Words>1611</Words>
  <Application>Microsoft Office PowerPoint</Application>
  <PresentationFormat>Widescreen</PresentationFormat>
  <Paragraphs>689</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Franklin Gothic Demi Cond</vt:lpstr>
      <vt:lpstr>Garamond</vt:lpstr>
      <vt:lpstr>Segoe UI</vt:lpstr>
      <vt:lpstr>Segoe UI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DRAFT FROM HERE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Bennett</dc:creator>
  <cp:lastModifiedBy>Justin Bennett</cp:lastModifiedBy>
  <cp:revision>152</cp:revision>
  <dcterms:created xsi:type="dcterms:W3CDTF">2015-11-03T19:58:53Z</dcterms:created>
  <dcterms:modified xsi:type="dcterms:W3CDTF">2016-01-28T18:00:25Z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