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76" r:id="rId5"/>
    <p:sldMasterId id="2147483650" r:id="rId6"/>
    <p:sldMasterId id="2147483678" r:id="rId7"/>
  </p:sldMasterIdLst>
  <p:notesMasterIdLst>
    <p:notesMasterId r:id="rId57"/>
  </p:notesMasterIdLst>
  <p:sldIdLst>
    <p:sldId id="320" r:id="rId8"/>
    <p:sldId id="323" r:id="rId9"/>
    <p:sldId id="416" r:id="rId10"/>
    <p:sldId id="397" r:id="rId11"/>
    <p:sldId id="395" r:id="rId12"/>
    <p:sldId id="396" r:id="rId13"/>
    <p:sldId id="369" r:id="rId14"/>
    <p:sldId id="325" r:id="rId15"/>
    <p:sldId id="405" r:id="rId16"/>
    <p:sldId id="404" r:id="rId17"/>
    <p:sldId id="327" r:id="rId18"/>
    <p:sldId id="349" r:id="rId19"/>
    <p:sldId id="375" r:id="rId20"/>
    <p:sldId id="376" r:id="rId21"/>
    <p:sldId id="359" r:id="rId22"/>
    <p:sldId id="364" r:id="rId23"/>
    <p:sldId id="380" r:id="rId24"/>
    <p:sldId id="414" r:id="rId25"/>
    <p:sldId id="389" r:id="rId26"/>
    <p:sldId id="365" r:id="rId27"/>
    <p:sldId id="344" r:id="rId28"/>
    <p:sldId id="345" r:id="rId29"/>
    <p:sldId id="386" r:id="rId30"/>
    <p:sldId id="366" r:id="rId31"/>
    <p:sldId id="331" r:id="rId32"/>
    <p:sldId id="360" r:id="rId33"/>
    <p:sldId id="332" r:id="rId34"/>
    <p:sldId id="334" r:id="rId35"/>
    <p:sldId id="371" r:id="rId36"/>
    <p:sldId id="351" r:id="rId37"/>
    <p:sldId id="357" r:id="rId38"/>
    <p:sldId id="372" r:id="rId39"/>
    <p:sldId id="415" r:id="rId40"/>
    <p:sldId id="417" r:id="rId41"/>
    <p:sldId id="407" r:id="rId42"/>
    <p:sldId id="408" r:id="rId43"/>
    <p:sldId id="409" r:id="rId44"/>
    <p:sldId id="410" r:id="rId45"/>
    <p:sldId id="411" r:id="rId46"/>
    <p:sldId id="418" r:id="rId47"/>
    <p:sldId id="420" r:id="rId48"/>
    <p:sldId id="412" r:id="rId49"/>
    <p:sldId id="419" r:id="rId50"/>
    <p:sldId id="367" r:id="rId51"/>
    <p:sldId id="422" r:id="rId52"/>
    <p:sldId id="421" r:id="rId53"/>
    <p:sldId id="342" r:id="rId54"/>
    <p:sldId id="373" r:id="rId55"/>
    <p:sldId id="368" r:id="rId5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Intro" id="{52053959-7F35-4B09-901A-F6534AB17375}">
          <p14:sldIdLst>
            <p14:sldId id="320"/>
            <p14:sldId id="323"/>
            <p14:sldId id="416"/>
            <p14:sldId id="397"/>
            <p14:sldId id="395"/>
            <p14:sldId id="396"/>
            <p14:sldId id="369"/>
            <p14:sldId id="325"/>
            <p14:sldId id="405"/>
            <p14:sldId id="404"/>
            <p14:sldId id="327"/>
            <p14:sldId id="349"/>
            <p14:sldId id="375"/>
            <p14:sldId id="376"/>
            <p14:sldId id="359"/>
            <p14:sldId id="364"/>
          </p14:sldIdLst>
        </p14:section>
        <p14:section name="Untitled Section" id="{A482C19D-7798-4C97-8BF1-DF38E0DFA067}">
          <p14:sldIdLst>
            <p14:sldId id="380"/>
            <p14:sldId id="414"/>
            <p14:sldId id="389"/>
            <p14:sldId id="365"/>
            <p14:sldId id="344"/>
            <p14:sldId id="345"/>
            <p14:sldId id="386"/>
            <p14:sldId id="366"/>
            <p14:sldId id="331"/>
            <p14:sldId id="360"/>
            <p14:sldId id="332"/>
            <p14:sldId id="334"/>
            <p14:sldId id="371"/>
            <p14:sldId id="351"/>
            <p14:sldId id="357"/>
            <p14:sldId id="372"/>
            <p14:sldId id="415"/>
            <p14:sldId id="417"/>
            <p14:sldId id="407"/>
            <p14:sldId id="408"/>
            <p14:sldId id="409"/>
            <p14:sldId id="410"/>
            <p14:sldId id="411"/>
            <p14:sldId id="418"/>
            <p14:sldId id="420"/>
            <p14:sldId id="412"/>
            <p14:sldId id="419"/>
            <p14:sldId id="367"/>
            <p14:sldId id="422"/>
            <p14:sldId id="421"/>
            <p14:sldId id="342"/>
            <p14:sldId id="373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Diehl Jr." initials="JDJ" lastIdx="4" clrIdx="0">
    <p:extLst>
      <p:ext uri="{19B8F6BF-5375-455C-9EA6-DF929625EA0E}">
        <p15:presenceInfo xmlns:p15="http://schemas.microsoft.com/office/powerpoint/2012/main" userId="James Diehl Jr." providerId="None"/>
      </p:ext>
    </p:extLst>
  </p:cmAuthor>
  <p:cmAuthor id="2" name="Diehl, Dave" initials="DD" lastIdx="3" clrIdx="1">
    <p:extLst>
      <p:ext uri="{19B8F6BF-5375-455C-9EA6-DF929625EA0E}">
        <p15:presenceInfo xmlns:p15="http://schemas.microsoft.com/office/powerpoint/2012/main" userId="S-1-5-21-1004950804-3092089274-3949176879-17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D2D"/>
    <a:srgbClr val="FF9933"/>
    <a:srgbClr val="FFCC99"/>
    <a:srgbClr val="A5E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1" autoAdjust="0"/>
    <p:restoredTop sz="68393" autoAdjust="0"/>
  </p:normalViewPr>
  <p:slideViewPr>
    <p:cSldViewPr>
      <p:cViewPr varScale="1">
        <p:scale>
          <a:sx n="53" d="100"/>
          <a:sy n="53" d="100"/>
        </p:scale>
        <p:origin x="2424" y="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28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microsoft.com/office/2015/10/relationships/revisionInfo" Target="revisionInfo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rell, Christopher" userId="57a9c451-36a9-41e8-8f33-dce1974c7107" providerId="ADAL" clId="{480AEA41-AB53-4479-9282-5D6CFDEB948C}"/>
    <pc:docChg chg="undo custSel addSld delSld modSld sldOrd delSection modSection">
      <pc:chgData name="Farrell, Christopher" userId="57a9c451-36a9-41e8-8f33-dce1974c7107" providerId="ADAL" clId="{480AEA41-AB53-4479-9282-5D6CFDEB948C}" dt="2018-04-16T21:06:18.391" v="12338" actId="20577"/>
      <pc:docMkLst>
        <pc:docMk/>
      </pc:docMkLst>
      <pc:sldChg chg="modSp">
        <pc:chgData name="Farrell, Christopher" userId="57a9c451-36a9-41e8-8f33-dce1974c7107" providerId="ADAL" clId="{480AEA41-AB53-4479-9282-5D6CFDEB948C}" dt="2018-04-02T15:07:24.475" v="103" actId="20577"/>
        <pc:sldMkLst>
          <pc:docMk/>
          <pc:sldMk cId="885858489" sldId="320"/>
        </pc:sldMkLst>
        <pc:spChg chg="mod">
          <ac:chgData name="Farrell, Christopher" userId="57a9c451-36a9-41e8-8f33-dce1974c7107" providerId="ADAL" clId="{480AEA41-AB53-4479-9282-5D6CFDEB948C}" dt="2018-04-02T15:07:24.475" v="103" actId="20577"/>
          <ac:spMkLst>
            <pc:docMk/>
            <pc:sldMk cId="885858489" sldId="320"/>
            <ac:spMk id="2" creationId="{00000000-0000-0000-0000-000000000000}"/>
          </ac:spMkLst>
        </pc:spChg>
      </pc:sldChg>
      <pc:sldMasterChg chg="delSldLayout">
        <pc:chgData name="Farrell, Christopher" userId="57a9c451-36a9-41e8-8f33-dce1974c7107" providerId="ADAL" clId="{480AEA41-AB53-4479-9282-5D6CFDEB948C}" dt="2018-04-16T18:59:21.357" v="10701" actId="2696"/>
        <pc:sldMasterMkLst>
          <pc:docMk/>
          <pc:sldMasterMk cId="0" sldId="2147483650"/>
        </pc:sldMasterMkLst>
      </pc:sldMasterChg>
    </pc:docChg>
  </pc:docChgLst>
  <pc:docChgLst>
    <pc:chgData name="Farrell, Christopher" userId="57a9c451-36a9-41e8-8f33-dce1974c7107" providerId="ADAL" clId="{1862AFDF-21E6-46D5-BDF1-F01BE627E638}"/>
    <pc:docChg chg="undo custSel addSld delSld modSld delMainMaster delSection modSection">
      <pc:chgData name="Farrell, Christopher" userId="57a9c451-36a9-41e8-8f33-dce1974c7107" providerId="ADAL" clId="{1862AFDF-21E6-46D5-BDF1-F01BE627E638}" dt="2018-05-07T20:26:42.545" v="5015" actId="20577"/>
      <pc:docMkLst>
        <pc:docMk/>
      </pc:docMkLst>
      <pc:sldChg chg="del">
        <pc:chgData name="Farrell, Christopher" userId="57a9c451-36a9-41e8-8f33-dce1974c7107" providerId="ADAL" clId="{1862AFDF-21E6-46D5-BDF1-F01BE627E638}" dt="2018-05-07T19:41:33.628" v="6" actId="2696"/>
        <pc:sldMkLst>
          <pc:docMk/>
          <pc:sldMk cId="2192925669" sldId="256"/>
        </pc:sldMkLst>
      </pc:sldChg>
      <pc:sldChg chg="del">
        <pc:chgData name="Farrell, Christopher" userId="57a9c451-36a9-41e8-8f33-dce1974c7107" providerId="ADAL" clId="{1862AFDF-21E6-46D5-BDF1-F01BE627E638}" dt="2018-05-07T19:41:23.263" v="0" actId="2696"/>
        <pc:sldMkLst>
          <pc:docMk/>
          <pc:sldMk cId="4106696359" sldId="259"/>
        </pc:sldMkLst>
      </pc:sldChg>
      <pc:sldChg chg="del">
        <pc:chgData name="Farrell, Christopher" userId="57a9c451-36a9-41e8-8f33-dce1974c7107" providerId="ADAL" clId="{1862AFDF-21E6-46D5-BDF1-F01BE627E638}" dt="2018-05-07T19:41:28.879" v="5" actId="2696"/>
        <pc:sldMkLst>
          <pc:docMk/>
          <pc:sldMk cId="954661353" sldId="261"/>
        </pc:sldMkLst>
      </pc:sldChg>
      <pc:sldChg chg="del">
        <pc:chgData name="Farrell, Christopher" userId="57a9c451-36a9-41e8-8f33-dce1974c7107" providerId="ADAL" clId="{1862AFDF-21E6-46D5-BDF1-F01BE627E638}" dt="2018-05-07T19:41:25.411" v="3" actId="2696"/>
        <pc:sldMkLst>
          <pc:docMk/>
          <pc:sldMk cId="54434723" sldId="265"/>
        </pc:sldMkLst>
      </pc:sldChg>
      <pc:sldChg chg="del">
        <pc:chgData name="Farrell, Christopher" userId="57a9c451-36a9-41e8-8f33-dce1974c7107" providerId="ADAL" clId="{1862AFDF-21E6-46D5-BDF1-F01BE627E638}" dt="2018-05-07T19:41:28.004" v="4" actId="2696"/>
        <pc:sldMkLst>
          <pc:docMk/>
          <pc:sldMk cId="173203560" sldId="266"/>
        </pc:sldMkLst>
      </pc:sldChg>
      <pc:sldChg chg="del">
        <pc:chgData name="Farrell, Christopher" userId="57a9c451-36a9-41e8-8f33-dce1974c7107" providerId="ADAL" clId="{1862AFDF-21E6-46D5-BDF1-F01BE627E638}" dt="2018-05-07T19:41:24.809" v="2" actId="2696"/>
        <pc:sldMkLst>
          <pc:docMk/>
          <pc:sldMk cId="375978397" sldId="267"/>
        </pc:sldMkLst>
      </pc:sldChg>
      <pc:sldChg chg="del">
        <pc:chgData name="Farrell, Christopher" userId="57a9c451-36a9-41e8-8f33-dce1974c7107" providerId="ADAL" clId="{1862AFDF-21E6-46D5-BDF1-F01BE627E638}" dt="2018-05-07T19:41:24.050" v="1" actId="2696"/>
        <pc:sldMkLst>
          <pc:docMk/>
          <pc:sldMk cId="4253032173" sldId="268"/>
        </pc:sldMkLst>
      </pc:sldChg>
      <pc:sldChg chg="modSp">
        <pc:chgData name="Farrell, Christopher" userId="57a9c451-36a9-41e8-8f33-dce1974c7107" providerId="ADAL" clId="{1862AFDF-21E6-46D5-BDF1-F01BE627E638}" dt="2018-05-07T19:42:34.533" v="161" actId="20577"/>
        <pc:sldMkLst>
          <pc:docMk/>
          <pc:sldMk cId="885858489" sldId="320"/>
        </pc:sldMkLst>
        <pc:spChg chg="mod">
          <ac:chgData name="Farrell, Christopher" userId="57a9c451-36a9-41e8-8f33-dce1974c7107" providerId="ADAL" clId="{1862AFDF-21E6-46D5-BDF1-F01BE627E638}" dt="2018-05-07T19:42:34.533" v="161" actId="20577"/>
          <ac:spMkLst>
            <pc:docMk/>
            <pc:sldMk cId="885858489" sldId="320"/>
            <ac:spMk id="2" creationId="{00000000-0000-0000-0000-000000000000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52:12.367" v="882" actId="6549"/>
        <pc:sldMkLst>
          <pc:docMk/>
          <pc:sldMk cId="1663087138" sldId="321"/>
        </pc:sldMkLst>
        <pc:spChg chg="del">
          <ac:chgData name="Farrell, Christopher" userId="57a9c451-36a9-41e8-8f33-dce1974c7107" providerId="ADAL" clId="{1862AFDF-21E6-46D5-BDF1-F01BE627E638}" dt="2018-05-07T19:43:13.311" v="162" actId="6549"/>
          <ac:spMkLst>
            <pc:docMk/>
            <pc:sldMk cId="1663087138" sldId="321"/>
            <ac:spMk id="2" creationId="{ADCB37AE-83A3-4D9E-BCC4-D16E5E75637E}"/>
          </ac:spMkLst>
        </pc:spChg>
        <pc:spChg chg="del">
          <ac:chgData name="Farrell, Christopher" userId="57a9c451-36a9-41e8-8f33-dce1974c7107" providerId="ADAL" clId="{1862AFDF-21E6-46D5-BDF1-F01BE627E638}" dt="2018-05-07T19:43:13.311" v="162" actId="6549"/>
          <ac:spMkLst>
            <pc:docMk/>
            <pc:sldMk cId="1663087138" sldId="321"/>
            <ac:spMk id="3" creationId="{BCA02D73-1266-4C36-A0C3-7CAE73B83592}"/>
          </ac:spMkLst>
        </pc:spChg>
        <pc:spChg chg="add mod">
          <ac:chgData name="Farrell, Christopher" userId="57a9c451-36a9-41e8-8f33-dce1974c7107" providerId="ADAL" clId="{1862AFDF-21E6-46D5-BDF1-F01BE627E638}" dt="2018-05-07T19:43:18.924" v="168" actId="20577"/>
          <ac:spMkLst>
            <pc:docMk/>
            <pc:sldMk cId="1663087138" sldId="321"/>
            <ac:spMk id="4" creationId="{E8ACA23A-967A-4848-8D33-967AB33C72A7}"/>
          </ac:spMkLst>
        </pc:spChg>
        <pc:spChg chg="add mod">
          <ac:chgData name="Farrell, Christopher" userId="57a9c451-36a9-41e8-8f33-dce1974c7107" providerId="ADAL" clId="{1862AFDF-21E6-46D5-BDF1-F01BE627E638}" dt="2018-05-07T19:52:12.367" v="882" actId="6549"/>
          <ac:spMkLst>
            <pc:docMk/>
            <pc:sldMk cId="1663087138" sldId="321"/>
            <ac:spMk id="5" creationId="{DCC49E5D-BFF7-4FEA-BA92-8BA5F486C944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49:08.528" v="713" actId="478"/>
        <pc:sldMkLst>
          <pc:docMk/>
          <pc:sldMk cId="4019849567" sldId="322"/>
        </pc:sldMkLst>
        <pc:spChg chg="del">
          <ac:chgData name="Farrell, Christopher" userId="57a9c451-36a9-41e8-8f33-dce1974c7107" providerId="ADAL" clId="{1862AFDF-21E6-46D5-BDF1-F01BE627E638}" dt="2018-05-07T19:44:32.888" v="313" actId="478"/>
          <ac:spMkLst>
            <pc:docMk/>
            <pc:sldMk cId="4019849567" sldId="322"/>
            <ac:spMk id="2" creationId="{2B5F6221-ED71-40BB-8631-FF4750CFF392}"/>
          </ac:spMkLst>
        </pc:spChg>
        <pc:spChg chg="del">
          <ac:chgData name="Farrell, Christopher" userId="57a9c451-36a9-41e8-8f33-dce1974c7107" providerId="ADAL" clId="{1862AFDF-21E6-46D5-BDF1-F01BE627E638}" dt="2018-05-07T19:44:32.888" v="313" actId="478"/>
          <ac:spMkLst>
            <pc:docMk/>
            <pc:sldMk cId="4019849567" sldId="322"/>
            <ac:spMk id="3" creationId="{FAE8DFF4-E8B4-4026-AE3B-69FAE61925BF}"/>
          </ac:spMkLst>
        </pc:spChg>
        <pc:spChg chg="del mod">
          <ac:chgData name="Farrell, Christopher" userId="57a9c451-36a9-41e8-8f33-dce1974c7107" providerId="ADAL" clId="{1862AFDF-21E6-46D5-BDF1-F01BE627E638}" dt="2018-05-07T19:49:08.528" v="713" actId="478"/>
          <ac:spMkLst>
            <pc:docMk/>
            <pc:sldMk cId="4019849567" sldId="322"/>
            <ac:spMk id="4" creationId="{5A061932-F810-485B-8712-C9D0AE3F1C1E}"/>
          </ac:spMkLst>
        </pc:spChg>
        <pc:spChg chg="add del mod">
          <ac:chgData name="Farrell, Christopher" userId="57a9c451-36a9-41e8-8f33-dce1974c7107" providerId="ADAL" clId="{1862AFDF-21E6-46D5-BDF1-F01BE627E638}" dt="2018-05-07T19:44:35.379" v="314" actId="478"/>
          <ac:spMkLst>
            <pc:docMk/>
            <pc:sldMk cId="4019849567" sldId="322"/>
            <ac:spMk id="5" creationId="{60B57382-12AC-4D78-8CF7-1619E5959B53}"/>
          </ac:spMkLst>
        </pc:spChg>
        <pc:picChg chg="add mod modCrop">
          <ac:chgData name="Farrell, Christopher" userId="57a9c451-36a9-41e8-8f33-dce1974c7107" providerId="ADAL" clId="{1862AFDF-21E6-46D5-BDF1-F01BE627E638}" dt="2018-05-07T19:48:56.622" v="711" actId="14100"/>
          <ac:picMkLst>
            <pc:docMk/>
            <pc:sldMk cId="4019849567" sldId="322"/>
            <ac:picMk id="6" creationId="{75DA8B39-4EED-403C-AF93-F3AC29DA7269}"/>
          </ac:picMkLst>
        </pc:picChg>
      </pc:sldChg>
      <pc:sldChg chg="addSp delSp modSp add del">
        <pc:chgData name="Farrell, Christopher" userId="57a9c451-36a9-41e8-8f33-dce1974c7107" providerId="ADAL" clId="{1862AFDF-21E6-46D5-BDF1-F01BE627E638}" dt="2018-05-07T19:45:52.492" v="464" actId="2696"/>
        <pc:sldMkLst>
          <pc:docMk/>
          <pc:sldMk cId="1332327509" sldId="323"/>
        </pc:sldMkLst>
        <pc:spChg chg="del">
          <ac:chgData name="Farrell, Christopher" userId="57a9c451-36a9-41e8-8f33-dce1974c7107" providerId="ADAL" clId="{1862AFDF-21E6-46D5-BDF1-F01BE627E638}" dt="2018-05-07T19:45:03.711" v="319" actId="2696"/>
          <ac:spMkLst>
            <pc:docMk/>
            <pc:sldMk cId="1332327509" sldId="323"/>
            <ac:spMk id="2" creationId="{88504A53-EC83-4326-B712-6A919127C162}"/>
          </ac:spMkLst>
        </pc:spChg>
        <pc:spChg chg="del">
          <ac:chgData name="Farrell, Christopher" userId="57a9c451-36a9-41e8-8f33-dce1974c7107" providerId="ADAL" clId="{1862AFDF-21E6-46D5-BDF1-F01BE627E638}" dt="2018-05-07T19:45:03.711" v="319" actId="2696"/>
          <ac:spMkLst>
            <pc:docMk/>
            <pc:sldMk cId="1332327509" sldId="323"/>
            <ac:spMk id="3" creationId="{A62F9E83-C26D-439B-8EA9-77B60C42CF7D}"/>
          </ac:spMkLst>
        </pc:spChg>
        <pc:spChg chg="add mod">
          <ac:chgData name="Farrell, Christopher" userId="57a9c451-36a9-41e8-8f33-dce1974c7107" providerId="ADAL" clId="{1862AFDF-21E6-46D5-BDF1-F01BE627E638}" dt="2018-05-07T19:45:08.259" v="336" actId="20577"/>
          <ac:spMkLst>
            <pc:docMk/>
            <pc:sldMk cId="1332327509" sldId="323"/>
            <ac:spMk id="5" creationId="{8C678698-2618-42A7-9D58-7DB3C60F043D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0:21.916" v="826" actId="6549"/>
        <pc:sldMkLst>
          <pc:docMk/>
          <pc:sldMk cId="819250828" sldId="324"/>
        </pc:sldMkLst>
        <pc:spChg chg="del">
          <ac:chgData name="Farrell, Christopher" userId="57a9c451-36a9-41e8-8f33-dce1974c7107" providerId="ADAL" clId="{1862AFDF-21E6-46D5-BDF1-F01BE627E638}" dt="2018-05-07T19:45:14.478" v="338" actId="6549"/>
          <ac:spMkLst>
            <pc:docMk/>
            <pc:sldMk cId="819250828" sldId="324"/>
            <ac:spMk id="2" creationId="{4621DF03-2F64-4BA2-9283-4C9131901DD0}"/>
          </ac:spMkLst>
        </pc:spChg>
        <pc:spChg chg="del">
          <ac:chgData name="Farrell, Christopher" userId="57a9c451-36a9-41e8-8f33-dce1974c7107" providerId="ADAL" clId="{1862AFDF-21E6-46D5-BDF1-F01BE627E638}" dt="2018-05-07T19:45:14.478" v="338" actId="6549"/>
          <ac:spMkLst>
            <pc:docMk/>
            <pc:sldMk cId="819250828" sldId="324"/>
            <ac:spMk id="3" creationId="{DB6557D9-D8DD-458F-8419-5B19F1EAB649}"/>
          </ac:spMkLst>
        </pc:spChg>
        <pc:spChg chg="add mod">
          <ac:chgData name="Farrell, Christopher" userId="57a9c451-36a9-41e8-8f33-dce1974c7107" providerId="ADAL" clId="{1862AFDF-21E6-46D5-BDF1-F01BE627E638}" dt="2018-05-07T19:50:07.638" v="779" actId="20577"/>
          <ac:spMkLst>
            <pc:docMk/>
            <pc:sldMk cId="819250828" sldId="324"/>
            <ac:spMk id="4" creationId="{40C18547-3D20-4EB4-B35B-635D33CBAD6B}"/>
          </ac:spMkLst>
        </pc:spChg>
        <pc:spChg chg="add mod">
          <ac:chgData name="Farrell, Christopher" userId="57a9c451-36a9-41e8-8f33-dce1974c7107" providerId="ADAL" clId="{1862AFDF-21E6-46D5-BDF1-F01BE627E638}" dt="2018-05-07T19:50:21.916" v="826" actId="6549"/>
          <ac:spMkLst>
            <pc:docMk/>
            <pc:sldMk cId="819250828" sldId="324"/>
            <ac:spMk id="5" creationId="{4894652A-92FA-4C14-AFCE-6A08281713A1}"/>
          </ac:spMkLst>
        </pc:spChg>
      </pc:sldChg>
      <pc:sldChg chg="addSp delSp modSp add del modTransition">
        <pc:chgData name="Farrell, Christopher" userId="57a9c451-36a9-41e8-8f33-dce1974c7107" providerId="ADAL" clId="{1862AFDF-21E6-46D5-BDF1-F01BE627E638}" dt="2018-05-07T19:52:26.280" v="884" actId="2696"/>
        <pc:sldMkLst>
          <pc:docMk/>
          <pc:sldMk cId="573340171" sldId="325"/>
        </pc:sldMkLst>
        <pc:spChg chg="del">
          <ac:chgData name="Farrell, Christopher" userId="57a9c451-36a9-41e8-8f33-dce1974c7107" providerId="ADAL" clId="{1862AFDF-21E6-46D5-BDF1-F01BE627E638}" dt="2018-05-07T19:51:33.727" v="827" actId="2696"/>
          <ac:spMkLst>
            <pc:docMk/>
            <pc:sldMk cId="573340171" sldId="325"/>
            <ac:spMk id="2" creationId="{E1487166-39FA-4809-A0D3-32FA74845C35}"/>
          </ac:spMkLst>
        </pc:spChg>
        <pc:spChg chg="del">
          <ac:chgData name="Farrell, Christopher" userId="57a9c451-36a9-41e8-8f33-dce1974c7107" providerId="ADAL" clId="{1862AFDF-21E6-46D5-BDF1-F01BE627E638}" dt="2018-05-07T19:51:33.727" v="827" actId="2696"/>
          <ac:spMkLst>
            <pc:docMk/>
            <pc:sldMk cId="573340171" sldId="325"/>
            <ac:spMk id="3" creationId="{7CEE541F-E2DA-43D5-9A53-D8AB1E9E18F0}"/>
          </ac:spMkLst>
        </pc:spChg>
        <pc:spChg chg="add mod">
          <ac:chgData name="Farrell, Christopher" userId="57a9c451-36a9-41e8-8f33-dce1974c7107" providerId="ADAL" clId="{1862AFDF-21E6-46D5-BDF1-F01BE627E638}" dt="2018-05-07T19:51:40.066" v="852" actId="20577"/>
          <ac:spMkLst>
            <pc:docMk/>
            <pc:sldMk cId="573340171" sldId="325"/>
            <ac:spMk id="4" creationId="{5AE3EA0A-EA9F-4464-9A4B-9C5DF819A9D4}"/>
          </ac:spMkLst>
        </pc:spChg>
        <pc:spChg chg="add mod">
          <ac:chgData name="Farrell, Christopher" userId="57a9c451-36a9-41e8-8f33-dce1974c7107" providerId="ADAL" clId="{1862AFDF-21E6-46D5-BDF1-F01BE627E638}" dt="2018-05-07T19:51:45.464" v="875" actId="20577"/>
          <ac:spMkLst>
            <pc:docMk/>
            <pc:sldMk cId="573340171" sldId="325"/>
            <ac:spMk id="5" creationId="{605EEDFB-3565-4536-9CD6-98E6DCA85C51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49:58.933" v="753" actId="20577"/>
        <pc:sldMkLst>
          <pc:docMk/>
          <pc:sldMk cId="355516188" sldId="326"/>
        </pc:sldMkLst>
        <pc:spChg chg="del">
          <ac:chgData name="Farrell, Christopher" userId="57a9c451-36a9-41e8-8f33-dce1974c7107" providerId="ADAL" clId="{1862AFDF-21E6-46D5-BDF1-F01BE627E638}" dt="2018-05-07T19:49:54.822" v="736" actId="20577"/>
          <ac:spMkLst>
            <pc:docMk/>
            <pc:sldMk cId="355516188" sldId="326"/>
            <ac:spMk id="2" creationId="{1BF44D4B-B4C5-4C34-A569-D344A979A6CE}"/>
          </ac:spMkLst>
        </pc:spChg>
        <pc:spChg chg="del">
          <ac:chgData name="Farrell, Christopher" userId="57a9c451-36a9-41e8-8f33-dce1974c7107" providerId="ADAL" clId="{1862AFDF-21E6-46D5-BDF1-F01BE627E638}" dt="2018-05-07T19:49:54.822" v="736" actId="20577"/>
          <ac:spMkLst>
            <pc:docMk/>
            <pc:sldMk cId="355516188" sldId="326"/>
            <ac:spMk id="3" creationId="{83194DD2-7FC5-4345-8BDA-1F89B9D5B6AE}"/>
          </ac:spMkLst>
        </pc:spChg>
        <pc:spChg chg="add mod">
          <ac:chgData name="Farrell, Christopher" userId="57a9c451-36a9-41e8-8f33-dce1974c7107" providerId="ADAL" clId="{1862AFDF-21E6-46D5-BDF1-F01BE627E638}" dt="2018-05-07T19:49:58.933" v="753" actId="20577"/>
          <ac:spMkLst>
            <pc:docMk/>
            <pc:sldMk cId="355516188" sldId="326"/>
            <ac:spMk id="5" creationId="{50D690EB-82A0-4361-A669-25430A3D2760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2:47.040" v="900" actId="20577"/>
        <pc:sldMkLst>
          <pc:docMk/>
          <pc:sldMk cId="3484792397" sldId="327"/>
        </pc:sldMkLst>
        <pc:spChg chg="del">
          <ac:chgData name="Farrell, Christopher" userId="57a9c451-36a9-41e8-8f33-dce1974c7107" providerId="ADAL" clId="{1862AFDF-21E6-46D5-BDF1-F01BE627E638}" dt="2018-05-07T19:52:43.239" v="885" actId="20577"/>
          <ac:spMkLst>
            <pc:docMk/>
            <pc:sldMk cId="3484792397" sldId="327"/>
            <ac:spMk id="2" creationId="{E8A49D1A-5767-45E8-BD17-7C7680C3A0D3}"/>
          </ac:spMkLst>
        </pc:spChg>
        <pc:spChg chg="del">
          <ac:chgData name="Farrell, Christopher" userId="57a9c451-36a9-41e8-8f33-dce1974c7107" providerId="ADAL" clId="{1862AFDF-21E6-46D5-BDF1-F01BE627E638}" dt="2018-05-07T19:52:43.239" v="885" actId="20577"/>
          <ac:spMkLst>
            <pc:docMk/>
            <pc:sldMk cId="3484792397" sldId="327"/>
            <ac:spMk id="3" creationId="{EF298A97-E080-43F7-8D96-D19C669BB781}"/>
          </ac:spMkLst>
        </pc:spChg>
        <pc:spChg chg="add mod">
          <ac:chgData name="Farrell, Christopher" userId="57a9c451-36a9-41e8-8f33-dce1974c7107" providerId="ADAL" clId="{1862AFDF-21E6-46D5-BDF1-F01BE627E638}" dt="2018-05-07T19:52:47.040" v="900" actId="20577"/>
          <ac:spMkLst>
            <pc:docMk/>
            <pc:sldMk cId="3484792397" sldId="327"/>
            <ac:spMk id="4" creationId="{B6738397-FCDA-43EA-802C-59D9652C2FAE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5:38.091" v="1209" actId="20577"/>
        <pc:sldMkLst>
          <pc:docMk/>
          <pc:sldMk cId="551947976" sldId="328"/>
        </pc:sldMkLst>
        <pc:spChg chg="del">
          <ac:chgData name="Farrell, Christopher" userId="57a9c451-36a9-41e8-8f33-dce1974c7107" providerId="ADAL" clId="{1862AFDF-21E6-46D5-BDF1-F01BE627E638}" dt="2018-05-07T19:52:54.528" v="902" actId="20577"/>
          <ac:spMkLst>
            <pc:docMk/>
            <pc:sldMk cId="551947976" sldId="328"/>
            <ac:spMk id="2" creationId="{B2F18850-4C48-4BDD-B746-FB840318E548}"/>
          </ac:spMkLst>
        </pc:spChg>
        <pc:spChg chg="del">
          <ac:chgData name="Farrell, Christopher" userId="57a9c451-36a9-41e8-8f33-dce1974c7107" providerId="ADAL" clId="{1862AFDF-21E6-46D5-BDF1-F01BE627E638}" dt="2018-05-07T19:52:54.528" v="902" actId="20577"/>
          <ac:spMkLst>
            <pc:docMk/>
            <pc:sldMk cId="551947976" sldId="328"/>
            <ac:spMk id="3" creationId="{13D90C33-7D21-424F-8F50-2B0498FCA56C}"/>
          </ac:spMkLst>
        </pc:spChg>
        <pc:spChg chg="add mod">
          <ac:chgData name="Farrell, Christopher" userId="57a9c451-36a9-41e8-8f33-dce1974c7107" providerId="ADAL" clId="{1862AFDF-21E6-46D5-BDF1-F01BE627E638}" dt="2018-05-07T19:55:01.077" v="1126" actId="20577"/>
          <ac:spMkLst>
            <pc:docMk/>
            <pc:sldMk cId="551947976" sldId="328"/>
            <ac:spMk id="4" creationId="{FA837E46-CB3D-4F14-9764-8491557FFDD0}"/>
          </ac:spMkLst>
        </pc:spChg>
        <pc:spChg chg="add mod">
          <ac:chgData name="Farrell, Christopher" userId="57a9c451-36a9-41e8-8f33-dce1974c7107" providerId="ADAL" clId="{1862AFDF-21E6-46D5-BDF1-F01BE627E638}" dt="2018-05-07T19:55:38.091" v="1209" actId="20577"/>
          <ac:spMkLst>
            <pc:docMk/>
            <pc:sldMk cId="551947976" sldId="328"/>
            <ac:spMk id="5" creationId="{B47EF541-7C20-4CE8-812B-27E01863A440}"/>
          </ac:spMkLst>
        </pc:spChg>
      </pc:sldChg>
      <pc:sldChg chg="modSp add">
        <pc:chgData name="Farrell, Christopher" userId="57a9c451-36a9-41e8-8f33-dce1974c7107" providerId="ADAL" clId="{1862AFDF-21E6-46D5-BDF1-F01BE627E638}" dt="2018-05-07T19:57:25.959" v="1564" actId="20577"/>
        <pc:sldMkLst>
          <pc:docMk/>
          <pc:sldMk cId="3689254210" sldId="329"/>
        </pc:sldMkLst>
        <pc:spChg chg="mod">
          <ac:chgData name="Farrell, Christopher" userId="57a9c451-36a9-41e8-8f33-dce1974c7107" providerId="ADAL" clId="{1862AFDF-21E6-46D5-BDF1-F01BE627E638}" dt="2018-05-07T19:56:06.063" v="1229" actId="20577"/>
          <ac:spMkLst>
            <pc:docMk/>
            <pc:sldMk cId="3689254210" sldId="329"/>
            <ac:spMk id="2" creationId="{00FF7000-006B-42CE-A7B6-A5F690220B91}"/>
          </ac:spMkLst>
        </pc:spChg>
        <pc:spChg chg="mod">
          <ac:chgData name="Farrell, Christopher" userId="57a9c451-36a9-41e8-8f33-dce1974c7107" providerId="ADAL" clId="{1862AFDF-21E6-46D5-BDF1-F01BE627E638}" dt="2018-05-07T19:57:25.959" v="1564" actId="20577"/>
          <ac:spMkLst>
            <pc:docMk/>
            <pc:sldMk cId="3689254210" sldId="329"/>
            <ac:spMk id="3" creationId="{6B524484-5D14-4AD2-BFA0-5B385EBFD57C}"/>
          </ac:spMkLst>
        </pc:spChg>
      </pc:sldChg>
      <pc:sldChg chg="modSp add">
        <pc:chgData name="Farrell, Christopher" userId="57a9c451-36a9-41e8-8f33-dce1974c7107" providerId="ADAL" clId="{1862AFDF-21E6-46D5-BDF1-F01BE627E638}" dt="2018-05-07T20:17:52.258" v="4748" actId="20577"/>
        <pc:sldMkLst>
          <pc:docMk/>
          <pc:sldMk cId="2698437453" sldId="330"/>
        </pc:sldMkLst>
        <pc:spChg chg="mod">
          <ac:chgData name="Farrell, Christopher" userId="57a9c451-36a9-41e8-8f33-dce1974c7107" providerId="ADAL" clId="{1862AFDF-21E6-46D5-BDF1-F01BE627E638}" dt="2018-05-07T19:57:37.591" v="1589" actId="20577"/>
          <ac:spMkLst>
            <pc:docMk/>
            <pc:sldMk cId="2698437453" sldId="330"/>
            <ac:spMk id="2" creationId="{EB734CAD-22A2-4D9D-A6EF-BCF36CEB30AA}"/>
          </ac:spMkLst>
        </pc:spChg>
        <pc:spChg chg="mod">
          <ac:chgData name="Farrell, Christopher" userId="57a9c451-36a9-41e8-8f33-dce1974c7107" providerId="ADAL" clId="{1862AFDF-21E6-46D5-BDF1-F01BE627E638}" dt="2018-05-07T20:17:52.258" v="4748" actId="20577"/>
          <ac:spMkLst>
            <pc:docMk/>
            <pc:sldMk cId="2698437453" sldId="330"/>
            <ac:spMk id="3" creationId="{8942E317-F473-495E-877F-3A90B6208DD2}"/>
          </ac:spMkLst>
        </pc:spChg>
      </pc:sldChg>
      <pc:sldChg chg="modSp add">
        <pc:chgData name="Farrell, Christopher" userId="57a9c451-36a9-41e8-8f33-dce1974c7107" providerId="ADAL" clId="{1862AFDF-21E6-46D5-BDF1-F01BE627E638}" dt="2018-05-07T20:04:50.741" v="2691" actId="20577"/>
        <pc:sldMkLst>
          <pc:docMk/>
          <pc:sldMk cId="839772513" sldId="331"/>
        </pc:sldMkLst>
        <pc:spChg chg="mod">
          <ac:chgData name="Farrell, Christopher" userId="57a9c451-36a9-41e8-8f33-dce1974c7107" providerId="ADAL" clId="{1862AFDF-21E6-46D5-BDF1-F01BE627E638}" dt="2018-05-07T20:01:21.587" v="2103" actId="20577"/>
          <ac:spMkLst>
            <pc:docMk/>
            <pc:sldMk cId="839772513" sldId="331"/>
            <ac:spMk id="2" creationId="{97ADB9E9-517A-45E8-B9A1-6109EE23E3D8}"/>
          </ac:spMkLst>
        </pc:spChg>
        <pc:spChg chg="mod">
          <ac:chgData name="Farrell, Christopher" userId="57a9c451-36a9-41e8-8f33-dce1974c7107" providerId="ADAL" clId="{1862AFDF-21E6-46D5-BDF1-F01BE627E638}" dt="2018-05-07T20:04:50.741" v="2691" actId="20577"/>
          <ac:spMkLst>
            <pc:docMk/>
            <pc:sldMk cId="839772513" sldId="331"/>
            <ac:spMk id="3" creationId="{F8268FA4-D0D5-4181-BC3D-D04E96667168}"/>
          </ac:spMkLst>
        </pc:spChg>
      </pc:sldChg>
      <pc:sldChg chg="modSp add">
        <pc:chgData name="Farrell, Christopher" userId="57a9c451-36a9-41e8-8f33-dce1974c7107" providerId="ADAL" clId="{1862AFDF-21E6-46D5-BDF1-F01BE627E638}" dt="2018-05-07T20:08:31.702" v="3411" actId="20577"/>
        <pc:sldMkLst>
          <pc:docMk/>
          <pc:sldMk cId="1794333534" sldId="332"/>
        </pc:sldMkLst>
        <pc:spChg chg="mod">
          <ac:chgData name="Farrell, Christopher" userId="57a9c451-36a9-41e8-8f33-dce1974c7107" providerId="ADAL" clId="{1862AFDF-21E6-46D5-BDF1-F01BE627E638}" dt="2018-05-07T20:03:18.999" v="2274" actId="20577"/>
          <ac:spMkLst>
            <pc:docMk/>
            <pc:sldMk cId="1794333534" sldId="332"/>
            <ac:spMk id="2" creationId="{E1F181E1-C7AD-4706-A7C9-E80F322FBC18}"/>
          </ac:spMkLst>
        </pc:spChg>
        <pc:spChg chg="mod">
          <ac:chgData name="Farrell, Christopher" userId="57a9c451-36a9-41e8-8f33-dce1974c7107" providerId="ADAL" clId="{1862AFDF-21E6-46D5-BDF1-F01BE627E638}" dt="2018-05-07T20:08:31.702" v="3411" actId="20577"/>
          <ac:spMkLst>
            <pc:docMk/>
            <pc:sldMk cId="1794333534" sldId="332"/>
            <ac:spMk id="3" creationId="{53B78B84-C6A9-4F92-ACCE-FD0DE522434A}"/>
          </ac:spMkLst>
        </pc:spChg>
      </pc:sldChg>
      <pc:sldChg chg="modSp add">
        <pc:chgData name="Farrell, Christopher" userId="57a9c451-36a9-41e8-8f33-dce1974c7107" providerId="ADAL" clId="{1862AFDF-21E6-46D5-BDF1-F01BE627E638}" dt="2018-05-07T20:20:37.140" v="4754" actId="6549"/>
        <pc:sldMkLst>
          <pc:docMk/>
          <pc:sldMk cId="3915328627" sldId="333"/>
        </pc:sldMkLst>
        <pc:spChg chg="mod">
          <ac:chgData name="Farrell, Christopher" userId="57a9c451-36a9-41e8-8f33-dce1974c7107" providerId="ADAL" clId="{1862AFDF-21E6-46D5-BDF1-F01BE627E638}" dt="2018-05-07T20:05:11.220" v="2747" actId="20577"/>
          <ac:spMkLst>
            <pc:docMk/>
            <pc:sldMk cId="3915328627" sldId="333"/>
            <ac:spMk id="2" creationId="{41F11084-4067-4BC0-85F4-A9CA0F01330E}"/>
          </ac:spMkLst>
        </pc:spChg>
        <pc:spChg chg="mod">
          <ac:chgData name="Farrell, Christopher" userId="57a9c451-36a9-41e8-8f33-dce1974c7107" providerId="ADAL" clId="{1862AFDF-21E6-46D5-BDF1-F01BE627E638}" dt="2018-05-07T20:20:37.140" v="4754" actId="6549"/>
          <ac:spMkLst>
            <pc:docMk/>
            <pc:sldMk cId="3915328627" sldId="333"/>
            <ac:spMk id="3" creationId="{FBA6CE93-E69D-42ED-B994-509D6C89893E}"/>
          </ac:spMkLst>
        </pc:spChg>
      </pc:sldChg>
      <pc:sldChg chg="modSp add">
        <pc:chgData name="Farrell, Christopher" userId="57a9c451-36a9-41e8-8f33-dce1974c7107" providerId="ADAL" clId="{1862AFDF-21E6-46D5-BDF1-F01BE627E638}" dt="2018-05-07T20:19:57.021" v="4753" actId="6549"/>
        <pc:sldMkLst>
          <pc:docMk/>
          <pc:sldMk cId="571132271" sldId="334"/>
        </pc:sldMkLst>
        <pc:spChg chg="mod">
          <ac:chgData name="Farrell, Christopher" userId="57a9c451-36a9-41e8-8f33-dce1974c7107" providerId="ADAL" clId="{1862AFDF-21E6-46D5-BDF1-F01BE627E638}" dt="2018-05-07T20:05:28.055" v="2789" actId="20577"/>
          <ac:spMkLst>
            <pc:docMk/>
            <pc:sldMk cId="571132271" sldId="334"/>
            <ac:spMk id="2" creationId="{E3244ACE-22B7-40F8-AF18-064510E15F59}"/>
          </ac:spMkLst>
        </pc:spChg>
        <pc:spChg chg="mod">
          <ac:chgData name="Farrell, Christopher" userId="57a9c451-36a9-41e8-8f33-dce1974c7107" providerId="ADAL" clId="{1862AFDF-21E6-46D5-BDF1-F01BE627E638}" dt="2018-05-07T20:19:57.021" v="4753" actId="6549"/>
          <ac:spMkLst>
            <pc:docMk/>
            <pc:sldMk cId="571132271" sldId="334"/>
            <ac:spMk id="3" creationId="{0B757793-47C8-403E-B680-1E894FD44536}"/>
          </ac:spMkLst>
        </pc:spChg>
      </pc:sldChg>
      <pc:sldChg chg="modSp add">
        <pc:chgData name="Farrell, Christopher" userId="57a9c451-36a9-41e8-8f33-dce1974c7107" providerId="ADAL" clId="{1862AFDF-21E6-46D5-BDF1-F01BE627E638}" dt="2018-05-07T20:21:42.053" v="4859" actId="20577"/>
        <pc:sldMkLst>
          <pc:docMk/>
          <pc:sldMk cId="4100145661" sldId="335"/>
        </pc:sldMkLst>
        <pc:spChg chg="mod">
          <ac:chgData name="Farrell, Christopher" userId="57a9c451-36a9-41e8-8f33-dce1974c7107" providerId="ADAL" clId="{1862AFDF-21E6-46D5-BDF1-F01BE627E638}" dt="2018-05-07T20:10:37.798" v="3760" actId="20577"/>
          <ac:spMkLst>
            <pc:docMk/>
            <pc:sldMk cId="4100145661" sldId="335"/>
            <ac:spMk id="2" creationId="{7A92F698-78A6-470E-A84F-46DA4119A0AF}"/>
          </ac:spMkLst>
        </pc:spChg>
        <pc:spChg chg="mod">
          <ac:chgData name="Farrell, Christopher" userId="57a9c451-36a9-41e8-8f33-dce1974c7107" providerId="ADAL" clId="{1862AFDF-21E6-46D5-BDF1-F01BE627E638}" dt="2018-05-07T20:21:42.053" v="4859" actId="20577"/>
          <ac:spMkLst>
            <pc:docMk/>
            <pc:sldMk cId="4100145661" sldId="335"/>
            <ac:spMk id="3" creationId="{FBBCDDE5-D229-411C-90DC-9CEE51A77278}"/>
          </ac:spMkLst>
        </pc:spChg>
      </pc:sldChg>
      <pc:sldChg chg="modSp add">
        <pc:chgData name="Farrell, Christopher" userId="57a9c451-36a9-41e8-8f33-dce1974c7107" providerId="ADAL" clId="{1862AFDF-21E6-46D5-BDF1-F01BE627E638}" dt="2018-05-07T20:22:29.521" v="4924" actId="20577"/>
        <pc:sldMkLst>
          <pc:docMk/>
          <pc:sldMk cId="4268071541" sldId="336"/>
        </pc:sldMkLst>
        <pc:spChg chg="mod">
          <ac:chgData name="Farrell, Christopher" userId="57a9c451-36a9-41e8-8f33-dce1974c7107" providerId="ADAL" clId="{1862AFDF-21E6-46D5-BDF1-F01BE627E638}" dt="2018-05-07T20:11:20.212" v="3973" actId="20577"/>
          <ac:spMkLst>
            <pc:docMk/>
            <pc:sldMk cId="4268071541" sldId="336"/>
            <ac:spMk id="2" creationId="{B98D1FBD-35E2-44F3-B725-6E90A66073CE}"/>
          </ac:spMkLst>
        </pc:spChg>
        <pc:spChg chg="mod">
          <ac:chgData name="Farrell, Christopher" userId="57a9c451-36a9-41e8-8f33-dce1974c7107" providerId="ADAL" clId="{1862AFDF-21E6-46D5-BDF1-F01BE627E638}" dt="2018-05-07T20:22:29.521" v="4924" actId="20577"/>
          <ac:spMkLst>
            <pc:docMk/>
            <pc:sldMk cId="4268071541" sldId="336"/>
            <ac:spMk id="3" creationId="{56C40086-6900-40B2-B8A0-0CF3B8EFB50B}"/>
          </ac:spMkLst>
        </pc:spChg>
      </pc:sldChg>
      <pc:sldChg chg="modSp add">
        <pc:chgData name="Farrell, Christopher" userId="57a9c451-36a9-41e8-8f33-dce1974c7107" providerId="ADAL" clId="{1862AFDF-21E6-46D5-BDF1-F01BE627E638}" dt="2018-05-07T20:26:42.545" v="5015" actId="20577"/>
        <pc:sldMkLst>
          <pc:docMk/>
          <pc:sldMk cId="3089459878" sldId="337"/>
        </pc:sldMkLst>
        <pc:spChg chg="mod">
          <ac:chgData name="Farrell, Christopher" userId="57a9c451-36a9-41e8-8f33-dce1974c7107" providerId="ADAL" clId="{1862AFDF-21E6-46D5-BDF1-F01BE627E638}" dt="2018-05-07T20:12:54.117" v="4301" actId="20577"/>
          <ac:spMkLst>
            <pc:docMk/>
            <pc:sldMk cId="3089459878" sldId="337"/>
            <ac:spMk id="2" creationId="{6303A40C-5E3F-47E7-B18B-CEE59AE37594}"/>
          </ac:spMkLst>
        </pc:spChg>
        <pc:spChg chg="mod">
          <ac:chgData name="Farrell, Christopher" userId="57a9c451-36a9-41e8-8f33-dce1974c7107" providerId="ADAL" clId="{1862AFDF-21E6-46D5-BDF1-F01BE627E638}" dt="2018-05-07T20:26:42.545" v="5015" actId="20577"/>
          <ac:spMkLst>
            <pc:docMk/>
            <pc:sldMk cId="3089459878" sldId="337"/>
            <ac:spMk id="3" creationId="{50933D8B-7771-46F4-9DC3-0F9BC39C5EA3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20:14:35.653" v="4746" actId="20577"/>
        <pc:sldMkLst>
          <pc:docMk/>
          <pc:sldMk cId="2835879942" sldId="338"/>
        </pc:sldMkLst>
        <pc:spChg chg="del">
          <ac:chgData name="Farrell, Christopher" userId="57a9c451-36a9-41e8-8f33-dce1974c7107" providerId="ADAL" clId="{1862AFDF-21E6-46D5-BDF1-F01BE627E638}" dt="2018-05-07T20:13:26.498" v="4376" actId="20577"/>
          <ac:spMkLst>
            <pc:docMk/>
            <pc:sldMk cId="2835879942" sldId="338"/>
            <ac:spMk id="2" creationId="{CE299886-0AE2-4D83-B087-CC4FEE9BA22C}"/>
          </ac:spMkLst>
        </pc:spChg>
        <pc:spChg chg="del">
          <ac:chgData name="Farrell, Christopher" userId="57a9c451-36a9-41e8-8f33-dce1974c7107" providerId="ADAL" clId="{1862AFDF-21E6-46D5-BDF1-F01BE627E638}" dt="2018-05-07T20:13:26.498" v="4376" actId="20577"/>
          <ac:spMkLst>
            <pc:docMk/>
            <pc:sldMk cId="2835879942" sldId="338"/>
            <ac:spMk id="3" creationId="{D65C8C8D-9E21-4FF3-A583-9BC1B2303D2B}"/>
          </ac:spMkLst>
        </pc:spChg>
        <pc:spChg chg="add del mod">
          <ac:chgData name="Farrell, Christopher" userId="57a9c451-36a9-41e8-8f33-dce1974c7107" providerId="ADAL" clId="{1862AFDF-21E6-46D5-BDF1-F01BE627E638}" dt="2018-05-07T20:13:30.522" v="4377" actId="20577"/>
          <ac:spMkLst>
            <pc:docMk/>
            <pc:sldMk cId="2835879942" sldId="338"/>
            <ac:spMk id="4" creationId="{AEAC3546-9C0D-4570-93AC-4C002C90BFD2}"/>
          </ac:spMkLst>
        </pc:spChg>
        <pc:spChg chg="add del mod">
          <ac:chgData name="Farrell, Christopher" userId="57a9c451-36a9-41e8-8f33-dce1974c7107" providerId="ADAL" clId="{1862AFDF-21E6-46D5-BDF1-F01BE627E638}" dt="2018-05-07T20:13:30.522" v="4377" actId="20577"/>
          <ac:spMkLst>
            <pc:docMk/>
            <pc:sldMk cId="2835879942" sldId="338"/>
            <ac:spMk id="5" creationId="{19B7DF45-B2C2-40A9-BAFD-960FB14BEA28}"/>
          </ac:spMkLst>
        </pc:spChg>
        <pc:spChg chg="add mod">
          <ac:chgData name="Farrell, Christopher" userId="57a9c451-36a9-41e8-8f33-dce1974c7107" providerId="ADAL" clId="{1862AFDF-21E6-46D5-BDF1-F01BE627E638}" dt="2018-05-07T20:13:32.859" v="4388" actId="20577"/>
          <ac:spMkLst>
            <pc:docMk/>
            <pc:sldMk cId="2835879942" sldId="338"/>
            <ac:spMk id="6" creationId="{2AF8254D-FE56-4CC4-A142-110731A58713}"/>
          </ac:spMkLst>
        </pc:spChg>
        <pc:spChg chg="add mod">
          <ac:chgData name="Farrell, Christopher" userId="57a9c451-36a9-41e8-8f33-dce1974c7107" providerId="ADAL" clId="{1862AFDF-21E6-46D5-BDF1-F01BE627E638}" dt="2018-05-07T20:14:35.653" v="4746" actId="20577"/>
          <ac:spMkLst>
            <pc:docMk/>
            <pc:sldMk cId="2835879942" sldId="338"/>
            <ac:spMk id="7" creationId="{D4234226-3D45-46B7-9319-6D5744C1D99F}"/>
          </ac:spMkLst>
        </pc:spChg>
      </pc:sldChg>
      <pc:sldChg chg="del">
        <pc:chgData name="Farrell, Christopher" userId="57a9c451-36a9-41e8-8f33-dce1974c7107" providerId="ADAL" clId="{1862AFDF-21E6-46D5-BDF1-F01BE627E638}" dt="2018-05-07T19:41:36.235" v="25" actId="2696"/>
        <pc:sldMkLst>
          <pc:docMk/>
          <pc:sldMk cId="2510294078" sldId="362"/>
        </pc:sldMkLst>
      </pc:sldChg>
      <pc:sldChg chg="del">
        <pc:chgData name="Farrell, Christopher" userId="57a9c451-36a9-41e8-8f33-dce1974c7107" providerId="ADAL" clId="{1862AFDF-21E6-46D5-BDF1-F01BE627E638}" dt="2018-05-07T19:41:37.837" v="28" actId="2696"/>
        <pc:sldMkLst>
          <pc:docMk/>
          <pc:sldMk cId="3931632676" sldId="364"/>
        </pc:sldMkLst>
      </pc:sldChg>
      <pc:sldChg chg="del">
        <pc:chgData name="Farrell, Christopher" userId="57a9c451-36a9-41e8-8f33-dce1974c7107" providerId="ADAL" clId="{1862AFDF-21E6-46D5-BDF1-F01BE627E638}" dt="2018-05-07T19:41:38.186" v="29" actId="2696"/>
        <pc:sldMkLst>
          <pc:docMk/>
          <pc:sldMk cId="1395327050" sldId="365"/>
        </pc:sldMkLst>
      </pc:sldChg>
      <pc:sldChg chg="del">
        <pc:chgData name="Farrell, Christopher" userId="57a9c451-36a9-41e8-8f33-dce1974c7107" providerId="ADAL" clId="{1862AFDF-21E6-46D5-BDF1-F01BE627E638}" dt="2018-05-07T19:41:39.712" v="35" actId="2696"/>
        <pc:sldMkLst>
          <pc:docMk/>
          <pc:sldMk cId="1902917381" sldId="368"/>
        </pc:sldMkLst>
      </pc:sldChg>
      <pc:sldChg chg="del">
        <pc:chgData name="Farrell, Christopher" userId="57a9c451-36a9-41e8-8f33-dce1974c7107" providerId="ADAL" clId="{1862AFDF-21E6-46D5-BDF1-F01BE627E638}" dt="2018-05-07T19:41:39.206" v="32" actId="2696"/>
        <pc:sldMkLst>
          <pc:docMk/>
          <pc:sldMk cId="1521647853" sldId="369"/>
        </pc:sldMkLst>
      </pc:sldChg>
      <pc:sldChg chg="del">
        <pc:chgData name="Farrell, Christopher" userId="57a9c451-36a9-41e8-8f33-dce1974c7107" providerId="ADAL" clId="{1862AFDF-21E6-46D5-BDF1-F01BE627E638}" dt="2018-05-07T19:41:39.371" v="33" actId="2696"/>
        <pc:sldMkLst>
          <pc:docMk/>
          <pc:sldMk cId="4227297416" sldId="378"/>
        </pc:sldMkLst>
      </pc:sldChg>
      <pc:sldChg chg="del">
        <pc:chgData name="Farrell, Christopher" userId="57a9c451-36a9-41e8-8f33-dce1974c7107" providerId="ADAL" clId="{1862AFDF-21E6-46D5-BDF1-F01BE627E638}" dt="2018-05-07T19:41:38.337" v="30" actId="2696"/>
        <pc:sldMkLst>
          <pc:docMk/>
          <pc:sldMk cId="470559389" sldId="433"/>
        </pc:sldMkLst>
      </pc:sldChg>
      <pc:sldChg chg="del">
        <pc:chgData name="Farrell, Christopher" userId="57a9c451-36a9-41e8-8f33-dce1974c7107" providerId="ADAL" clId="{1862AFDF-21E6-46D5-BDF1-F01BE627E638}" dt="2018-05-07T19:41:48.977" v="91" actId="2696"/>
        <pc:sldMkLst>
          <pc:docMk/>
          <pc:sldMk cId="2117335330" sldId="435"/>
        </pc:sldMkLst>
      </pc:sldChg>
      <pc:sldChg chg="del">
        <pc:chgData name="Farrell, Christopher" userId="57a9c451-36a9-41e8-8f33-dce1974c7107" providerId="ADAL" clId="{1862AFDF-21E6-46D5-BDF1-F01BE627E638}" dt="2018-05-07T19:41:48.797" v="90" actId="2696"/>
        <pc:sldMkLst>
          <pc:docMk/>
          <pc:sldMk cId="3405435370" sldId="437"/>
        </pc:sldMkLst>
      </pc:sldChg>
      <pc:sldChg chg="del">
        <pc:chgData name="Farrell, Christopher" userId="57a9c451-36a9-41e8-8f33-dce1974c7107" providerId="ADAL" clId="{1862AFDF-21E6-46D5-BDF1-F01BE627E638}" dt="2018-05-07T19:41:37.228" v="27" actId="2696"/>
        <pc:sldMkLst>
          <pc:docMk/>
          <pc:sldMk cId="473796678" sldId="438"/>
        </pc:sldMkLst>
      </pc:sldChg>
      <pc:sldChg chg="del">
        <pc:chgData name="Farrell, Christopher" userId="57a9c451-36a9-41e8-8f33-dce1974c7107" providerId="ADAL" clId="{1862AFDF-21E6-46D5-BDF1-F01BE627E638}" dt="2018-05-07T19:41:36.823" v="26" actId="2696"/>
        <pc:sldMkLst>
          <pc:docMk/>
          <pc:sldMk cId="3892976581" sldId="439"/>
        </pc:sldMkLst>
      </pc:sldChg>
      <pc:sldChg chg="del">
        <pc:chgData name="Farrell, Christopher" userId="57a9c451-36a9-41e8-8f33-dce1974c7107" providerId="ADAL" clId="{1862AFDF-21E6-46D5-BDF1-F01BE627E638}" dt="2018-05-07T19:41:42.249" v="46" actId="2696"/>
        <pc:sldMkLst>
          <pc:docMk/>
          <pc:sldMk cId="2427190825" sldId="443"/>
        </pc:sldMkLst>
      </pc:sldChg>
      <pc:sldChg chg="del">
        <pc:chgData name="Farrell, Christopher" userId="57a9c451-36a9-41e8-8f33-dce1974c7107" providerId="ADAL" clId="{1862AFDF-21E6-46D5-BDF1-F01BE627E638}" dt="2018-05-07T19:41:44.026" v="58" actId="2696"/>
        <pc:sldMkLst>
          <pc:docMk/>
          <pc:sldMk cId="764419207" sldId="445"/>
        </pc:sldMkLst>
      </pc:sldChg>
      <pc:sldChg chg="del">
        <pc:chgData name="Farrell, Christopher" userId="57a9c451-36a9-41e8-8f33-dce1974c7107" providerId="ADAL" clId="{1862AFDF-21E6-46D5-BDF1-F01BE627E638}" dt="2018-05-07T19:41:41.996" v="44" actId="2696"/>
        <pc:sldMkLst>
          <pc:docMk/>
          <pc:sldMk cId="1441696413" sldId="447"/>
        </pc:sldMkLst>
      </pc:sldChg>
      <pc:sldChg chg="del">
        <pc:chgData name="Farrell, Christopher" userId="57a9c451-36a9-41e8-8f33-dce1974c7107" providerId="ADAL" clId="{1862AFDF-21E6-46D5-BDF1-F01BE627E638}" dt="2018-05-07T19:41:42.418" v="47" actId="2696"/>
        <pc:sldMkLst>
          <pc:docMk/>
          <pc:sldMk cId="408372491" sldId="449"/>
        </pc:sldMkLst>
      </pc:sldChg>
      <pc:sldChg chg="del">
        <pc:chgData name="Farrell, Christopher" userId="57a9c451-36a9-41e8-8f33-dce1974c7107" providerId="ADAL" clId="{1862AFDF-21E6-46D5-BDF1-F01BE627E638}" dt="2018-05-07T19:41:42.679" v="49" actId="2696"/>
        <pc:sldMkLst>
          <pc:docMk/>
          <pc:sldMk cId="2754377315" sldId="455"/>
        </pc:sldMkLst>
      </pc:sldChg>
      <pc:sldChg chg="del">
        <pc:chgData name="Farrell, Christopher" userId="57a9c451-36a9-41e8-8f33-dce1974c7107" providerId="ADAL" clId="{1862AFDF-21E6-46D5-BDF1-F01BE627E638}" dt="2018-05-07T19:41:42.829" v="50" actId="2696"/>
        <pc:sldMkLst>
          <pc:docMk/>
          <pc:sldMk cId="835537507" sldId="456"/>
        </pc:sldMkLst>
      </pc:sldChg>
      <pc:sldChg chg="del">
        <pc:chgData name="Farrell, Christopher" userId="57a9c451-36a9-41e8-8f33-dce1974c7107" providerId="ADAL" clId="{1862AFDF-21E6-46D5-BDF1-F01BE627E638}" dt="2018-05-07T19:41:48.072" v="84" actId="2696"/>
        <pc:sldMkLst>
          <pc:docMk/>
          <pc:sldMk cId="4067976794" sldId="458"/>
        </pc:sldMkLst>
      </pc:sldChg>
      <pc:sldChg chg="del">
        <pc:chgData name="Farrell, Christopher" userId="57a9c451-36a9-41e8-8f33-dce1974c7107" providerId="ADAL" clId="{1862AFDF-21E6-46D5-BDF1-F01BE627E638}" dt="2018-05-07T19:41:44.826" v="64" actId="2696"/>
        <pc:sldMkLst>
          <pc:docMk/>
          <pc:sldMk cId="810474003" sldId="462"/>
        </pc:sldMkLst>
      </pc:sldChg>
      <pc:sldChg chg="del">
        <pc:chgData name="Farrell, Christopher" userId="57a9c451-36a9-41e8-8f33-dce1974c7107" providerId="ADAL" clId="{1862AFDF-21E6-46D5-BDF1-F01BE627E638}" dt="2018-05-07T19:41:45.442" v="67" actId="2696"/>
        <pc:sldMkLst>
          <pc:docMk/>
          <pc:sldMk cId="2754568357" sldId="464"/>
        </pc:sldMkLst>
      </pc:sldChg>
      <pc:sldChg chg="del">
        <pc:chgData name="Farrell, Christopher" userId="57a9c451-36a9-41e8-8f33-dce1974c7107" providerId="ADAL" clId="{1862AFDF-21E6-46D5-BDF1-F01BE627E638}" dt="2018-05-07T19:41:48.319" v="86" actId="2696"/>
        <pc:sldMkLst>
          <pc:docMk/>
          <pc:sldMk cId="873468888" sldId="466"/>
        </pc:sldMkLst>
      </pc:sldChg>
      <pc:sldChg chg="del">
        <pc:chgData name="Farrell, Christopher" userId="57a9c451-36a9-41e8-8f33-dce1974c7107" providerId="ADAL" clId="{1862AFDF-21E6-46D5-BDF1-F01BE627E638}" dt="2018-05-07T19:41:48.209" v="85" actId="2696"/>
        <pc:sldMkLst>
          <pc:docMk/>
          <pc:sldMk cId="3175144034" sldId="467"/>
        </pc:sldMkLst>
      </pc:sldChg>
      <pc:sldChg chg="del">
        <pc:chgData name="Farrell, Christopher" userId="57a9c451-36a9-41e8-8f33-dce1974c7107" providerId="ADAL" clId="{1862AFDF-21E6-46D5-BDF1-F01BE627E638}" dt="2018-05-07T19:41:48.505" v="87" actId="2696"/>
        <pc:sldMkLst>
          <pc:docMk/>
          <pc:sldMk cId="3604434038" sldId="468"/>
        </pc:sldMkLst>
      </pc:sldChg>
      <pc:sldChg chg="del">
        <pc:chgData name="Farrell, Christopher" userId="57a9c451-36a9-41e8-8f33-dce1974c7107" providerId="ADAL" clId="{1862AFDF-21E6-46D5-BDF1-F01BE627E638}" dt="2018-05-07T19:41:48.616" v="88" actId="2696"/>
        <pc:sldMkLst>
          <pc:docMk/>
          <pc:sldMk cId="1437870734" sldId="469"/>
        </pc:sldMkLst>
      </pc:sldChg>
      <pc:sldChg chg="del">
        <pc:chgData name="Farrell, Christopher" userId="57a9c451-36a9-41e8-8f33-dce1974c7107" providerId="ADAL" clId="{1862AFDF-21E6-46D5-BDF1-F01BE627E638}" dt="2018-05-07T19:41:41.320" v="40" actId="2696"/>
        <pc:sldMkLst>
          <pc:docMk/>
          <pc:sldMk cId="2761992199" sldId="470"/>
        </pc:sldMkLst>
      </pc:sldChg>
      <pc:sldChg chg="del">
        <pc:chgData name="Farrell, Christopher" userId="57a9c451-36a9-41e8-8f33-dce1974c7107" providerId="ADAL" clId="{1862AFDF-21E6-46D5-BDF1-F01BE627E638}" dt="2018-05-07T19:41:46.837" v="76" actId="2696"/>
        <pc:sldMkLst>
          <pc:docMk/>
          <pc:sldMk cId="2820421792" sldId="473"/>
        </pc:sldMkLst>
      </pc:sldChg>
      <pc:sldChg chg="del">
        <pc:chgData name="Farrell, Christopher" userId="57a9c451-36a9-41e8-8f33-dce1974c7107" providerId="ADAL" clId="{1862AFDF-21E6-46D5-BDF1-F01BE627E638}" dt="2018-05-07T19:41:47.295" v="79" actId="2696"/>
        <pc:sldMkLst>
          <pc:docMk/>
          <pc:sldMk cId="782569308" sldId="474"/>
        </pc:sldMkLst>
      </pc:sldChg>
      <pc:sldChg chg="del">
        <pc:chgData name="Farrell, Christopher" userId="57a9c451-36a9-41e8-8f33-dce1974c7107" providerId="ADAL" clId="{1862AFDF-21E6-46D5-BDF1-F01BE627E638}" dt="2018-05-07T19:41:47.754" v="82" actId="2696"/>
        <pc:sldMkLst>
          <pc:docMk/>
          <pc:sldMk cId="1132570218" sldId="475"/>
        </pc:sldMkLst>
      </pc:sldChg>
      <pc:sldChg chg="del">
        <pc:chgData name="Farrell, Christopher" userId="57a9c451-36a9-41e8-8f33-dce1974c7107" providerId="ADAL" clId="{1862AFDF-21E6-46D5-BDF1-F01BE627E638}" dt="2018-05-07T19:41:47.871" v="83" actId="2696"/>
        <pc:sldMkLst>
          <pc:docMk/>
          <pc:sldMk cId="3621218948" sldId="476"/>
        </pc:sldMkLst>
      </pc:sldChg>
      <pc:sldChg chg="del">
        <pc:chgData name="Farrell, Christopher" userId="57a9c451-36a9-41e8-8f33-dce1974c7107" providerId="ADAL" clId="{1862AFDF-21E6-46D5-BDF1-F01BE627E638}" dt="2018-05-07T19:41:44.321" v="60" actId="2696"/>
        <pc:sldMkLst>
          <pc:docMk/>
          <pc:sldMk cId="4266610244" sldId="477"/>
        </pc:sldMkLst>
      </pc:sldChg>
      <pc:sldChg chg="del">
        <pc:chgData name="Farrell, Christopher" userId="57a9c451-36a9-41e8-8f33-dce1974c7107" providerId="ADAL" clId="{1862AFDF-21E6-46D5-BDF1-F01BE627E638}" dt="2018-05-07T19:41:44.403" v="61" actId="2696"/>
        <pc:sldMkLst>
          <pc:docMk/>
          <pc:sldMk cId="350396108" sldId="478"/>
        </pc:sldMkLst>
      </pc:sldChg>
      <pc:sldChg chg="del">
        <pc:chgData name="Farrell, Christopher" userId="57a9c451-36a9-41e8-8f33-dce1974c7107" providerId="ADAL" clId="{1862AFDF-21E6-46D5-BDF1-F01BE627E638}" dt="2018-05-07T19:41:44.559" v="62" actId="2696"/>
        <pc:sldMkLst>
          <pc:docMk/>
          <pc:sldMk cId="1395038153" sldId="479"/>
        </pc:sldMkLst>
      </pc:sldChg>
      <pc:sldChg chg="del">
        <pc:chgData name="Farrell, Christopher" userId="57a9c451-36a9-41e8-8f33-dce1974c7107" providerId="ADAL" clId="{1862AFDF-21E6-46D5-BDF1-F01BE627E638}" dt="2018-05-07T19:41:44.980" v="65" actId="2696"/>
        <pc:sldMkLst>
          <pc:docMk/>
          <pc:sldMk cId="1611707832" sldId="480"/>
        </pc:sldMkLst>
      </pc:sldChg>
      <pc:sldChg chg="del">
        <pc:chgData name="Farrell, Christopher" userId="57a9c451-36a9-41e8-8f33-dce1974c7107" providerId="ADAL" clId="{1862AFDF-21E6-46D5-BDF1-F01BE627E638}" dt="2018-05-07T19:41:39.823" v="36" actId="2696"/>
        <pc:sldMkLst>
          <pc:docMk/>
          <pc:sldMk cId="3399176882" sldId="482"/>
        </pc:sldMkLst>
      </pc:sldChg>
      <pc:sldChg chg="del">
        <pc:chgData name="Farrell, Christopher" userId="57a9c451-36a9-41e8-8f33-dce1974c7107" providerId="ADAL" clId="{1862AFDF-21E6-46D5-BDF1-F01BE627E638}" dt="2018-05-07T19:41:41.537" v="41" actId="2696"/>
        <pc:sldMkLst>
          <pc:docMk/>
          <pc:sldMk cId="2066307077" sldId="483"/>
        </pc:sldMkLst>
      </pc:sldChg>
      <pc:sldChg chg="del">
        <pc:chgData name="Farrell, Christopher" userId="57a9c451-36a9-41e8-8f33-dce1974c7107" providerId="ADAL" clId="{1862AFDF-21E6-46D5-BDF1-F01BE627E638}" dt="2018-05-07T19:41:41.842" v="43" actId="2696"/>
        <pc:sldMkLst>
          <pc:docMk/>
          <pc:sldMk cId="372506397" sldId="484"/>
        </pc:sldMkLst>
      </pc:sldChg>
      <pc:sldChg chg="del">
        <pc:chgData name="Farrell, Christopher" userId="57a9c451-36a9-41e8-8f33-dce1974c7107" providerId="ADAL" clId="{1862AFDF-21E6-46D5-BDF1-F01BE627E638}" dt="2018-05-07T19:41:41.669" v="42" actId="2696"/>
        <pc:sldMkLst>
          <pc:docMk/>
          <pc:sldMk cId="3154550700" sldId="485"/>
        </pc:sldMkLst>
      </pc:sldChg>
      <pc:sldChg chg="del">
        <pc:chgData name="Farrell, Christopher" userId="57a9c451-36a9-41e8-8f33-dce1974c7107" providerId="ADAL" clId="{1862AFDF-21E6-46D5-BDF1-F01BE627E638}" dt="2018-05-07T19:41:42.121" v="45" actId="2696"/>
        <pc:sldMkLst>
          <pc:docMk/>
          <pc:sldMk cId="2976554250" sldId="487"/>
        </pc:sldMkLst>
      </pc:sldChg>
      <pc:sldChg chg="del">
        <pc:chgData name="Farrell, Christopher" userId="57a9c451-36a9-41e8-8f33-dce1974c7107" providerId="ADAL" clId="{1862AFDF-21E6-46D5-BDF1-F01BE627E638}" dt="2018-05-07T19:41:44.168" v="59" actId="2696"/>
        <pc:sldMkLst>
          <pc:docMk/>
          <pc:sldMk cId="1493775616" sldId="488"/>
        </pc:sldMkLst>
      </pc:sldChg>
      <pc:sldChg chg="del">
        <pc:chgData name="Farrell, Christopher" userId="57a9c451-36a9-41e8-8f33-dce1974c7107" providerId="ADAL" clId="{1862AFDF-21E6-46D5-BDF1-F01BE627E638}" dt="2018-05-07T19:41:43.765" v="56" actId="2696"/>
        <pc:sldMkLst>
          <pc:docMk/>
          <pc:sldMk cId="3462873668" sldId="489"/>
        </pc:sldMkLst>
      </pc:sldChg>
      <pc:sldChg chg="del">
        <pc:chgData name="Farrell, Christopher" userId="57a9c451-36a9-41e8-8f33-dce1974c7107" providerId="ADAL" clId="{1862AFDF-21E6-46D5-BDF1-F01BE627E638}" dt="2018-05-07T19:41:42.553" v="48" actId="2696"/>
        <pc:sldMkLst>
          <pc:docMk/>
          <pc:sldMk cId="1361502372" sldId="490"/>
        </pc:sldMkLst>
      </pc:sldChg>
      <pc:sldChg chg="del">
        <pc:chgData name="Farrell, Christopher" userId="57a9c451-36a9-41e8-8f33-dce1974c7107" providerId="ADAL" clId="{1862AFDF-21E6-46D5-BDF1-F01BE627E638}" dt="2018-05-07T19:41:43.612" v="55" actId="2696"/>
        <pc:sldMkLst>
          <pc:docMk/>
          <pc:sldMk cId="3211930911" sldId="491"/>
        </pc:sldMkLst>
      </pc:sldChg>
      <pc:sldChg chg="del">
        <pc:chgData name="Farrell, Christopher" userId="57a9c451-36a9-41e8-8f33-dce1974c7107" providerId="ADAL" clId="{1862AFDF-21E6-46D5-BDF1-F01BE627E638}" dt="2018-05-07T19:41:42.955" v="51" actId="2696"/>
        <pc:sldMkLst>
          <pc:docMk/>
          <pc:sldMk cId="1991093684" sldId="492"/>
        </pc:sldMkLst>
      </pc:sldChg>
      <pc:sldChg chg="del">
        <pc:chgData name="Farrell, Christopher" userId="57a9c451-36a9-41e8-8f33-dce1974c7107" providerId="ADAL" clId="{1862AFDF-21E6-46D5-BDF1-F01BE627E638}" dt="2018-05-07T19:41:46.685" v="75" actId="2696"/>
        <pc:sldMkLst>
          <pc:docMk/>
          <pc:sldMk cId="86356110" sldId="493"/>
        </pc:sldMkLst>
      </pc:sldChg>
      <pc:sldChg chg="del">
        <pc:chgData name="Farrell, Christopher" userId="57a9c451-36a9-41e8-8f33-dce1974c7107" providerId="ADAL" clId="{1862AFDF-21E6-46D5-BDF1-F01BE627E638}" dt="2018-05-07T19:41:46.529" v="74" actId="2696"/>
        <pc:sldMkLst>
          <pc:docMk/>
          <pc:sldMk cId="900931498" sldId="494"/>
        </pc:sldMkLst>
      </pc:sldChg>
      <pc:sldChg chg="del">
        <pc:chgData name="Farrell, Christopher" userId="57a9c451-36a9-41e8-8f33-dce1974c7107" providerId="ADAL" clId="{1862AFDF-21E6-46D5-BDF1-F01BE627E638}" dt="2018-05-07T19:41:43.130" v="52" actId="2696"/>
        <pc:sldMkLst>
          <pc:docMk/>
          <pc:sldMk cId="2946897865" sldId="495"/>
        </pc:sldMkLst>
      </pc:sldChg>
      <pc:sldChg chg="del">
        <pc:chgData name="Farrell, Christopher" userId="57a9c451-36a9-41e8-8f33-dce1974c7107" providerId="ADAL" clId="{1862AFDF-21E6-46D5-BDF1-F01BE627E638}" dt="2018-05-07T19:41:43.263" v="53" actId="2696"/>
        <pc:sldMkLst>
          <pc:docMk/>
          <pc:sldMk cId="1807050515" sldId="496"/>
        </pc:sldMkLst>
      </pc:sldChg>
      <pc:sldChg chg="del">
        <pc:chgData name="Farrell, Christopher" userId="57a9c451-36a9-41e8-8f33-dce1974c7107" providerId="ADAL" clId="{1862AFDF-21E6-46D5-BDF1-F01BE627E638}" dt="2018-05-07T19:41:43.456" v="54" actId="2696"/>
        <pc:sldMkLst>
          <pc:docMk/>
          <pc:sldMk cId="3261285131" sldId="497"/>
        </pc:sldMkLst>
      </pc:sldChg>
      <pc:sldChg chg="del">
        <pc:chgData name="Farrell, Christopher" userId="57a9c451-36a9-41e8-8f33-dce1974c7107" providerId="ADAL" clId="{1862AFDF-21E6-46D5-BDF1-F01BE627E638}" dt="2018-05-07T19:41:45.254" v="66" actId="2696"/>
        <pc:sldMkLst>
          <pc:docMk/>
          <pc:sldMk cId="1235372950" sldId="498"/>
        </pc:sldMkLst>
      </pc:sldChg>
      <pc:sldChg chg="del">
        <pc:chgData name="Farrell, Christopher" userId="57a9c451-36a9-41e8-8f33-dce1974c7107" providerId="ADAL" clId="{1862AFDF-21E6-46D5-BDF1-F01BE627E638}" dt="2018-05-07T19:41:44.687" v="63" actId="2696"/>
        <pc:sldMkLst>
          <pc:docMk/>
          <pc:sldMk cId="1311339394" sldId="499"/>
        </pc:sldMkLst>
      </pc:sldChg>
      <pc:sldChg chg="del">
        <pc:chgData name="Farrell, Christopher" userId="57a9c451-36a9-41e8-8f33-dce1974c7107" providerId="ADAL" clId="{1862AFDF-21E6-46D5-BDF1-F01BE627E638}" dt="2018-05-07T19:41:40.010" v="37" actId="2696"/>
        <pc:sldMkLst>
          <pc:docMk/>
          <pc:sldMk cId="4111277607" sldId="500"/>
        </pc:sldMkLst>
      </pc:sldChg>
      <pc:sldChg chg="del">
        <pc:chgData name="Farrell, Christopher" userId="57a9c451-36a9-41e8-8f33-dce1974c7107" providerId="ADAL" clId="{1862AFDF-21E6-46D5-BDF1-F01BE627E638}" dt="2018-05-07T19:41:40.111" v="38" actId="2696"/>
        <pc:sldMkLst>
          <pc:docMk/>
          <pc:sldMk cId="3469663371" sldId="501"/>
        </pc:sldMkLst>
      </pc:sldChg>
      <pc:sldChg chg="del">
        <pc:chgData name="Farrell, Christopher" userId="57a9c451-36a9-41e8-8f33-dce1974c7107" providerId="ADAL" clId="{1862AFDF-21E6-46D5-BDF1-F01BE627E638}" dt="2018-05-07T19:41:41.190" v="39" actId="2696"/>
        <pc:sldMkLst>
          <pc:docMk/>
          <pc:sldMk cId="1800750995" sldId="502"/>
        </pc:sldMkLst>
      </pc:sldChg>
      <pc:sldChg chg="del">
        <pc:chgData name="Farrell, Christopher" userId="57a9c451-36a9-41e8-8f33-dce1974c7107" providerId="ADAL" clId="{1862AFDF-21E6-46D5-BDF1-F01BE627E638}" dt="2018-05-07T19:41:47.609" v="81" actId="2696"/>
        <pc:sldMkLst>
          <pc:docMk/>
          <pc:sldMk cId="3656606895" sldId="503"/>
        </pc:sldMkLst>
      </pc:sldChg>
      <pc:sldChg chg="del">
        <pc:chgData name="Farrell, Christopher" userId="57a9c451-36a9-41e8-8f33-dce1974c7107" providerId="ADAL" clId="{1862AFDF-21E6-46D5-BDF1-F01BE627E638}" dt="2018-05-07T19:41:47.150" v="78" actId="2696"/>
        <pc:sldMkLst>
          <pc:docMk/>
          <pc:sldMk cId="2298901245" sldId="504"/>
        </pc:sldMkLst>
      </pc:sldChg>
      <pc:sldChg chg="del">
        <pc:chgData name="Farrell, Christopher" userId="57a9c451-36a9-41e8-8f33-dce1974c7107" providerId="ADAL" clId="{1862AFDF-21E6-46D5-BDF1-F01BE627E638}" dt="2018-05-07T19:41:47.441" v="80" actId="2696"/>
        <pc:sldMkLst>
          <pc:docMk/>
          <pc:sldMk cId="134610393" sldId="505"/>
        </pc:sldMkLst>
      </pc:sldChg>
      <pc:sldChg chg="del">
        <pc:chgData name="Farrell, Christopher" userId="57a9c451-36a9-41e8-8f33-dce1974c7107" providerId="ADAL" clId="{1862AFDF-21E6-46D5-BDF1-F01BE627E638}" dt="2018-05-07T19:41:43.928" v="57" actId="2696"/>
        <pc:sldMkLst>
          <pc:docMk/>
          <pc:sldMk cId="3053300883" sldId="506"/>
        </pc:sldMkLst>
      </pc:sldChg>
      <pc:sldChg chg="del">
        <pc:chgData name="Farrell, Christopher" userId="57a9c451-36a9-41e8-8f33-dce1974c7107" providerId="ADAL" clId="{1862AFDF-21E6-46D5-BDF1-F01BE627E638}" dt="2018-05-07T19:41:45.587" v="68" actId="2696"/>
        <pc:sldMkLst>
          <pc:docMk/>
          <pc:sldMk cId="3002860589" sldId="507"/>
        </pc:sldMkLst>
      </pc:sldChg>
      <pc:sldChg chg="del">
        <pc:chgData name="Farrell, Christopher" userId="57a9c451-36a9-41e8-8f33-dce1974c7107" providerId="ADAL" clId="{1862AFDF-21E6-46D5-BDF1-F01BE627E638}" dt="2018-05-07T19:41:46.062" v="71" actId="2696"/>
        <pc:sldMkLst>
          <pc:docMk/>
          <pc:sldMk cId="303804993" sldId="508"/>
        </pc:sldMkLst>
      </pc:sldChg>
      <pc:sldChg chg="del">
        <pc:chgData name="Farrell, Christopher" userId="57a9c451-36a9-41e8-8f33-dce1974c7107" providerId="ADAL" clId="{1862AFDF-21E6-46D5-BDF1-F01BE627E638}" dt="2018-05-07T19:41:46.991" v="77" actId="2696"/>
        <pc:sldMkLst>
          <pc:docMk/>
          <pc:sldMk cId="1302461381" sldId="509"/>
        </pc:sldMkLst>
      </pc:sldChg>
      <pc:sldChg chg="del">
        <pc:chgData name="Farrell, Christopher" userId="57a9c451-36a9-41e8-8f33-dce1974c7107" providerId="ADAL" clId="{1862AFDF-21E6-46D5-BDF1-F01BE627E638}" dt="2018-05-07T19:41:45.728" v="69" actId="2696"/>
        <pc:sldMkLst>
          <pc:docMk/>
          <pc:sldMk cId="1941534139" sldId="510"/>
        </pc:sldMkLst>
      </pc:sldChg>
      <pc:sldChg chg="del">
        <pc:chgData name="Farrell, Christopher" userId="57a9c451-36a9-41e8-8f33-dce1974c7107" providerId="ADAL" clId="{1862AFDF-21E6-46D5-BDF1-F01BE627E638}" dt="2018-05-07T19:41:45.896" v="70" actId="2696"/>
        <pc:sldMkLst>
          <pc:docMk/>
          <pc:sldMk cId="2010190499" sldId="511"/>
        </pc:sldMkLst>
      </pc:sldChg>
      <pc:sldChg chg="del">
        <pc:chgData name="Farrell, Christopher" userId="57a9c451-36a9-41e8-8f33-dce1974c7107" providerId="ADAL" clId="{1862AFDF-21E6-46D5-BDF1-F01BE627E638}" dt="2018-05-07T19:41:46.197" v="72" actId="2696"/>
        <pc:sldMkLst>
          <pc:docMk/>
          <pc:sldMk cId="4171975341" sldId="512"/>
        </pc:sldMkLst>
      </pc:sldChg>
      <pc:sldChg chg="del">
        <pc:chgData name="Farrell, Christopher" userId="57a9c451-36a9-41e8-8f33-dce1974c7107" providerId="ADAL" clId="{1862AFDF-21E6-46D5-BDF1-F01BE627E638}" dt="2018-05-07T19:41:46.356" v="73" actId="2696"/>
        <pc:sldMkLst>
          <pc:docMk/>
          <pc:sldMk cId="2862077000" sldId="513"/>
        </pc:sldMkLst>
      </pc:sldChg>
      <pc:sldChg chg="del">
        <pc:chgData name="Farrell, Christopher" userId="57a9c451-36a9-41e8-8f33-dce1974c7107" providerId="ADAL" clId="{1862AFDF-21E6-46D5-BDF1-F01BE627E638}" dt="2018-05-07T19:41:39.575" v="34" actId="2696"/>
        <pc:sldMkLst>
          <pc:docMk/>
          <pc:sldMk cId="2546240518" sldId="515"/>
        </pc:sldMkLst>
      </pc:sldChg>
      <pc:sldMasterChg chg="delSldLayout">
        <pc:chgData name="Farrell, Christopher" userId="57a9c451-36a9-41e8-8f33-dce1974c7107" providerId="ADAL" clId="{1862AFDF-21E6-46D5-BDF1-F01BE627E638}" dt="2018-05-07T19:41:48.617" v="89" actId="2696"/>
        <pc:sldMasterMkLst>
          <pc:docMk/>
          <pc:sldMasterMk cId="0" sldId="2147483648"/>
        </pc:sldMasterMkLst>
        <pc:sldLayoutChg chg="del">
          <pc:chgData name="Farrell, Christopher" userId="57a9c451-36a9-41e8-8f33-dce1974c7107" providerId="ADAL" clId="{1862AFDF-21E6-46D5-BDF1-F01BE627E638}" dt="2018-05-07T19:41:48.617" v="89" actId="2696"/>
          <pc:sldLayoutMkLst>
            <pc:docMk/>
            <pc:sldMasterMk cId="0" sldId="2147483648"/>
            <pc:sldLayoutMk cId="2433041689" sldId="214748377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8.338" v="31" actId="2696"/>
          <pc:sldLayoutMkLst>
            <pc:docMk/>
            <pc:sldMasterMk cId="0" sldId="2147483648"/>
            <pc:sldLayoutMk cId="525035401" sldId="2147483777"/>
          </pc:sldLayoutMkLst>
        </pc:sldLayoutChg>
      </pc:sldMasterChg>
      <pc:sldMasterChg chg="del delSldLayout">
        <pc:chgData name="Farrell, Christopher" userId="57a9c451-36a9-41e8-8f33-dce1974c7107" providerId="ADAL" clId="{1862AFDF-21E6-46D5-BDF1-F01BE627E638}" dt="2018-05-07T19:41:33.645" v="24" actId="2696"/>
        <pc:sldMasterMkLst>
          <pc:docMk/>
          <pc:sldMasterMk cId="3551838690" sldId="2147483778"/>
        </pc:sldMasterMkLst>
        <pc:sldLayoutChg chg="del">
          <pc:chgData name="Farrell, Christopher" userId="57a9c451-36a9-41e8-8f33-dce1974c7107" providerId="ADAL" clId="{1862AFDF-21E6-46D5-BDF1-F01BE627E638}" dt="2018-05-07T19:41:33.630" v="7" actId="2696"/>
          <pc:sldLayoutMkLst>
            <pc:docMk/>
            <pc:sldMasterMk cId="3551838690" sldId="2147483778"/>
            <pc:sldLayoutMk cId="79443448" sldId="2147483779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1" v="8" actId="2696"/>
          <pc:sldLayoutMkLst>
            <pc:docMk/>
            <pc:sldMasterMk cId="3551838690" sldId="2147483778"/>
            <pc:sldLayoutMk cId="2263705284" sldId="2147483780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2" v="9" actId="2696"/>
          <pc:sldLayoutMkLst>
            <pc:docMk/>
            <pc:sldMasterMk cId="3551838690" sldId="2147483778"/>
            <pc:sldLayoutMk cId="1413283091" sldId="2147483781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3" v="10" actId="2696"/>
          <pc:sldLayoutMkLst>
            <pc:docMk/>
            <pc:sldMasterMk cId="3551838690" sldId="2147483778"/>
            <pc:sldLayoutMk cId="3766665515" sldId="2147483782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4" v="11" actId="2696"/>
          <pc:sldLayoutMkLst>
            <pc:docMk/>
            <pc:sldMasterMk cId="3551838690" sldId="2147483778"/>
            <pc:sldLayoutMk cId="1242109319" sldId="2147483783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5" v="12" actId="2696"/>
          <pc:sldLayoutMkLst>
            <pc:docMk/>
            <pc:sldMasterMk cId="3551838690" sldId="2147483778"/>
            <pc:sldLayoutMk cId="3326541401" sldId="214748378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5" v="13" actId="2696"/>
          <pc:sldLayoutMkLst>
            <pc:docMk/>
            <pc:sldMasterMk cId="3551838690" sldId="2147483778"/>
            <pc:sldLayoutMk cId="2251921112" sldId="2147483785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6" v="14" actId="2696"/>
          <pc:sldLayoutMkLst>
            <pc:docMk/>
            <pc:sldMasterMk cId="3551838690" sldId="2147483778"/>
            <pc:sldLayoutMk cId="3796078054" sldId="2147483786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7" v="15" actId="2696"/>
          <pc:sldLayoutMkLst>
            <pc:docMk/>
            <pc:sldMasterMk cId="3551838690" sldId="2147483778"/>
            <pc:sldLayoutMk cId="3378319535" sldId="2147483787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7" v="16" actId="2696"/>
          <pc:sldLayoutMkLst>
            <pc:docMk/>
            <pc:sldMasterMk cId="3551838690" sldId="2147483778"/>
            <pc:sldLayoutMk cId="1766831911" sldId="2147483788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8" v="17" actId="2696"/>
          <pc:sldLayoutMkLst>
            <pc:docMk/>
            <pc:sldMasterMk cId="3551838690" sldId="2147483778"/>
            <pc:sldLayoutMk cId="1389549064" sldId="2147483789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9" v="18" actId="2696"/>
          <pc:sldLayoutMkLst>
            <pc:docMk/>
            <pc:sldMasterMk cId="3551838690" sldId="2147483778"/>
            <pc:sldLayoutMk cId="4130247836" sldId="2147483790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0" v="19" actId="2696"/>
          <pc:sldLayoutMkLst>
            <pc:docMk/>
            <pc:sldMasterMk cId="3551838690" sldId="2147483778"/>
            <pc:sldLayoutMk cId="2862871299" sldId="2147483791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1" v="20" actId="2696"/>
          <pc:sldLayoutMkLst>
            <pc:docMk/>
            <pc:sldMasterMk cId="3551838690" sldId="2147483778"/>
            <pc:sldLayoutMk cId="937842734" sldId="2147483792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2" v="21" actId="2696"/>
          <pc:sldLayoutMkLst>
            <pc:docMk/>
            <pc:sldMasterMk cId="3551838690" sldId="2147483778"/>
            <pc:sldLayoutMk cId="4171519647" sldId="2147483793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2" v="22" actId="2696"/>
          <pc:sldLayoutMkLst>
            <pc:docMk/>
            <pc:sldMasterMk cId="3551838690" sldId="2147483778"/>
            <pc:sldLayoutMk cId="682958935" sldId="214748379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3" v="23" actId="2696"/>
          <pc:sldLayoutMkLst>
            <pc:docMk/>
            <pc:sldMasterMk cId="3551838690" sldId="2147483778"/>
            <pc:sldLayoutMk cId="2848148718" sldId="2147483795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15:10:57.768" idx="1">
    <p:pos x="10" y="10"/>
    <p:text>https://www.hanselman.com/blog/SigningPowerShellScripts.aspx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62EF-81A2-42BB-8DD8-FC32850B35A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3D52A-BBD3-4973-BB7C-53188160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Welcome</a:t>
            </a:r>
          </a:p>
          <a:p>
            <a:endParaRPr lang="en-US" baseline="0" dirty="0"/>
          </a:p>
          <a:p>
            <a:r>
              <a:rPr lang="en-US" baseline="0" dirty="0"/>
              <a:t>First of all, a big thank you to </a:t>
            </a:r>
            <a:r>
              <a:rPr lang="en-US" baseline="0" dirty="0" err="1"/>
              <a:t>DogFoodCon</a:t>
            </a:r>
            <a:r>
              <a:rPr lang="en-US" baseline="0" dirty="0"/>
              <a:t> for inviting me to speak.  And especially for scheduling this right after lunch.  I’ve provided candy to try and keep you on a sugar high.  Feel free to each those and crash at the next session.</a:t>
            </a:r>
          </a:p>
          <a:p>
            <a:endParaRPr lang="en-US" baseline="0" dirty="0"/>
          </a:p>
          <a:p>
            <a:r>
              <a:rPr lang="en-US" baseline="0" dirty="0"/>
              <a:t>This session is about PowerShell.    </a:t>
            </a:r>
          </a:p>
          <a:p>
            <a:endParaRPr lang="en-US" baseline="0" dirty="0"/>
          </a:p>
          <a:p>
            <a:r>
              <a:rPr lang="en-US" baseline="0" dirty="0"/>
              <a:t>Should have been titled: Everything You Always Wanted to Know about PowerShell * But Were Afraid to Ask.  The book, not the movie.  And I just dated myself…</a:t>
            </a:r>
          </a:p>
          <a:p>
            <a:endParaRPr lang="en-US" baseline="0" dirty="0"/>
          </a:p>
          <a:p>
            <a:r>
              <a:rPr lang="en-US" baseline="0" dirty="0"/>
              <a:t>I’ll layout the scope of this presentation in a minute but first…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1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get Everything.</a:t>
            </a:r>
          </a:p>
          <a:p>
            <a:endParaRPr lang="en-US" dirty="0"/>
          </a:p>
          <a:p>
            <a:r>
              <a:rPr lang="en-US" dirty="0"/>
              <a:t>Lots of resources on the web for PowerShell – blogs (Microsoft Scripting Guy (who used to be ONE guy a someone I worked with at Full Service Networking in Cincinnati, Ed Wilson)), multiple unofficial references, GitHub repos, etc.</a:t>
            </a:r>
          </a:p>
          <a:p>
            <a:endParaRPr lang="en-US" dirty="0"/>
          </a:p>
          <a:p>
            <a:r>
              <a:rPr lang="en-US" dirty="0"/>
              <a:t>But the best starting point is this URL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latest installs.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Documentation.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Important concepts. The only three I’ll point out here are: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PS Pipelines pass objects, not text.  Trick is to figure out what those objects are.</a:t>
            </a:r>
          </a:p>
          <a:p>
            <a:pPr marL="228600" indent="-228600">
              <a:buAutoNum type="arabicPeriod"/>
            </a:pPr>
            <a:r>
              <a:rPr lang="en-US" baseline="0" dirty="0"/>
              <a:t>PS can call external assemblies…just like C#. BUT…there are limitations (haven’t tried to write a Web Service in PS).</a:t>
            </a:r>
          </a:p>
          <a:p>
            <a:pPr marL="228600" indent="-228600">
              <a:buAutoNum type="arabicPeriod"/>
            </a:pPr>
            <a:r>
              <a:rPr lang="en-US" baseline="0" dirty="0"/>
              <a:t>Because of shell vs scripting environment – one of the </a:t>
            </a:r>
            <a:r>
              <a:rPr lang="en-US" baseline="0" dirty="0" err="1"/>
              <a:t>gotchas</a:t>
            </a:r>
            <a:r>
              <a:rPr lang="en-US" baseline="0" dirty="0"/>
              <a:t> command line parsing.   Which we’ll cover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Tools.  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two most important tools are the ISE and the console – and we’ll be using both in this presentation.</a:t>
            </a:r>
          </a:p>
          <a:p>
            <a:endParaRPr lang="en-US" baseline="0" dirty="0"/>
          </a:p>
          <a:p>
            <a:r>
              <a:rPr lang="en-US" baseline="0" dirty="0"/>
              <a:t>Both are useful.   The ISE especially for it’s </a:t>
            </a:r>
            <a:r>
              <a:rPr lang="en-US" baseline="0" dirty="0" err="1"/>
              <a:t>intellisense</a:t>
            </a:r>
            <a:r>
              <a:rPr lang="en-US" baseline="0" dirty="0"/>
              <a:t>, debugging, and built-in help.</a:t>
            </a:r>
          </a:p>
          <a:p>
            <a:endParaRPr lang="en-US" baseline="0" dirty="0"/>
          </a:p>
          <a:p>
            <a:r>
              <a:rPr lang="en-US" baseline="0" dirty="0"/>
              <a:t>Getting to PS from command line easy.  Just be aware that PS Windows and PS Core have two different executable names.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0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also use Developer tools like Visual Studio and Visual Studio Code for writing scripts.</a:t>
            </a:r>
          </a:p>
          <a:p>
            <a:endParaRPr lang="en-US" dirty="0"/>
          </a:p>
          <a:p>
            <a:r>
              <a:rPr lang="en-US" dirty="0"/>
              <a:t>For VS you’ll need the </a:t>
            </a:r>
            <a:r>
              <a:rPr lang="en-US" dirty="0" err="1"/>
              <a:t>Nuget</a:t>
            </a:r>
            <a:r>
              <a:rPr lang="en-US" dirty="0"/>
              <a:t> package PowerShell Tools for VS.</a:t>
            </a:r>
          </a:p>
          <a:p>
            <a:endParaRPr lang="en-US" dirty="0"/>
          </a:p>
          <a:p>
            <a:r>
              <a:rPr lang="en-US" dirty="0"/>
              <a:t>Two project types: Script and Module.</a:t>
            </a:r>
          </a:p>
          <a:p>
            <a:endParaRPr lang="en-US" dirty="0"/>
          </a:p>
          <a:p>
            <a:r>
              <a:rPr lang="en-US" dirty="0"/>
              <a:t>Supports debugging.</a:t>
            </a:r>
          </a:p>
          <a:p>
            <a:endParaRPr lang="en-US" dirty="0"/>
          </a:p>
          <a:p>
            <a:r>
              <a:rPr lang="en-US" dirty="0"/>
              <a:t>CAVEAT: Script name == Project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support with Microsoft’s new Visual Studio Code but need to install the PowerShell Extension.</a:t>
            </a:r>
          </a:p>
          <a:p>
            <a:endParaRPr lang="en-US" dirty="0"/>
          </a:p>
          <a:p>
            <a:r>
              <a:rPr lang="en-US" dirty="0"/>
              <a:t>Platform independent.</a:t>
            </a:r>
          </a:p>
          <a:p>
            <a:endParaRPr lang="en-US" dirty="0"/>
          </a:p>
          <a:p>
            <a:r>
              <a:rPr lang="en-US" dirty="0"/>
              <a:t>Better of the two, IMO.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9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different consoles, tools, and versions, be aware of Profiles.</a:t>
            </a:r>
          </a:p>
          <a:p>
            <a:endParaRPr lang="en-US" baseline="0" dirty="0"/>
          </a:p>
          <a:p>
            <a:r>
              <a:rPr lang="en-US" baseline="0" dirty="0"/>
              <a:t>Profiles are the “startup scripts” for PS.  Can use to set global variables, commonly used functions, and customizing prompts.</a:t>
            </a:r>
          </a:p>
          <a:p>
            <a:endParaRPr lang="en-US" baseline="0" dirty="0"/>
          </a:p>
          <a:p>
            <a:r>
              <a:rPr lang="en-US" baseline="0" dirty="0"/>
              <a:t>Easy to find and edit.  </a:t>
            </a:r>
          </a:p>
          <a:p>
            <a:endParaRPr lang="en-US" baseline="0" dirty="0"/>
          </a:p>
          <a:p>
            <a:r>
              <a:rPr lang="en-US" baseline="0" dirty="0"/>
              <a:t>Caveat 1: The directories that PS looks for the profile script may not actually exists.  You’ll have to create it (from Explorer or PS (New-Item –</a:t>
            </a:r>
            <a:r>
              <a:rPr lang="en-US" baseline="0" dirty="0" err="1"/>
              <a:t>Itemtype</a:t>
            </a:r>
            <a:r>
              <a:rPr lang="en-US" baseline="0" dirty="0"/>
              <a:t> directory –Path “c:\...”)) </a:t>
            </a:r>
          </a:p>
          <a:p>
            <a:endParaRPr lang="en-US" baseline="0" dirty="0"/>
          </a:p>
          <a:p>
            <a:r>
              <a:rPr lang="en-US" baseline="0" dirty="0"/>
              <a:t>Caveat 2: There is not ONE profile in PS. They vary depending on the shell: e.g. console vs ISE vs </a:t>
            </a:r>
            <a:r>
              <a:rPr lang="en-US" baseline="0" dirty="0" err="1"/>
              <a:t>VS</a:t>
            </a:r>
            <a:r>
              <a:rPr lang="en-US" baseline="0" dirty="0"/>
              <a:t> Code, and the scope: All Users and Shells, Current User and all Shells,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1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Ok…let’s talk commands or cmdlets the bulk of the shell part of PS for a whole THREE slides….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7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orientation to PowerShell as a shell could take an entire day.  We’re going to squeeze this into 5 minutes.</a:t>
            </a:r>
          </a:p>
          <a:p>
            <a:endParaRPr lang="en-US" dirty="0"/>
          </a:p>
          <a:p>
            <a:r>
              <a:rPr lang="en-US" dirty="0"/>
              <a:t>Commands or Cmdlets follow verb-noun naming format.</a:t>
            </a:r>
          </a:p>
          <a:p>
            <a:endParaRPr lang="en-US" dirty="0"/>
          </a:p>
          <a:p>
            <a:r>
              <a:rPr lang="en-US" dirty="0"/>
              <a:t>Getting help on any cmdlet is as easy as Get-Help cmdlet or cmdlet -?</a:t>
            </a:r>
          </a:p>
          <a:p>
            <a:endParaRPr lang="en-US" dirty="0"/>
          </a:p>
          <a:p>
            <a:r>
              <a:rPr lang="en-US" dirty="0"/>
              <a:t>PS has pipelines like a lot of other scripting language but PS passes OBJECTS not text.</a:t>
            </a:r>
          </a:p>
          <a:p>
            <a:endParaRPr lang="en-US" dirty="0"/>
          </a:p>
          <a:p>
            <a:r>
              <a:rPr lang="en-US" dirty="0"/>
              <a:t>The objects being passed can be iterated, filtered, or modified using other cmdlets before being passed on.  And note there are commonly used shortcuts for these cmdlets. </a:t>
            </a:r>
          </a:p>
          <a:p>
            <a:endParaRPr lang="en-US" dirty="0"/>
          </a:p>
          <a:p>
            <a:r>
              <a:rPr lang="en-US" dirty="0"/>
              <a:t>PS also has cmdlets for cmdlets.  Get-Command is the simplest – it allows you to search by wildcard.  Get-Verb returns a unique list of all verbs available.  There’s no Get-Noun cmdlet.  You have to code that by hand but, doing so, demonstrates a lot of what’s on this slide.</a:t>
            </a:r>
          </a:p>
          <a:p>
            <a:endParaRPr lang="en-US" dirty="0"/>
          </a:p>
          <a:p>
            <a:r>
              <a:rPr lang="en-US" dirty="0"/>
              <a:t>I recommend that, when you get home, you reproduce the “Get-Noun” code, pipeline segment by segment to see how it works and why.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0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of Verbs – wanted to touch on the five commonly used ones.</a:t>
            </a:r>
          </a:p>
          <a:p>
            <a:endParaRPr lang="en-US" dirty="0"/>
          </a:p>
          <a:p>
            <a:r>
              <a:rPr lang="en-US" b="1" dirty="0"/>
              <a:t>Write </a:t>
            </a:r>
            <a:r>
              <a:rPr lang="en-US" dirty="0"/>
              <a:t>directs strings to six different streams, the event log, a handy-dandy progress meter that works in the console AND in the ISE.</a:t>
            </a:r>
          </a:p>
          <a:p>
            <a:endParaRPr lang="en-US" dirty="0"/>
          </a:p>
          <a:p>
            <a:r>
              <a:rPr lang="en-US" b="1" dirty="0"/>
              <a:t>Out </a:t>
            </a:r>
            <a:r>
              <a:rPr lang="en-US" dirty="0"/>
              <a:t>and </a:t>
            </a:r>
            <a:r>
              <a:rPr lang="en-US" b="1" dirty="0"/>
              <a:t>Format</a:t>
            </a:r>
            <a:r>
              <a:rPr lang="en-US" dirty="0"/>
              <a:t> work with objects.  Out defines where they go and Format defines how they’re formatted. </a:t>
            </a:r>
          </a:p>
          <a:p>
            <a:endParaRPr lang="en-US" dirty="0"/>
          </a:p>
          <a:p>
            <a:r>
              <a:rPr lang="en-US" b="1" dirty="0"/>
              <a:t>Tee-Object</a:t>
            </a:r>
            <a:r>
              <a:rPr lang="en-US" dirty="0"/>
              <a:t> works like Out but passes the objects on down the pipeline.   </a:t>
            </a:r>
          </a:p>
          <a:p>
            <a:endParaRPr lang="en-US" dirty="0"/>
          </a:p>
          <a:p>
            <a:r>
              <a:rPr lang="en-US" dirty="0"/>
              <a:t>One of the handiest is </a:t>
            </a:r>
            <a:r>
              <a:rPr lang="en-US" b="1" dirty="0"/>
              <a:t>Clip</a:t>
            </a:r>
            <a:r>
              <a:rPr lang="en-US" dirty="0"/>
              <a:t> which simply sends all output to the clipboard.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going to spend a lot of time on Providers...</a:t>
            </a:r>
          </a:p>
          <a:p>
            <a:r>
              <a:rPr lang="en-US" dirty="0"/>
              <a:t>but wanted to demonstrate that they’re one huge differentiator from old CMD or Bat files.</a:t>
            </a:r>
          </a:p>
          <a:p>
            <a:endParaRPr lang="en-US" dirty="0"/>
          </a:p>
          <a:p>
            <a:r>
              <a:rPr lang="en-US" dirty="0"/>
              <a:t>Allows you to use the usual PS cmdlets on more than just the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snapshot</a:t>
            </a:r>
          </a:p>
          <a:p>
            <a:r>
              <a:rPr lang="en-US" dirty="0"/>
              <a:t>Bottom line – full stack developer – 10 years in DEC midframe stack  -- 28+ years in the Microsoft stack.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 why PowerShell?</a:t>
            </a:r>
          </a:p>
          <a:p>
            <a:r>
              <a:rPr lang="en-US" baseline="0" dirty="0"/>
              <a:t>PowerShell becoming the lingua franca for DevOps, Automation, Configuration for Windows and now non-Windows </a:t>
            </a:r>
            <a:r>
              <a:rPr lang="en-US" baseline="0" dirty="0" err="1"/>
              <a:t>env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Programmers get involved with all three of these activities, sooner or later.</a:t>
            </a:r>
          </a:p>
          <a:p>
            <a:r>
              <a:rPr lang="en-US" baseline="0" dirty="0"/>
              <a:t>Programmers don’t usually write PS scripts on a daily basis – so they keep running into the same </a:t>
            </a:r>
            <a:r>
              <a:rPr lang="en-US" baseline="0" dirty="0" err="1"/>
              <a:t>gotchas</a:t>
            </a:r>
            <a:r>
              <a:rPr lang="en-US" baseline="0" dirty="0"/>
              <a:t> over and over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 quick ment5ion of modules and script libraries.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8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extend PS beyond the basic cmdlets and providers.</a:t>
            </a:r>
          </a:p>
          <a:p>
            <a:endParaRPr lang="en-US" dirty="0"/>
          </a:p>
          <a:p>
            <a:r>
              <a:rPr lang="en-US" dirty="0"/>
              <a:t>Install or Create modules</a:t>
            </a:r>
            <a:r>
              <a:rPr lang="en-US" baseline="0" dirty="0"/>
              <a:t> to add new cmdlets and/or providers.</a:t>
            </a:r>
          </a:p>
          <a:p>
            <a:endParaRPr lang="en-US" baseline="0" dirty="0"/>
          </a:p>
          <a:p>
            <a:r>
              <a:rPr lang="en-US" baseline="0" dirty="0"/>
              <a:t>Modules must be downloaded (Find-Module), installed (Install-Module), loaded (Import-Module not Load-Module) before they can be used.</a:t>
            </a:r>
          </a:p>
          <a:p>
            <a:r>
              <a:rPr lang="en-US" baseline="0" dirty="0"/>
              <a:t>When no longer needed, you unload them (Remove-Module, not Export-Module or Unload-Module) and uninstall (Uninstall-Module) them.</a:t>
            </a:r>
          </a:p>
          <a:p>
            <a:endParaRPr lang="en-US" baseline="0" dirty="0"/>
          </a:p>
          <a:p>
            <a:r>
              <a:rPr lang="en-US" baseline="0" dirty="0"/>
              <a:t>Get-Module is your friend – tells you what’s installed.</a:t>
            </a:r>
          </a:p>
          <a:p>
            <a:endParaRPr lang="en-US" baseline="0" dirty="0"/>
          </a:p>
          <a:p>
            <a:r>
              <a:rPr lang="en-US" baseline="0" dirty="0"/>
              <a:t>Modules allow you to use PS access and manage lots of other resources such as AWS, Azure, SQL Server,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7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find modules at the two listed locations and from third-party vendor sites.</a:t>
            </a:r>
            <a:endParaRPr lang="en-US" baseline="0" dirty="0"/>
          </a:p>
          <a:p>
            <a:r>
              <a:rPr lang="en-US" baseline="0" dirty="0"/>
              <a:t>1 The built-in NuGet command</a:t>
            </a:r>
          </a:p>
          <a:p>
            <a:r>
              <a:rPr lang="en-US" baseline="0" dirty="0"/>
              <a:t>2 </a:t>
            </a:r>
            <a:r>
              <a:rPr lang="en-US" baseline="0" dirty="0" err="1"/>
              <a:t>OneGet</a:t>
            </a:r>
            <a:endParaRPr lang="en-US" baseline="0" dirty="0"/>
          </a:p>
          <a:p>
            <a:r>
              <a:rPr lang="en-US" baseline="0" dirty="0"/>
              <a:t>3 Chocolatey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8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libraries are a great way of not only “not re-inventing the wheel” but learning by reviewing other’s scripts.</a:t>
            </a:r>
          </a:p>
          <a:p>
            <a:endParaRPr lang="en-US" dirty="0"/>
          </a:p>
          <a:p>
            <a:r>
              <a:rPr lang="en-US" dirty="0"/>
              <a:t>Here are five different sources.</a:t>
            </a:r>
          </a:p>
          <a:p>
            <a:endParaRPr lang="en-US" dirty="0"/>
          </a:p>
          <a:p>
            <a:r>
              <a:rPr lang="en-US" dirty="0"/>
              <a:t>Be aware that downloaded scripts will not work unless you address the security issues.  More on that next.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0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now, finally to scripting.</a:t>
            </a:r>
          </a:p>
          <a:p>
            <a:r>
              <a:rPr lang="en-US" dirty="0"/>
              <a:t>We’ll cover variables, strings, datatypes, </a:t>
            </a:r>
            <a:r>
              <a:rPr lang="en-US" dirty="0" err="1"/>
              <a:t>flowcontrol</a:t>
            </a:r>
            <a:r>
              <a:rPr lang="en-US" dirty="0"/>
              <a:t>, error handling, and objects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8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Like any other language, PS supports variables.</a:t>
            </a:r>
          </a:p>
          <a:p>
            <a:r>
              <a:rPr lang="en-US" dirty="0"/>
              <a:t>PS is not static-typed. It’s not declarative, so you don’t have to declare them…but you can.</a:t>
            </a:r>
          </a:p>
          <a:p>
            <a:r>
              <a:rPr lang="en-US" dirty="0"/>
              <a:t>All variables, referenced by code, starts with a “$”</a:t>
            </a:r>
          </a:p>
          <a:p>
            <a:endParaRPr lang="en-US" dirty="0"/>
          </a:p>
          <a:p>
            <a:r>
              <a:rPr lang="en-US" dirty="0"/>
              <a:t>Variables easily created.  PS can be used to find them and remove them.</a:t>
            </a:r>
          </a:p>
          <a:p>
            <a:endParaRPr lang="en-US" dirty="0"/>
          </a:p>
          <a:p>
            <a:r>
              <a:rPr lang="en-US" dirty="0"/>
              <a:t>Don’t forget.  Variables</a:t>
            </a:r>
            <a:r>
              <a:rPr lang="en-US" baseline="0" dirty="0"/>
              <a:t> can store values and objects, begin with a $, and have scope which we’ll talk about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92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  <a:p>
            <a:endParaRPr lang="en-US" dirty="0"/>
          </a:p>
          <a:p>
            <a:r>
              <a:rPr lang="en-US" dirty="0"/>
              <a:t>Here are the 5 documented</a:t>
            </a:r>
            <a:r>
              <a:rPr lang="en-US" baseline="0" dirty="0"/>
              <a:t> variable scopes in PS.  </a:t>
            </a:r>
          </a:p>
          <a:p>
            <a:r>
              <a:rPr lang="en-US" baseline="0" dirty="0"/>
              <a:t>Mostly you’ll only have to worry about local and script scopes and inheritance.</a:t>
            </a:r>
          </a:p>
          <a:p>
            <a:r>
              <a:rPr lang="en-US" baseline="0" dirty="0"/>
              <a:t>You’ll only have to worry about quantifying variables by scope if there’s any conflicts.</a:t>
            </a:r>
          </a:p>
          <a:p>
            <a:endParaRPr lang="en-US" baseline="0" dirty="0"/>
          </a:p>
          <a:p>
            <a:r>
              <a:rPr lang="en-US" baseline="0" dirty="0"/>
              <a:t>If you’re declaring variables in a script as global, don’t do that. You’re probably running into one of the common </a:t>
            </a:r>
            <a:r>
              <a:rPr lang="en-US" baseline="0" dirty="0" err="1"/>
              <a:t>gotchas</a:t>
            </a:r>
            <a:r>
              <a:rPr lang="en-US" baseline="0" dirty="0"/>
              <a:t> – “dot sourcing” vs “invoking” scripts.  More on that later.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7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Strings</a:t>
            </a:r>
          </a:p>
          <a:p>
            <a:endParaRPr lang="en-US" baseline="0" dirty="0"/>
          </a:p>
          <a:p>
            <a:r>
              <a:rPr lang="en-US" baseline="0" dirty="0"/>
              <a:t>They can be literals or expandable expressions (supporting interpolation) as shown here.</a:t>
            </a:r>
          </a:p>
          <a:p>
            <a:endParaRPr lang="en-US" baseline="0" dirty="0"/>
          </a:p>
          <a:p>
            <a:r>
              <a:rPr lang="en-US" baseline="0" dirty="0"/>
              <a:t>The complicated part of parsing strings in PS, and the one that most noobs and regular users stub their toe on is Command vs Expression parsing, which we’ll examine in a few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endParaRPr lang="en-US" dirty="0"/>
          </a:p>
          <a:p>
            <a:r>
              <a:rPr lang="en-US" dirty="0"/>
              <a:t>Switch</a:t>
            </a:r>
            <a:r>
              <a:rPr lang="en-US" baseline="0" dirty="0"/>
              <a:t> is a special datatype to provide support for “-Force-type” switches.  Represented in code as Boolean.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7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Flow-Control, arrays and </a:t>
            </a:r>
            <a:r>
              <a:rPr lang="en-US" dirty="0" err="1"/>
              <a:t>hashtables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supports the usual constructs: if/else, while, for, </a:t>
            </a:r>
            <a:r>
              <a:rPr lang="en-US" dirty="0" err="1"/>
              <a:t>foreach</a:t>
            </a:r>
            <a:r>
              <a:rPr lang="en-US" dirty="0"/>
              <a:t>, and an implied </a:t>
            </a:r>
            <a:r>
              <a:rPr lang="en-US" dirty="0" err="1"/>
              <a:t>foreach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also supports both Arrays and </a:t>
            </a:r>
            <a:r>
              <a:rPr lang="en-US" dirty="0" err="1"/>
              <a:t>Hashtables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usual gratuitous plug for my employer.</a:t>
            </a:r>
          </a:p>
          <a:p>
            <a:endParaRPr lang="en-US" dirty="0"/>
          </a:p>
          <a:p>
            <a:r>
              <a:rPr lang="en-US" dirty="0"/>
              <a:t>Fusion Alliance has been in business for over 25 years in the Columbus area, originally as Quick Solutions, and since 2014 as Fusion </a:t>
            </a:r>
            <a:r>
              <a:rPr lang="en-US" dirty="0" err="1"/>
              <a:t>Allinace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/>
              <a:t>We’ve worked </a:t>
            </a:r>
            <a:r>
              <a:rPr lang="en-US" dirty="0"/>
              <a:t>with almost every major player in the area including Nationwide, THE Ohio State University, The State of Ohio, Worthington Steel, Cardinal Health, McGraw Hill, Safelite </a:t>
            </a:r>
            <a:r>
              <a:rPr lang="en-US" dirty="0" err="1"/>
              <a:t>Autoglass</a:t>
            </a:r>
            <a:r>
              <a:rPr lang="en-US" dirty="0"/>
              <a:t>, M/I Homes, and so 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3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Error Handling</a:t>
            </a:r>
          </a:p>
          <a:p>
            <a:endParaRPr lang="en-US" baseline="0" dirty="0"/>
          </a:p>
          <a:p>
            <a:r>
              <a:rPr lang="en-US" baseline="0" dirty="0"/>
              <a:t>PS supports try/catch.</a:t>
            </a:r>
          </a:p>
          <a:p>
            <a:r>
              <a:rPr lang="en-US" baseline="0" dirty="0"/>
              <a:t>But two different ways of throwing an error.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Write-Error</a:t>
            </a:r>
            <a:r>
              <a:rPr lang="en-US" baseline="0" dirty="0"/>
              <a:t> generates a error message and pushed it out the Error stream.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Throw</a:t>
            </a:r>
            <a:r>
              <a:rPr lang="en-US" baseline="0" dirty="0"/>
              <a:t> does the same but terminates the script it’s in.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8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And, lastly, objects.</a:t>
            </a:r>
          </a:p>
          <a:p>
            <a:endParaRPr lang="en-US" dirty="0"/>
          </a:p>
          <a:p>
            <a:r>
              <a:rPr lang="en-US" dirty="0"/>
              <a:t>You can not only modify existing objects in PS as shown on this slide.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00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V5, PS supports real objects.</a:t>
            </a:r>
          </a:p>
          <a:p>
            <a:endParaRPr lang="en-US" baseline="0" dirty="0"/>
          </a:p>
          <a:p>
            <a:r>
              <a:rPr lang="en-US" baseline="0" dirty="0"/>
              <a:t>Properties, methods, constructors, static and non-static, etc.  They also support polymorphism and abstract, singleton, factory, method chaining, and other patterns.</a:t>
            </a:r>
          </a:p>
          <a:p>
            <a:endParaRPr lang="en-US" baseline="0" dirty="0"/>
          </a:p>
          <a:p>
            <a:r>
              <a:rPr lang="en-US" baseline="0" dirty="0"/>
              <a:t>The best resource I’ve found this subject is Michael Willis’ article listed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9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this shows a class with a constructor, private variables, and a </a:t>
            </a:r>
            <a:r>
              <a:rPr lang="en-US" dirty="0" err="1"/>
              <a:t>ToString</a:t>
            </a:r>
            <a:r>
              <a:rPr lang="en-US" dirty="0"/>
              <a:t> method..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9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covers the functional space.  We’re through the basics. </a:t>
            </a:r>
          </a:p>
          <a:p>
            <a:endParaRPr lang="en-US" dirty="0"/>
          </a:p>
          <a:p>
            <a:r>
              <a:rPr lang="en-US" dirty="0"/>
              <a:t>Now we’ll examine the six most common “</a:t>
            </a:r>
            <a:r>
              <a:rPr lang="en-US" dirty="0" err="1"/>
              <a:t>gotchas</a:t>
            </a:r>
            <a:r>
              <a:rPr lang="en-US" dirty="0"/>
              <a:t>” that you’ll run into sooner or later – especially if you don’t write PS scripts on a daily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2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cover the following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Command line parsing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The “why can’t I reference this include file” problem.</a:t>
            </a:r>
          </a:p>
          <a:p>
            <a:r>
              <a:rPr lang="en-US" dirty="0"/>
              <a:t>Jeopardy Question: “Get-Member” gives you this.</a:t>
            </a:r>
          </a:p>
          <a:p>
            <a:r>
              <a:rPr lang="en-US" dirty="0"/>
              <a:t>And the differences between dot sourcing and invoking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40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security – a necessary evil that prevents you from running evil scripts, hypothetically.</a:t>
            </a:r>
          </a:p>
          <a:p>
            <a:endParaRPr lang="en-US" dirty="0"/>
          </a:p>
          <a:p>
            <a:r>
              <a:rPr lang="en-US" dirty="0"/>
              <a:t>Seven modes: restricted (the default), all signed, remote signed, unrestricted, bypass, default, and undefined.  We’ll talk about a couple.</a:t>
            </a:r>
          </a:p>
          <a:p>
            <a:endParaRPr lang="en-US" dirty="0"/>
          </a:p>
          <a:p>
            <a:r>
              <a:rPr lang="en-US" dirty="0"/>
              <a:t>Local scripts, in this context, are any written by you.</a:t>
            </a:r>
          </a:p>
          <a:p>
            <a:r>
              <a:rPr lang="en-US" dirty="0"/>
              <a:t>Remote scripts are any written and downloaded from somewhere else (co-worker, script library,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Restricted – scripts and includes won’t work.  Period.  No matter where they came from.  This is the Windows PowerShell default.  Basically restricts PS to work as an interactive shell only.</a:t>
            </a:r>
          </a:p>
          <a:p>
            <a:r>
              <a:rPr lang="en-US" dirty="0" err="1"/>
              <a:t>RemoteSigned</a:t>
            </a:r>
            <a:r>
              <a:rPr lang="en-US" dirty="0"/>
              <a:t> – will run local scripts and remote </a:t>
            </a:r>
            <a:r>
              <a:rPr lang="en-US" dirty="0" err="1"/>
              <a:t>remote</a:t>
            </a:r>
            <a:r>
              <a:rPr lang="en-US" dirty="0"/>
              <a:t> scripts only if they’re signed or unblocked.  This is the PowerShell default.</a:t>
            </a:r>
          </a:p>
          <a:p>
            <a:r>
              <a:rPr lang="en-US" dirty="0"/>
              <a:t>Unrestricted – will run local scripts and remote scripts with a warning. No matter where they came from.</a:t>
            </a:r>
          </a:p>
          <a:p>
            <a:r>
              <a:rPr lang="en-US" dirty="0" err="1"/>
              <a:t>ByPass</a:t>
            </a:r>
            <a:r>
              <a:rPr lang="en-US" dirty="0"/>
              <a:t> – will run local scripts and remote scripts without a warning.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policy is in place and how can we change it?</a:t>
            </a:r>
          </a:p>
          <a:p>
            <a:r>
              <a:rPr lang="en-US" dirty="0"/>
              <a:t>The following displays and changes policy (the Set requires PS be running as a admin).</a:t>
            </a:r>
          </a:p>
          <a:p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settings are global for all shells and saved in the registry, immediately.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There are also workaround for security policy.  You can sue the “-</a:t>
            </a:r>
            <a:r>
              <a:rPr lang="en-US" dirty="0" err="1"/>
              <a:t>executionpolicy</a:t>
            </a:r>
            <a:r>
              <a:rPr lang="en-US" dirty="0"/>
              <a:t>” </a:t>
            </a:r>
            <a:r>
              <a:rPr lang="en-US" dirty="0" err="1"/>
              <a:t>parmeter</a:t>
            </a:r>
            <a:r>
              <a:rPr lang="en-US" dirty="0"/>
              <a:t> when running </a:t>
            </a:r>
            <a:r>
              <a:rPr lang="en-US" dirty="0" err="1"/>
              <a:t>Powershell</a:t>
            </a:r>
            <a:r>
              <a:rPr lang="en-US" dirty="0"/>
              <a:t> from the command line and you can manually unblock a remote file using the Unblock-File cmdlet.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Recommend the links listed in the slide for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61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signing is complex enough to be it’s own presentation, but I’ve included references that’ll help you through the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4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Gotcha</a:t>
            </a:r>
            <a:r>
              <a:rPr lang="en-US" baseline="0" dirty="0"/>
              <a:t> #2 – Command Line parsing</a:t>
            </a:r>
          </a:p>
          <a:p>
            <a:endParaRPr lang="en-US" baseline="0" dirty="0"/>
          </a:p>
          <a:p>
            <a:r>
              <a:rPr lang="en-US" baseline="0" dirty="0"/>
              <a:t>Because PS works as a interactive shell AND </a:t>
            </a:r>
            <a:r>
              <a:rPr lang="en-US" baseline="0" dirty="0" err="1"/>
              <a:t>and</a:t>
            </a:r>
            <a:r>
              <a:rPr lang="en-US" baseline="0" dirty="0"/>
              <a:t> programming language </a:t>
            </a:r>
            <a:r>
              <a:rPr lang="en-US" baseline="0" dirty="0" err="1"/>
              <a:t>int</a:t>
            </a:r>
            <a:r>
              <a:rPr lang="en-US" baseline="0" dirty="0"/>
              <a:t> needs to</a:t>
            </a:r>
          </a:p>
          <a:p>
            <a:r>
              <a:rPr lang="en-US" baseline="0" dirty="0"/>
              <a:t> - support executing command with parameters</a:t>
            </a:r>
          </a:p>
          <a:p>
            <a:r>
              <a:rPr lang="en-US" baseline="0" dirty="0"/>
              <a:t> - support expressions just like any other programming language</a:t>
            </a:r>
          </a:p>
          <a:p>
            <a:endParaRPr lang="en-US" baseline="0" dirty="0"/>
          </a:p>
          <a:p>
            <a:r>
              <a:rPr lang="en-US" baseline="0" dirty="0"/>
              <a:t>Two modes: Command and Expression</a:t>
            </a:r>
          </a:p>
          <a:p>
            <a:endParaRPr lang="en-US" baseline="0" dirty="0"/>
          </a:p>
          <a:p>
            <a:r>
              <a:rPr lang="en-US" baseline="0" dirty="0"/>
              <a:t>Command – strings don’t need to be quoted.</a:t>
            </a:r>
          </a:p>
          <a:p>
            <a:r>
              <a:rPr lang="en-US" baseline="0" dirty="0"/>
              <a:t>Expression – strings need to be quoted.</a:t>
            </a:r>
          </a:p>
          <a:p>
            <a:endParaRPr lang="en-US" baseline="0" dirty="0"/>
          </a:p>
          <a:p>
            <a:r>
              <a:rPr lang="en-US" baseline="0" dirty="0"/>
              <a:t>Determined by what’s the beginning of a statement.  IF command – command otherwise parsed as expression.</a:t>
            </a:r>
          </a:p>
          <a:p>
            <a:endParaRPr lang="en-US" baseline="0" dirty="0"/>
          </a:p>
          <a:p>
            <a:r>
              <a:rPr lang="en-US" baseline="0" dirty="0"/>
              <a:t>Easiest way of understanding this is with a demo.  Will be the first one after the deck.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cover in (hopefully) 40 minutes.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PowerShell the shell and where you can find it now, tools, how it can be extended, the six most common problems you’ll run into, and </a:t>
            </a:r>
            <a:r>
              <a:rPr lang="en-US" dirty="0" err="1"/>
              <a:t>Powershell</a:t>
            </a:r>
            <a:r>
              <a:rPr lang="en-US" dirty="0"/>
              <a:t> the language.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touch on most of the functional space but not have time to dwell in the details.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 expect you to walk away knowing how to code but knowing that you can, how to start, what to expect, and where to get help.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you’ve used PowerShell on an occasional basis but seem to keep hitting your head on low-hanging objects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 use it regularly but as an interactive shell – this session is for you.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#3: does not load commands form current location.</a:t>
            </a:r>
          </a:p>
          <a:p>
            <a:endParaRPr lang="en-US" dirty="0"/>
          </a:p>
          <a:p>
            <a:r>
              <a:rPr lang="en-US" dirty="0"/>
              <a:t>This happens a lot if code a new script that uses an include.</a:t>
            </a:r>
          </a:p>
          <a:p>
            <a:endParaRPr lang="en-US" dirty="0"/>
          </a:p>
          <a:p>
            <a:r>
              <a:rPr lang="en-US" dirty="0"/>
              <a:t>You need to reference the built-in variable #</a:t>
            </a:r>
            <a:r>
              <a:rPr lang="en-US" dirty="0" err="1"/>
              <a:t>PSScriptRoot</a:t>
            </a:r>
            <a:r>
              <a:rPr lang="en-US" dirty="0"/>
              <a:t> in the parent to find the child.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1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#4.  term not recognized</a:t>
            </a:r>
          </a:p>
          <a:p>
            <a:endParaRPr lang="en-US" dirty="0"/>
          </a:p>
          <a:p>
            <a:r>
              <a:rPr lang="en-US" dirty="0"/>
              <a:t>This hits people a lot.  </a:t>
            </a:r>
          </a:p>
          <a:p>
            <a:endParaRPr lang="en-US" dirty="0"/>
          </a:p>
          <a:p>
            <a:r>
              <a:rPr lang="en-US" dirty="0"/>
              <a:t>Everyone assumes that if a script is in the current working directory that you can executing it by just typing in the name.  Wrong.  You need the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#5  What’s in that object anyway?</a:t>
            </a:r>
          </a:p>
          <a:p>
            <a:endParaRPr lang="en-US" dirty="0"/>
          </a:p>
          <a:p>
            <a:r>
              <a:rPr lang="en-US" dirty="0"/>
              <a:t>Get-Member and the –Property parameter is your friend.</a:t>
            </a:r>
          </a:p>
          <a:p>
            <a:endParaRPr lang="en-US" dirty="0"/>
          </a:p>
          <a:p>
            <a:r>
              <a:rPr lang="en-US" dirty="0"/>
              <a:t>Get-Member will list the names methods and properties or any object – but not values.</a:t>
            </a:r>
          </a:p>
          <a:p>
            <a:r>
              <a:rPr lang="en-US" dirty="0"/>
              <a:t>For values, use the –Property </a:t>
            </a:r>
            <a:r>
              <a:rPr lang="en-US" dirty="0" err="1"/>
              <a:t>parmeter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3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#6.  This hits just about everyone.</a:t>
            </a:r>
          </a:p>
          <a:p>
            <a:endParaRPr lang="en-US" dirty="0"/>
          </a:p>
          <a:p>
            <a:r>
              <a:rPr lang="en-US" dirty="0"/>
              <a:t>When you “execute” a script, whether it’s from the command line or from another script, how it’s preface determines that script executes like an include or a separate thread.</a:t>
            </a:r>
          </a:p>
          <a:p>
            <a:endParaRPr lang="en-US" dirty="0"/>
          </a:p>
          <a:p>
            <a:r>
              <a:rPr lang="en-US" dirty="0"/>
              <a:t>Get’s confusing when you execute a script in the current working directory.  It looks like an error (“dot </a:t>
            </a:r>
            <a:r>
              <a:rPr lang="en-US" dirty="0" err="1"/>
              <a:t>dot</a:t>
            </a:r>
            <a:r>
              <a:rPr lang="en-US" dirty="0"/>
              <a:t> sourced”) when it’s not.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1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Yeah!  Demos</a:t>
            </a:r>
          </a:p>
          <a:p>
            <a:endParaRPr lang="en-US" dirty="0"/>
          </a:p>
          <a:p>
            <a:r>
              <a:rPr lang="en-US" dirty="0"/>
              <a:t>The first is a script that demonstrates the differences between command and expression parsing from the command line.</a:t>
            </a:r>
          </a:p>
          <a:p>
            <a:endParaRPr lang="en-US" dirty="0"/>
          </a:p>
          <a:p>
            <a:r>
              <a:rPr lang="en-US" dirty="0"/>
              <a:t>The second is the last scripts I wrote for a client.  We’ve started working on migrating a fairly complex </a:t>
            </a:r>
            <a:r>
              <a:rPr lang="en-US" dirty="0" err="1"/>
              <a:t>.Net</a:t>
            </a:r>
            <a:r>
              <a:rPr lang="en-US" dirty="0"/>
              <a:t> web application from </a:t>
            </a:r>
            <a:r>
              <a:rPr lang="en-US" dirty="0" err="1"/>
              <a:t>Nhibernate</a:t>
            </a:r>
            <a:r>
              <a:rPr lang="en-US" dirty="0"/>
              <a:t> to Entity Framework Core.  The client used separate BAT files to deploy and rollback Fluent </a:t>
            </a:r>
            <a:r>
              <a:rPr lang="en-US" dirty="0" err="1"/>
              <a:t>Nhibernate</a:t>
            </a:r>
            <a:r>
              <a:rPr lang="en-US" dirty="0"/>
              <a:t> migrations to each environment, resulting in about 2-3 dozen files. In setting up a new database, I reduced those down to three PowerShell scripts: One for deploying, one for rolling back, and one that included all of the common variables and functions needed for both and a common place to store connection strings for all environments.</a:t>
            </a:r>
          </a:p>
          <a:p>
            <a:endParaRPr lang="en-US" dirty="0"/>
          </a:p>
          <a:p>
            <a:r>
              <a:rPr lang="en-US" dirty="0"/>
              <a:t>The third is a fun project I wrote specifically for this presentation that reads all possible answers for a Magic 8 Ball and randomly displays one answer every time it’s run.  But I’ve written it four different ways: as a pipeline, as a script, and an implied </a:t>
            </a:r>
            <a:r>
              <a:rPr lang="en-US" dirty="0" err="1"/>
              <a:t>foreach</a:t>
            </a:r>
            <a:r>
              <a:rPr lang="en-US" dirty="0"/>
              <a:t>, and by calling a web service.</a:t>
            </a:r>
          </a:p>
          <a:p>
            <a:endParaRPr lang="en-US" dirty="0"/>
          </a:p>
          <a:p>
            <a:r>
              <a:rPr lang="en-US" dirty="0"/>
              <a:t>The code for the first and third demos are included with this deck for download.  The second belongs to a client who has graciously allowed us to show a redacted version for demo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05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about PS the language not PS the interactive shell.  Not going to dwell on Pipelines, Providers and Third-party Modules.</a:t>
            </a:r>
          </a:p>
          <a:p>
            <a:endParaRPr lang="en-US" dirty="0"/>
          </a:p>
          <a:p>
            <a:r>
              <a:rPr lang="en-US" dirty="0"/>
              <a:t>If you’re an admin looking for details on </a:t>
            </a:r>
            <a:r>
              <a:rPr lang="en-US" dirty="0" err="1"/>
              <a:t>adminy</a:t>
            </a:r>
            <a:r>
              <a:rPr lang="en-US" dirty="0"/>
              <a:t> kinds of things – like what’s listed in the third bullet – I’m not covering that.  Whole ‘</a:t>
            </a:r>
            <a:r>
              <a:rPr lang="en-US" dirty="0" err="1"/>
              <a:t>nother</a:t>
            </a:r>
            <a:r>
              <a:rPr lang="en-US" dirty="0"/>
              <a:t> presentation. </a:t>
            </a:r>
          </a:p>
          <a:p>
            <a:endParaRPr lang="en-US" dirty="0"/>
          </a:p>
          <a:p>
            <a:r>
              <a:rPr lang="en-US" dirty="0"/>
              <a:t>Got an issue or a question?  We’ll take it offline.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7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cover this effectively with 100% demonstration.  There’s just too much base info that has to be shared.</a:t>
            </a:r>
          </a:p>
          <a:p>
            <a:endParaRPr lang="en-US" dirty="0"/>
          </a:p>
          <a:p>
            <a:r>
              <a:rPr lang="en-US" dirty="0"/>
              <a:t>Will get though the slides, then we’ll do a walk-though of two examples the rest of the way.</a:t>
            </a:r>
          </a:p>
          <a:p>
            <a:endParaRPr lang="en-US" dirty="0"/>
          </a:p>
          <a:p>
            <a:r>
              <a:rPr lang="en-US" dirty="0"/>
              <a:t>One example is actually the last PS script I wrote for a client to automate a deployment task – redacted in the right places. </a:t>
            </a:r>
          </a:p>
          <a:p>
            <a:r>
              <a:rPr lang="en-US" dirty="0"/>
              <a:t>The other example is one I wrote specifically for this presentation and demonstrates how to solve a problem using PS four different ways. </a:t>
            </a:r>
          </a:p>
          <a:p>
            <a:endParaRPr lang="en-US" dirty="0"/>
          </a:p>
          <a:p>
            <a:r>
              <a:rPr lang="en-US" dirty="0"/>
              <a:t>So let’s get through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and General Questions: What, Where, and When is/was PowerShell and what tools are available?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3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What is PS?</a:t>
            </a:r>
          </a:p>
          <a:p>
            <a:endParaRPr lang="en-US" baseline="0" dirty="0"/>
          </a:p>
          <a:p>
            <a:r>
              <a:rPr lang="en-US" baseline="0" dirty="0"/>
              <a:t>Shell and Scripting language</a:t>
            </a:r>
            <a:endParaRPr lang="en-US" dirty="0"/>
          </a:p>
          <a:p>
            <a:r>
              <a:rPr lang="en-US" baseline="0" dirty="0"/>
              <a:t>Cmdlets – the command line shell part</a:t>
            </a:r>
          </a:p>
          <a:p>
            <a:r>
              <a:rPr lang="en-US" baseline="0" dirty="0"/>
              <a:t>Scripts – the programming language part</a:t>
            </a:r>
          </a:p>
          <a:p>
            <a:r>
              <a:rPr lang="en-US" baseline="0" dirty="0"/>
              <a:t>Functions – named blocks of scripts, just like is says (these can be executed like Cmdlets…but we’ll get into that later).</a:t>
            </a:r>
          </a:p>
          <a:p>
            <a:r>
              <a:rPr lang="en-US" baseline="0" dirty="0"/>
              <a:t>Providers – Drivers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Modules – Packaged extensions of all of the above to extend PS’s reach….like to Azure, AWS, FTP,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Important note:  With </a:t>
            </a:r>
            <a:r>
              <a:rPr lang="en-US" baseline="0" dirty="0" err="1"/>
              <a:t>Powershell</a:t>
            </a:r>
            <a:r>
              <a:rPr lang="en-US" baseline="0" dirty="0"/>
              <a:t> Core, based on </a:t>
            </a:r>
            <a:r>
              <a:rPr lang="en-US" baseline="0" dirty="0" err="1"/>
              <a:t>.Net</a:t>
            </a:r>
            <a:r>
              <a:rPr lang="en-US" baseline="0" dirty="0"/>
              <a:t> Core, PS is now multi-platform.  It can also run on the Windows box.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PS?</a:t>
            </a:r>
          </a:p>
          <a:p>
            <a:endParaRPr lang="en-US" dirty="0"/>
          </a:p>
          <a:p>
            <a:r>
              <a:rPr lang="en-US" dirty="0"/>
              <a:t>Been around since 2006 with the release of Windows XP SP2 and integrated starting with Win 7 and Server 2008 R2</a:t>
            </a:r>
          </a:p>
          <a:p>
            <a:endParaRPr lang="en-US" dirty="0"/>
          </a:p>
          <a:p>
            <a:r>
              <a:rPr lang="en-US" dirty="0"/>
              <a:t>Microsoft started calling PS “Windows PS” with the release of “PowerShell” or what’s also been called “PowerShell Core”.</a:t>
            </a:r>
          </a:p>
          <a:p>
            <a:endParaRPr lang="en-US" dirty="0"/>
          </a:p>
          <a:p>
            <a:r>
              <a:rPr lang="en-US" dirty="0"/>
              <a:t>PS appears in Axure running under Ubuntu -- CLI for managing Azure 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Thx to PowerShell Managed API -- also integrated into Visual Studio (Package Manager Console), Exchange Web Services, and a few others listed on the slide.</a:t>
            </a:r>
          </a:p>
          <a:p>
            <a:endParaRPr lang="en-US" dirty="0"/>
          </a:p>
          <a:p>
            <a:r>
              <a:rPr lang="en-US" dirty="0"/>
              <a:t>Third Parties other than Microsoft have provided Providers such as Amazon and VMWare.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MetaPro-Book" pitchFamily="50" charset="0"/>
              </a:defRPr>
            </a:lvl2pPr>
            <a:lvl3pPr>
              <a:defRPr>
                <a:latin typeface="MetaPro-Book" pitchFamily="50" charset="0"/>
              </a:defRPr>
            </a:lvl3pPr>
            <a:lvl4pPr>
              <a:defRPr>
                <a:latin typeface="MetaPro-Book" pitchFamily="50" charset="0"/>
              </a:defRPr>
            </a:lvl4pPr>
            <a:lvl5pPr>
              <a:defRPr>
                <a:latin typeface="MetaPro-Book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5E185-CE9D-46AC-9319-AB2143A45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5E185-CE9D-46AC-9319-AB2143A45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54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1800" y="4673600"/>
            <a:ext cx="10477500" cy="294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etaPro-Book" pitchFamily="50" charset="0"/>
              </a:rPr>
              <a:t>Click to edit Master text styles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517900"/>
            <a:ext cx="105029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title style</a:t>
            </a:r>
            <a:endParaRPr lang="en-US" dirty="0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0078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342900" indent="-3429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Calibri"/>
          <a:ea typeface="+mn-ea"/>
          <a:cs typeface="Calibri"/>
          <a:sym typeface="MetaPro-Book" pitchFamily="50" charset="0"/>
        </a:defRPr>
      </a:lvl1pPr>
      <a:lvl2pPr marL="742950" indent="-28575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2pPr>
      <a:lvl3pPr marL="11430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3pPr>
      <a:lvl4pPr marL="16002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4pPr>
      <a:lvl5pPr marL="20574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5pPr>
      <a:lvl6pPr marL="4572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6pPr>
      <a:lvl7pPr marL="9144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7pPr>
      <a:lvl8pPr marL="1371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8pPr>
      <a:lvl9pPr marL="18288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85688" y="929640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Arial Bold" charset="0"/>
                <a:cs typeface="Arial Bold" charset="0"/>
                <a:sym typeface="Arial Bold" charset="0"/>
              </a:defRPr>
            </a:lvl1pPr>
          </a:lstStyle>
          <a:p>
            <a:fld id="{F28A799E-C19C-4C40-AD3F-8139084512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7526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85688" y="929640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Arial Bold" charset="0"/>
                <a:cs typeface="Arial Bold" charset="0"/>
                <a:sym typeface="Arial Bold" charset="0"/>
              </a:defRPr>
            </a:lvl1pPr>
          </a:lstStyle>
          <a:p>
            <a:fld id="{F28A799E-C19C-4C40-AD3F-8139084512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 kern="1800" cap="all" spc="200">
          <a:solidFill>
            <a:schemeClr val="bg1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685800" indent="-776288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defRPr sz="32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1pPr>
      <a:lvl2pPr marL="914400" indent="-4572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–"/>
        <a:defRPr sz="28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2pPr>
      <a:lvl3pPr marL="1600200" indent="-6858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6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3pPr>
      <a:lvl4pPr marL="20574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0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4pPr>
      <a:lvl5pPr marL="25146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24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icrosoft.com/en-us/powershel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galler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icrosoft.com/en-us/Powershel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scriptcen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microsoft.com/en-us/PowerShell/" TargetMode="External"/><Relationship Id="rId5" Type="http://schemas.openxmlformats.org/officeDocument/2006/relationships/hyperlink" Target="http://community.idera.com/powershell/script_library/" TargetMode="External"/><Relationship Id="rId4" Type="http://schemas.openxmlformats.org/officeDocument/2006/relationships/hyperlink" Target="http://www.powershellgallery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xainey.github.io/2016/powershell-classes-and-concept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christwe/2012/09/20/but-i-ran-set-executionpolicy-unrestricted-what-is-going-on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etspi.com/15-ways-to-bypass-the-powershell-execution-policy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selman.com/blog/SigningPowerShellScripts.aspx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84847/how-do-i-create-a-self-signed-certificate-for-code-signing-on-window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hacks.net/2018/01/12/powershell-vs-powershell-core-what-you-need-to-know/" TargetMode="External"/><Relationship Id="rId13" Type="http://schemas.openxmlformats.org/officeDocument/2006/relationships/hyperlink" Target="https://blogs.technet.microsoft.com/heyscriptingguy/2014/08/23/weekend-scripter-powershell-and-chocolatey/" TargetMode="External"/><Relationship Id="rId3" Type="http://schemas.openxmlformats.org/officeDocument/2006/relationships/hyperlink" Target="https://docs.microsoft.com/en-us/powershell/" TargetMode="External"/><Relationship Id="rId7" Type="http://schemas.openxmlformats.org/officeDocument/2006/relationships/hyperlink" Target="https://powershell.org/2018/01/15/can-we-talk-about-powershell-core-6-0/" TargetMode="External"/><Relationship Id="rId12" Type="http://schemas.openxmlformats.org/officeDocument/2006/relationships/hyperlink" Target="https://stackoverflow.com/questions/2022678/how-to-access-a-web-service-from-powershell" TargetMode="External"/><Relationship Id="rId2" Type="http://schemas.openxmlformats.org/officeDocument/2006/relationships/hyperlink" Target="https://docs.microsoft.com/en-us/powershell/scripting/getting-started/fundamental/understanding-important-windows-powershell-concepts?view=powershell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simple-talk/sysadmin/powershell/powershell-one-liners--collections,-hashtables,-arrays-and-strings/" TargetMode="External"/><Relationship Id="rId11" Type="http://schemas.openxmlformats.org/officeDocument/2006/relationships/hyperlink" Target="https://www.daniellittle.xyz/calling-a-rest-json-api-with-powershell/" TargetMode="External"/><Relationship Id="rId5" Type="http://schemas.openxmlformats.org/officeDocument/2006/relationships/hyperlink" Target="https://rkeithhill.wordpress.com/2007/11/24/effective-powershell-item-10-understanding-powershell-parsing-modes/" TargetMode="External"/><Relationship Id="rId10" Type="http://schemas.openxmlformats.org/officeDocument/2006/relationships/hyperlink" Target="https://social.technet.microsoft.com/wiki/contents/articles/4308.popular-powershell-modules.aspx" TargetMode="External"/><Relationship Id="rId4" Type="http://schemas.openxmlformats.org/officeDocument/2006/relationships/hyperlink" Target="http://www.rlmueller.net/PSGotchas.htm" TargetMode="External"/><Relationship Id="rId9" Type="http://schemas.openxmlformats.org/officeDocument/2006/relationships/hyperlink" Target="https://msdn.microsoft.com/en-us/library/dd878324(v=vs.85).aspx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gg213852.aspx" TargetMode="External"/><Relationship Id="rId13" Type="http://schemas.openxmlformats.org/officeDocument/2006/relationships/hyperlink" Target="https://technet.microsoft.com/en-us/library/bb613488(v=vs.85).aspx" TargetMode="External"/><Relationship Id="rId3" Type="http://schemas.openxmlformats.org/officeDocument/2006/relationships/hyperlink" Target="https://codehollow.com/2016/11/powershell-package-management-nuget-chocolatey-co/" TargetMode="External"/><Relationship Id="rId7" Type="http://schemas.openxmlformats.org/officeDocument/2006/relationships/hyperlink" Target="https://blogs.technet.microsoft.com/pstips/2014/06/17/powershell-scripting-best-practices/" TargetMode="External"/><Relationship Id="rId12" Type="http://schemas.openxmlformats.org/officeDocument/2006/relationships/hyperlink" Target="http://www.leeholmes.com/blog/2015/01/05/extracting-tables-from-powershells-invoke-webrequest/" TargetMode="External"/><Relationship Id="rId17" Type="http://schemas.openxmlformats.org/officeDocument/2006/relationships/hyperlink" Target="https://xainey.github.io/2016/powershell-classes-and-concepts/" TargetMode="External"/><Relationship Id="rId2" Type="http://schemas.openxmlformats.org/officeDocument/2006/relationships/hyperlink" Target="http://jon.netdork.net/2015/09/08/powershell-and-single-vs-double-quotes/" TargetMode="External"/><Relationship Id="rId16" Type="http://schemas.openxmlformats.org/officeDocument/2006/relationships/hyperlink" Target="https://docs.microsoft.com/en-us/powershell/module/microsoft.powershell.core/about/about_redirection?view=powershell-6&amp;viewFallbackFrom=powershell-Microsoft.PowerShell.Cor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s.technet.microsoft.com/heyscriptingguy/2014/03/30/understanding-streams-redirection-and-write-host-in-powershell/" TargetMode="External"/><Relationship Id="rId11" Type="http://schemas.openxmlformats.org/officeDocument/2006/relationships/hyperlink" Target="https://www.red-gate.com/simple-talk/sysadmin/powershell/powershell-one-liners-help,-syntax,-display-and--files/" TargetMode="External"/><Relationship Id="rId5" Type="http://schemas.openxmlformats.org/officeDocument/2006/relationships/hyperlink" Target="https://blogs.technet.microsoft.com/heyscriptingguy/2014/07/09/handling-errors-the-powershell-way/" TargetMode="External"/><Relationship Id="rId15" Type="http://schemas.openxmlformats.org/officeDocument/2006/relationships/hyperlink" Target="https://blogs.technet.microsoft.com/heyscriptingguy/2015/07/04/weekend-scripter-welcome-to-the-powershell-information-stream/" TargetMode="External"/><Relationship Id="rId10" Type="http://schemas.openxmlformats.org/officeDocument/2006/relationships/hyperlink" Target="https://social.technet.microsoft.com/wiki/contents/articles/7804.powershell-creating-custom-objects.aspx" TargetMode="External"/><Relationship Id="rId4" Type="http://schemas.openxmlformats.org/officeDocument/2006/relationships/hyperlink" Target="https://blogs.technet.microsoft.com/heyscriptingguy/2011/05/17/writing-output-with-powershell/" TargetMode="External"/><Relationship Id="rId9" Type="http://schemas.openxmlformats.org/officeDocument/2006/relationships/hyperlink" Target="https://technet.microsoft.com/en-us/library/hh750381.aspx" TargetMode="External"/><Relationship Id="rId14" Type="http://schemas.openxmlformats.org/officeDocument/2006/relationships/hyperlink" Target="https://docs.microsoft.com/en-us/powershell/module/microsoft.powershell.core/about/about_scopes?view=powershell-5.1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q=holypowershellbatman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q=holypowershellbatma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Holy PowerShell!, </a:t>
            </a:r>
            <a:r>
              <a:rPr lang="en-US" dirty="0" err="1"/>
              <a:t>BATman</a:t>
            </a:r>
            <a:r>
              <a:rPr lang="en-US" dirty="0"/>
              <a:t>!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Dave Diehl</a:t>
            </a:r>
          </a:p>
          <a:p>
            <a:pPr algn="r"/>
            <a:r>
              <a:rPr lang="en-US" sz="2800" dirty="0" err="1">
                <a:solidFill>
                  <a:schemeClr val="tx1"/>
                </a:solidFill>
              </a:rPr>
              <a:t>.Net</a:t>
            </a:r>
            <a:r>
              <a:rPr lang="en-US" sz="2800" dirty="0">
                <a:solidFill>
                  <a:schemeClr val="tx1"/>
                </a:solidFill>
              </a:rPr>
              <a:t> Competency Lead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Fusion Alliance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Columbus, Ohio</a:t>
            </a:r>
          </a:p>
          <a:p>
            <a:pPr algn="r"/>
            <a:endParaRPr lang="en-US" sz="2800" dirty="0">
              <a:solidFill>
                <a:schemeClr val="tx1"/>
              </a:solidFill>
            </a:endParaRP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ddiehl@fusionalliance.com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Skype: </a:t>
            </a:r>
            <a:r>
              <a:rPr lang="en-US" sz="2800" dirty="0" err="1">
                <a:solidFill>
                  <a:schemeClr val="tx1"/>
                </a:solidFill>
              </a:rPr>
              <a:t>j.david.diehl</a:t>
            </a:r>
            <a:endParaRPr lang="en-US" sz="2800" dirty="0">
              <a:solidFill>
                <a:schemeClr val="tx1"/>
              </a:solidFill>
            </a:endParaRP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Linked-In: </a:t>
            </a:r>
            <a:r>
              <a:rPr lang="en-US" sz="2800" dirty="0" err="1">
                <a:solidFill>
                  <a:schemeClr val="tx1"/>
                </a:solidFill>
              </a:rPr>
              <a:t>daviddiehl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584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A4BF-61D3-40C7-A384-25336390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D65D-3BBF-4312-85A4-21EAD0B2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http://docs.microsoft.com/en-us/powershell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C5742-222C-4E7E-A767-D22A1A562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PowerShell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Pipelines pass objects, not text.  Objects can be a collection of objects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Cmdlets (or Commands) are Extendable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handles Console Input and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uses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C# syntax and most of it’s native datatypes.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can call external assemblies.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complexity -- It’s an interactive command line shell AND a scripting language.  Both affect how PS handles command line string parsing.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202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Tools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/>
              <a:t>e Console – Everywhere.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 expansion is sexy -- Command or object (including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filepaths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support autocomplete.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still easily get help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 in all environments.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get to it from a command line window by running “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for Windows PowerShell and “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pwsh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for PowerShell (Core).</a:t>
            </a:r>
          </a:p>
          <a:p>
            <a:r>
              <a:rPr lang="en-US" dirty="0"/>
              <a:t>The Windows PowerShell Integrated Scripting Environment (ISE)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intellisense, debugger, block selection, and built-in help support. 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the name says, Windows only.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27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– Visual Studio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7200" y="1428750"/>
            <a:ext cx="6781800" cy="423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362550" y="5902325"/>
            <a:ext cx="112795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Adam Driscoll’s PowerShell Tools for VS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Bring syntax formatting and IntelliSense support.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Supports two project types: Script and Module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Debugging supported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Caveat: Unless project properties customized, script file name must match the name of the project.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855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– Visual Studio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9528" y="1371600"/>
            <a:ext cx="6517143" cy="42428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362550" y="5902325"/>
            <a:ext cx="112795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VS Code + PowerShell Extension.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Bring syntax formatting and IntelliSense support.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Debugging supported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Supports </a:t>
            </a:r>
            <a:r>
              <a:rPr lang="en-US" sz="2800" dirty="0" err="1"/>
              <a:t>VSCode’s</a:t>
            </a:r>
            <a:r>
              <a:rPr lang="en-US" sz="2800" dirty="0"/>
              <a:t> “folder” source management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Runs on Windows, Linux, and </a:t>
            </a:r>
            <a:r>
              <a:rPr lang="en-US" sz="2800" dirty="0" err="1"/>
              <a:t>macOS</a:t>
            </a:r>
            <a:r>
              <a:rPr lang="en-US" sz="2800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94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381000"/>
            <a:ext cx="10464800" cy="1422400"/>
          </a:xfrm>
        </p:spPr>
        <p:txBody>
          <a:bodyPr/>
          <a:lstStyle/>
          <a:p>
            <a:r>
              <a:rPr lang="en-US" sz="2800" dirty="0"/>
              <a:t>Before we dig into cmdlets &amp; code –</a:t>
            </a:r>
            <a:br>
              <a:rPr lang="en-US" sz="2800" dirty="0"/>
            </a:br>
            <a:r>
              <a:rPr lang="en-US" dirty="0"/>
              <a:t>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905000"/>
            <a:ext cx="10464800" cy="6388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they’re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Global variables, commonly used functions, and prompt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is it?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$profile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they can be changed or added the easy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notepad $profile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Wait…there’s a different profile between the console app and the ISE? Yup.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Also, there’s FOUR different PowerShell profiles: All Users &amp; Shells, All Users &amp; PS, Current User &amp; All Shells, Current User and 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Profiles are not shared between Windows PS and 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50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&amp; providers</a:t>
            </a:r>
          </a:p>
        </p:txBody>
      </p:sp>
    </p:spTree>
    <p:extLst>
      <p:ext uri="{BB962C8B-B14F-4D97-AF65-F5344CB8AC3E}">
        <p14:creationId xmlns:p14="http://schemas.microsoft.com/office/powerpoint/2010/main" val="15321408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in a </a:t>
            </a:r>
            <a:r>
              <a:rPr lang="en-US" dirty="0" err="1"/>
              <a:t>NutShell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Follow </a:t>
            </a:r>
            <a:r>
              <a:rPr lang="en-US" sz="2400" i="1" dirty="0"/>
              <a:t>verb</a:t>
            </a:r>
            <a:r>
              <a:rPr lang="en-US" sz="2400" dirty="0"/>
              <a:t>-</a:t>
            </a:r>
            <a:r>
              <a:rPr lang="en-US" sz="2400" i="1" dirty="0"/>
              <a:t>noun</a:t>
            </a:r>
            <a:r>
              <a:rPr lang="en-US" sz="2400" dirty="0"/>
              <a:t> naming format and use many standard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Getting help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cmdlet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cmdlet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Pipelines similar to other shells, but PS passes OBJECTS not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Important pipeline cmdlets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-Object (%)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iterates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through a collection of objects.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Where-Object (?)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 standard and regular expressions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Select-Object (select)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reduces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number of objects or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 of format, pipelines, %, ?, and select…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commands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Get-Command “*-Item”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cmdlet verbs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Get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-Verb | ? Group -match "common" | format-wide verb -col 5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cmdlet nouns (why isn’t there a Get-Noun?)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= 0; Get-Command | ?{$_.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ModuleName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-match "PowerShell"} | select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ExpandProperty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name | %{ $_.Split("-") } | %{$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++; if (($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% 2)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eq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0) {$_}} | select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uniq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| sort | Format-Wide -Force -Property {$_} -Col 5</a:t>
            </a:r>
          </a:p>
          <a:p>
            <a:pPr marL="0" indent="0"/>
            <a:endParaRPr lang="en-US" sz="1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38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EA4B-140E-43D8-93A3-08BE8445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1690-ACE2-44C2-85CE-18E22C9D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955800"/>
            <a:ext cx="10464800" cy="6388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Write-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Directs messages to one of six streams, progress status indicator, event logs, and other providers.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Write-Host, -Output, -Warning, -Error, -Debug, -Information, -Progress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Directs objects to different destinations.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Out-Host, -Default, -File, -</a:t>
            </a:r>
            <a:r>
              <a:rPr lang="en-US" sz="1800" dirty="0" err="1"/>
              <a:t>GridView</a:t>
            </a:r>
            <a:r>
              <a:rPr lang="en-US" sz="1800" dirty="0"/>
              <a:t>, -Null, -String, -Printer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Tee-Object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Cool.  Works like Out- only passes on the objects down the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Format-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Defines how objects are formatted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Format-Table, -List, -Hex, -Wide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Sends anything that would have gone to the host or output to the clipboard.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C3BC9-3B83-46C0-BB58-9B10C0BCB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81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3676-FEA4-438E-BBCC-27AA4850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Providers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53A3-1642-49E9-9D87-7959C387B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31A77-008E-4B5B-95BE-5558F64D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135557"/>
            <a:ext cx="8514838" cy="72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81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524000"/>
            <a:ext cx="10464800" cy="33813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BS Systems Analysis, Miami University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35+ years of software and database architecture, development, project management, and system administration.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Scripting Experience: DEC Digital Command Language (DCL), DOS, </a:t>
            </a:r>
            <a:r>
              <a:rPr lang="en-US" sz="2800" dirty="0" err="1"/>
              <a:t>Nant</a:t>
            </a:r>
            <a:r>
              <a:rPr lang="en-US" sz="2800" dirty="0"/>
              <a:t>, VBScript, PowerShell, and a little Bash.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НО'У POWERSHEU!, вптм.... &#10;тОЩИ ИТН ТНЕ MEMES!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6" y="4450080"/>
            <a:ext cx="3810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9480" y="4419600"/>
            <a:ext cx="75438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 baseline="0">
                <a:solidFill>
                  <a:srgbClr val="343434"/>
                </a:solidFill>
                <a:latin typeface="Calibri"/>
                <a:ea typeface="+mn-ea"/>
                <a:cs typeface="Calibri"/>
                <a:sym typeface="MetaPro-Book" pitchFamily="50" charset="0"/>
              </a:defRPr>
            </a:lvl1pPr>
            <a:lvl2pPr marL="865188" indent="-407988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2pPr>
            <a:lvl3pPr marL="13716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3pPr>
            <a:lvl4pPr marL="18288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4pPr>
            <a:lvl5pPr marL="22860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5pPr>
            <a:lvl6pPr marL="31242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6pPr>
            <a:lvl7pPr marL="35814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7pPr>
            <a:lvl8pPr marL="40386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8pPr>
            <a:lvl9pPr marL="44958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kern="0" dirty="0"/>
              <a:t>PowerShell Experience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First exposed during a Code Camp in ATL ~ 2007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SharePoint development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Home Depot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in 2009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and ETL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Progressive Insurance 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project in 2015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automation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M/I Homes 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project in 2017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automation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Primary Financial Corp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in 2018</a:t>
            </a:r>
          </a:p>
          <a:p>
            <a:pPr lvl="1">
              <a:buFont typeface="Arial" pitchFamily="34" charset="0"/>
              <a:buChar char="•"/>
            </a:pPr>
            <a:endParaRPr lang="en-US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170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mODULES</a:t>
            </a:r>
            <a:br>
              <a:rPr lang="en-US" dirty="0"/>
            </a:br>
            <a:r>
              <a:rPr lang="en-US" dirty="0"/>
              <a:t>&amp; Script libraries</a:t>
            </a:r>
          </a:p>
        </p:txBody>
      </p:sp>
    </p:spTree>
    <p:extLst>
      <p:ext uri="{BB962C8B-B14F-4D97-AF65-F5344CB8AC3E}">
        <p14:creationId xmlns:p14="http://schemas.microsoft.com/office/powerpoint/2010/main" val="6380708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752600"/>
            <a:ext cx="10464800" cy="4114800"/>
          </a:xfrm>
        </p:spPr>
        <p:txBody>
          <a:bodyPr/>
          <a:lstStyle/>
          <a:p>
            <a:r>
              <a:rPr lang="en-US" sz="2400" dirty="0"/>
              <a:t>Extend PowerShell to a given piece of hardware or software</a:t>
            </a:r>
          </a:p>
          <a:p>
            <a:r>
              <a:rPr lang="en-US" sz="2400" dirty="0"/>
              <a:t>Can include script, libraries, help files, providers, manifest, and a directory – none of which is necessary.</a:t>
            </a:r>
          </a:p>
          <a:p>
            <a:r>
              <a:rPr lang="en-US" sz="2400" dirty="0"/>
              <a:t>. Can be script, binary, manifest, or dynamic And…you can write your own.</a:t>
            </a:r>
          </a:p>
          <a:p>
            <a:r>
              <a:rPr lang="en-US" sz="2400" dirty="0"/>
              <a:t>*-Module Lifecycle: Find, Install, Import, Remove, and Uninstall.</a:t>
            </a:r>
          </a:p>
          <a:p>
            <a:r>
              <a:rPr lang="en-US" sz="2400" dirty="0"/>
              <a:t>List loaded: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List available: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 –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ListAvailable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#can add name wildcard to filter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 Popular Modules: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7000" y="594360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FTP Client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Kerberos Module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PowerShell Admin Modules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Server PowerShell Extensions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8700" y="5960806"/>
            <a:ext cx="54229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Windows Azure PowerShell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AWS Tools for Windows PowerShell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Chocolatey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1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to get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http://www.powershellgallery.com/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http://docs.Microsoft.com/en-us/Powershell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vendor sites (e.g. AWS).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NuGet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OneGet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Chocolately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04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Libraries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TechNet Script Center: </a:t>
            </a:r>
            <a:r>
              <a:rPr lang="en-US" sz="2400" dirty="0">
                <a:hlinkClick r:id="rId3"/>
              </a:rPr>
              <a:t>https://gallery.technet.microsoft.com/scriptcenter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Almost 9000 PowerShell scripts covering AD, App-V, Databases, Exchange, Hardware, Logs and Monitoring, Microsoft Dynamics, Office 365, Project Server, SharePoint, Windows Azure, and dozens of other categories. (Though I did not see any flagged for non-Windows OSs).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Self-signed certificate generator (PowerShell)  -- “This script is an enhanced open-source PowerShell implementation of [the] deprecated makecert.exe tool and utilizes the most modern certificate API --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CertEnroll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http://www.powershellgallery.com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&gt; 520 scripts and DSC resources.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http://community.idera.com/powershell/script_library/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ubiquitous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http://docs.Microsoft.com/en-us/PowerShell/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GitHub – just search for “PowerShell”.  You’ll get lots of examples, editor plugins, providers, etc.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50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8410752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store values as well as objects and collections of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 is a non-static-typed language.  Variables do NOT have to be declared and typed ahead of time – but they can.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scripted, prefaced with a “$”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get a list of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PS variables: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Environmental variables: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delete all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Remove-Variable –Name * -Force –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ErrorAction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SilentlyContinue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Remember to remove the “$” in front of the name or wildcard if specified.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Recommended practice: Name variables so they can be removed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mass by wildcard (e.g.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DD_MyVar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DD_SomeOtherVar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97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600200"/>
            <a:ext cx="10464800" cy="63881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PowerShell Scopes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Global – Variables and Functions (V&amp;F) present when PowerShell starts AND defined in the profiles.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Local – Current scope.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Script – Scope created when a script runs.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Private – Can override a global or script V&amp;F within the current scope.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Numbered – 0=Current, 1=parent, 2=grandparent, etc.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Also Parent and Child Scopes – all scopes are child scopes of the global. All V&amp;F from the Parent are available to the Child.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$a = 1  # local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global:a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2 #global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script:a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3 #script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Get-Help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about_scopes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850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Double-quoted, is expandable (supports interpolation)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 $b = “Hello, $a”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Hello,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Goldplate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Supports evaluations using $.  E.g. “This is the sum of $(7*6)”.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Single-quoted, literal.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 $b = ‘Hello, $a’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Hello, $a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Does not support evaluations using $.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0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Similar to C#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String, Char, Byte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Decimal, Single, Float, 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Array,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Switch (used for –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type function parameters)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Xml,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PSObject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Type,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96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254000"/>
            <a:ext cx="10464800" cy="1422400"/>
          </a:xfrm>
        </p:spPr>
        <p:txBody>
          <a:bodyPr/>
          <a:lstStyle/>
          <a:p>
            <a:r>
              <a:rPr lang="en-US" dirty="0"/>
              <a:t>Language Basics – Flow-Control, Arrays and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 Control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13) { “A is 13} else {“A is not 13”}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1;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10) { $a }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 { $a }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($a in 1..10) { $a 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(1..10) #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Implied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Better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(Get-Process).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StartTime.DayofWeek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arrays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hashtables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supported.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@(“Dogfood”,2018,5.99,$true)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$hash = @{Name=“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Dogfood”;Year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=2018;Ticket=5.99}</a:t>
            </a: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85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31C7-0DDA-407B-8E77-2C733CD2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Gratuitous Plug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7FE60-584D-4DF8-8BA9-791907C9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1100" y="2588535"/>
            <a:ext cx="10464800" cy="51226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86DD-22F6-4434-92CF-A133035C1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60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--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throw a non-terminating: Write-Error</a:t>
            </a:r>
          </a:p>
          <a:p>
            <a:r>
              <a:rPr lang="en-US" dirty="0"/>
              <a:t>To throw a terminating error: Throw</a:t>
            </a:r>
          </a:p>
          <a:p>
            <a:r>
              <a:rPr lang="en-US" dirty="0"/>
              <a:t>Try/Catch supported and recommended as best practice. 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13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--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add members (properties, fields, and methods) to existing objects.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2743200"/>
            <a:ext cx="8686800" cy="31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32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– Objects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Since V5, PowerShell has provided a C# or Java-like ability to define classes, properties, methods, $this, constructors, static classes, non-static instances, and </a:t>
            </a:r>
            <a:r>
              <a:rPr lang="en-US" b="1" dirty="0" err="1"/>
              <a:t>accessors</a:t>
            </a:r>
            <a:r>
              <a:rPr lang="en-US" b="1" dirty="0"/>
              <a:t>/</a:t>
            </a:r>
            <a:r>
              <a:rPr lang="en-US" b="1" dirty="0" err="1"/>
              <a:t>mutators</a:t>
            </a:r>
            <a:r>
              <a:rPr lang="en-US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polymorphism, abstracts, singleton, factory, method chaining, and other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see the link to the “PowerShell v5 Classes &amp; Concepts” blog article “Power(s)hell v5 Classes &amp; Concepts” by Michael Willis:  </a:t>
            </a:r>
            <a:r>
              <a:rPr lang="en-US" dirty="0">
                <a:hlinkClick r:id="rId3"/>
              </a:rPr>
              <a:t>https://xainey.github.io/2016/powershell-classes-and-concepts/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274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5B95-1EBA-44E0-8A97-A3AEB2B5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– Object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90C7-F5BE-4F03-B0A2-206A31C38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25929-A051-4FD3-A305-71CDB98D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72" y="1447800"/>
            <a:ext cx="10523278" cy="6248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178DEE-4352-4616-A6EE-E88749D68B11}"/>
              </a:ext>
            </a:extLst>
          </p:cNvPr>
          <p:cNvSpPr txBox="1"/>
          <p:nvPr/>
        </p:nvSpPr>
        <p:spPr>
          <a:xfrm>
            <a:off x="1397000" y="7690280"/>
            <a:ext cx="933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Michael Willis’ article… </a:t>
            </a:r>
          </a:p>
        </p:txBody>
      </p:sp>
    </p:spTree>
    <p:extLst>
      <p:ext uri="{BB962C8B-B14F-4D97-AF65-F5344CB8AC3E}">
        <p14:creationId xmlns:p14="http://schemas.microsoft.com/office/powerpoint/2010/main" val="39398418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6330-7A66-44B4-81E1-4E0F2F10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706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Command line parsing – Argument vs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“…does not load commands from the current location”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“…term…is not recognized as the name of a cmdlet, function, script file, …”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What’s in a </a:t>
            </a:r>
            <a:r>
              <a:rPr lang="en-US" strike="sngStrike" dirty="0"/>
              <a:t>name</a:t>
            </a:r>
            <a:r>
              <a:rPr lang="en-US" dirty="0"/>
              <a:t> object?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“dot source” vs “invoke”.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12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Modes: Restricted, </a:t>
            </a:r>
            <a:r>
              <a:rPr lang="en-US" sz="2800" dirty="0" err="1"/>
              <a:t>AllSigned</a:t>
            </a:r>
            <a:r>
              <a:rPr lang="en-US" sz="2800" dirty="0"/>
              <a:t>, </a:t>
            </a:r>
            <a:r>
              <a:rPr lang="en-US" sz="2800" dirty="0" err="1"/>
              <a:t>RemoteSigned</a:t>
            </a:r>
            <a:r>
              <a:rPr lang="en-US" sz="2800" dirty="0"/>
              <a:t>, Unrestricted, Bypass, Default, Undefined.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Restricted – PS running as a interactive shell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AllSigned</a:t>
            </a:r>
            <a:r>
              <a:rPr lang="en-US" sz="2800" dirty="0"/>
              <a:t> – runs scripts but all, regardless of source, must be signed.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RemoteSigned</a:t>
            </a:r>
            <a:r>
              <a:rPr lang="en-US" sz="2800" dirty="0"/>
              <a:t> – runs scripts but those downloaded (remote) must be signed by trusted publisher.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Unrestricted – runs any script, but with warnings.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Bypass – runs any script with no warnings.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Defaults depend on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Windows PowerShell = Restricted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PowerShell = </a:t>
            </a:r>
            <a:r>
              <a:rPr lang="en-US" sz="2800" dirty="0" err="1"/>
              <a:t>RemoteSigned</a:t>
            </a:r>
            <a:endParaRPr lang="en-US" sz="2800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9410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C84B-15E4-4B7C-BC62-A109A96C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685A-5A8F-4392-B384-91F995E0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Execution policy cmdlets (both require Admin </a:t>
            </a:r>
            <a:r>
              <a:rPr lang="en-US" dirty="0" err="1"/>
              <a:t>priv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Changes are saved immediately in the registry.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set by Group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Workarounds?  There are 15.  Here’s two…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</a:rPr>
              <a:t>powershell.exe –</a:t>
            </a:r>
            <a:r>
              <a:rPr lang="en-US" sz="2000" dirty="0" err="1">
                <a:latin typeface="Consolas" panose="020B0609020204030204" pitchFamily="49" charset="0"/>
              </a:rPr>
              <a:t>noprofile</a:t>
            </a:r>
            <a:r>
              <a:rPr lang="en-US" sz="2000" dirty="0">
                <a:latin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</a:rPr>
              <a:t>executionpolicy</a:t>
            </a:r>
            <a:r>
              <a:rPr lang="en-US" sz="2000" dirty="0">
                <a:latin typeface="Consolas" panose="020B0609020204030204" pitchFamily="49" charset="0"/>
              </a:rPr>
              <a:t> bypass –file .\foo.ps1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</a:rPr>
              <a:t>Unblock-File –path .\foo.ps1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  <a:hlinkClick r:id="rId3"/>
              </a:rPr>
              <a:t>https://blogs.technet.microsoft.com/christwe/2012/09/20/but-i-ran-set-executionpolicy-unrestricted-what-is-going-on/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/>
            <a:r>
              <a:rPr lang="en-US" sz="2000" dirty="0">
                <a:latin typeface="Consolas" panose="020B0609020204030204" pitchFamily="49" charset="0"/>
                <a:hlinkClick r:id="rId4"/>
              </a:rPr>
              <a:t>https://blog.netspi.com/15-ways-to-bypass-the-powershell-execution-policy/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/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DE417-2561-47F5-9383-51C8625A9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999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8DB6-151F-4F09-BD41-56FC1670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4F87-1447-4411-B877-9118FD31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Signing can be based self-signed or authority-signed code-signing certificate.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cool part is that you can use PowerShell to create and sign the script!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beyond the scope of this presentation. For more details, recommend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https://www.hanselman.com/blog/SigningPowerShellScripts.aspx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https://stackoverflow.com/questions/84847/how-do-i-create-a-self-signed-certificate-for-code-signing-on-windows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640FD-5AD5-45AD-A5AD-40AE287F6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129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Art of Command Line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 parsing complex because of PS’s dual nature – command shell &amp; programming language.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Needs to support executing of commands with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 to support expressions as with other programming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 (Argument) Mode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don’t need to be quoted.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 Mode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must be quoted.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one is in effect at any time?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Parsing mode is determined by what’s at the beginning of the statement. If it’s a command, then the statement is parsed in command mode, else it’s parsed as an expression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90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3383-A81A-46A4-9534-970F37BC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B5B7-A53D-4F46-B9F5-CB096F02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from the ground up – </a:t>
            </a:r>
            <a:r>
              <a:rPr lang="en-US" u="sng" dirty="0"/>
              <a:t>via firehose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find and run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add functionality to it via Extensions and Providers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most common issues you’ll probably run into.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program 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demo script and two working examples.</a:t>
            </a:r>
          </a:p>
          <a:p>
            <a:r>
              <a:rPr lang="en-US" b="1" dirty="0"/>
              <a:t>Target audience</a:t>
            </a:r>
            <a:r>
              <a:rPr lang="en-US" dirty="0"/>
              <a:t>: Anyone who has never used PowerShell, only used it as an shell, or has frustratingly tried to write scripts.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6A8D0-6CF2-4BA7-BA68-D812F2B73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38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7E4-7FAC-4573-B325-34A98CA3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Error: “…does not load commands from the current location”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D729-B72F-487E-8BF8-3609B04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If you add a reference from a parent script to a child script, it looks for the child in the same folder as the parent.  True or False?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False.  It looks for it in the working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Where’s the working directory?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$</a:t>
            </a:r>
            <a:r>
              <a:rPr lang="en-US" sz="2800" dirty="0" err="1"/>
              <a:t>pwd</a:t>
            </a:r>
            <a:r>
              <a:rPr lang="en-US" sz="2800" dirty="0"/>
              <a:t> (or it’s in the PS prompt unless you’ve customized it).  Note: the initial working directory may not be where you think it is – especially if you’re working in the 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How do you reference a script in the same directory as the calling script?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$</a:t>
            </a:r>
            <a:r>
              <a:rPr lang="en-US" sz="2800" b="1" dirty="0" err="1"/>
              <a:t>PSScriptRoot</a:t>
            </a:r>
            <a:r>
              <a:rPr lang="en-US" sz="2800" dirty="0"/>
              <a:t>\myFunctions.ps1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6E39D-4B58-473A-BF03-4850510B0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128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36A1-502F-46A4-BC0D-E1DFD21F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Error: “term…is not recognized as the name of a cmdlet, function, script file, 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E6DB-46D3-4B5B-AF72-BAA0FB3A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script references HAVE to have a path or you’ll get this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Q:If you’re working directory has a script, simply entering the script name will invoke it. True or False?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False.   You need the path.  In this case it’s “.\”  as it “.\a.ps1”.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291E-9223-44B0-9A57-87F7CA230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810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7237-2342-45AA-A08D-EC1E8595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9C97-D6F5-4615-8A1E-75801F2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in an object?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all methods and properties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Get-Member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all properties and their values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Format-List –Property 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30568-BF3B-440C-BB82-F72AE082E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11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A9BB-6628-4387-BA3C-3BF6D906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“dot source” vs invoke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B5AC-1FFD-49A4-B9F5-BC53BCC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Both “execute” the script but not in the same scope.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“dot sourcing”, prefacing the full script path with a “.”, executes the script in the current scope.  Aka “include”.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Not “dot sourcing” executes the script in a separate process or scope or “invokes” the script.  Anything defined in the script (Variable or Functions</a:t>
            </a:r>
            <a:r>
              <a:rPr lang="en-US" sz="2000"/>
              <a:t>) disappears </a:t>
            </a:r>
            <a:r>
              <a:rPr lang="en-US" sz="2000" dirty="0"/>
              <a:t>after it executes.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Most people get confused when they see “.\a.ps1”. They assume it’s “dot sourced” and it’s not.  It’s just the path.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9BB27-92F2-4384-8AF0-43B95FB9A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01145-2AD0-4A97-A2D8-70E11198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47" y="1371600"/>
            <a:ext cx="8674953" cy="39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669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…finally</a:t>
            </a:r>
          </a:p>
        </p:txBody>
      </p:sp>
    </p:spTree>
    <p:extLst>
      <p:ext uri="{BB962C8B-B14F-4D97-AF65-F5344CB8AC3E}">
        <p14:creationId xmlns:p14="http://schemas.microsoft.com/office/powerpoint/2010/main" val="367787334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21F-DFE1-4520-946F-9B8AB93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Demo and Code </a:t>
            </a:r>
            <a:r>
              <a:rPr lang="en-US" dirty="0" err="1"/>
              <a:t>WalkThru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A5ED-DD84-4A4C-8777-DCD8D95C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of Command vs Expression command line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Production scripts used for Entity Framework Migration deployment and rollbacks.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Magic8Ball demonstrates four different ways of simulating the toy using PowerShell.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for the first and third demos are included with this deck for download.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6061-8B6A-4CBB-9856-BF4682179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5F114-46F1-4DFF-9013-2DEB2ADD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5715000"/>
            <a:ext cx="2790343" cy="29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348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29831033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https://docs.microsoft.com/en-us/powershell/scripting/getting-started/fundamental/understanding-important-windows-powershell-concepts?view=powershell-6</a:t>
            </a:r>
            <a:r>
              <a:rPr lang="en-US" sz="1400" dirty="0"/>
              <a:t> "Understanding Important Windows </a:t>
            </a:r>
            <a:r>
              <a:rPr lang="en-US" sz="1400" dirty="0" err="1"/>
              <a:t>Powershell</a:t>
            </a:r>
            <a:r>
              <a:rPr lang="en-US" sz="1400" dirty="0"/>
              <a:t> Concepts"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https://docs.microsoft.com/en-us/powershell/</a:t>
            </a:r>
            <a:r>
              <a:rPr lang="en-US" sz="1400" dirty="0"/>
              <a:t> "PowerShell Documentation"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http://www.rlmueller.net/PSGotchas.htm</a:t>
            </a:r>
            <a:r>
              <a:rPr lang="en-US" sz="1400" dirty="0"/>
              <a:t>, "</a:t>
            </a:r>
            <a:r>
              <a:rPr lang="en-US" sz="1400" dirty="0" err="1"/>
              <a:t>Powershell</a:t>
            </a:r>
            <a:r>
              <a:rPr lang="en-US" sz="1400" dirty="0"/>
              <a:t> </a:t>
            </a:r>
            <a:r>
              <a:rPr lang="en-US" sz="1400" dirty="0" err="1"/>
              <a:t>Gotchas</a:t>
            </a:r>
            <a:r>
              <a:rPr lang="en-US" sz="1400" dirty="0"/>
              <a:t>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https://rkeithhill.wordpress.com/2007/11/24/effective-powershell-item-10-understanding-powershell-parsing-modes/</a:t>
            </a:r>
            <a:r>
              <a:rPr lang="en-US" sz="1400" dirty="0"/>
              <a:t>, "Effective PowerShell Item 10: Understanding PowerShell Parsing Modes"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u="sng" dirty="0"/>
              <a:t>Learning PowerShell</a:t>
            </a:r>
            <a:r>
              <a:rPr lang="en-US" sz="1400" dirty="0"/>
              <a:t>; </a:t>
            </a:r>
            <a:r>
              <a:rPr lang="en-US" sz="1400" dirty="0" err="1"/>
              <a:t>Hassell</a:t>
            </a:r>
            <a:r>
              <a:rPr lang="en-US" sz="1400" dirty="0"/>
              <a:t>, Jonathan; De </a:t>
            </a:r>
            <a:r>
              <a:rPr lang="en-US" sz="1400" dirty="0" err="1"/>
              <a:t>Gruyter</a:t>
            </a:r>
            <a:r>
              <a:rPr lang="en-US" sz="1400" dirty="0"/>
              <a:t>, March 20, 2017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https://www.red-gate.com/simple-talk/sysadmin/powershell/powershell-one-liners--collections,-hashtables,-arrays-and-strings/</a:t>
            </a:r>
            <a:r>
              <a:rPr lang="en-US" sz="1400" dirty="0"/>
              <a:t>, "PowerShell One-Liners: Collections, </a:t>
            </a:r>
            <a:r>
              <a:rPr lang="en-US" sz="1400" dirty="0" err="1"/>
              <a:t>Hashtables</a:t>
            </a:r>
            <a:r>
              <a:rPr lang="en-US" sz="1400" dirty="0"/>
              <a:t>, Arrays, and Strings"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https://powershell.org/2018/01/15/can-we-talk-about-powershell-core-6-0/</a:t>
            </a:r>
            <a:r>
              <a:rPr lang="en-US" sz="1400" dirty="0"/>
              <a:t>, "Can We Talk about PowerShell Core 6.0?"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https://www.ghacks.net/2018/01/12/powershell-vs-powershell-core-what-you-need-to-know/</a:t>
            </a:r>
            <a:r>
              <a:rPr lang="en-US" sz="1400" dirty="0"/>
              <a:t>, 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https://msdn.microsoft.com/en-us/library/dd878324(v=vs.85).aspx</a:t>
            </a:r>
            <a:r>
              <a:rPr lang="en-US" sz="1400" dirty="0"/>
              <a:t>, Windows PowerShell, Writing a Windows PowerShell Module, "Understanding a Windows PowerShell Module".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https://social.technet.microsoft.com/wiki/contents/articles/4308.popular-powershell-modules.aspx</a:t>
            </a:r>
            <a:r>
              <a:rPr lang="en-US" sz="1400" dirty="0"/>
              <a:t>, "Popular PowerShell Modules"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https://www.daniellittle.xyz/calling-a-rest-json-api-with-powershell/</a:t>
            </a:r>
            <a:endParaRPr lang="en-US" sz="1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https://stackoverflow.com/questions/2022678/how-to-access-a-web-service-from-powershell</a:t>
            </a:r>
            <a:endParaRPr lang="en-US" sz="1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3"/>
              </a:rPr>
              <a:t>https://blogs.technet.microsoft.com/heyscriptingguy/2014/08/23/weekend-scripter-powershell-and-chocolatey/</a:t>
            </a:r>
            <a:r>
              <a:rPr lang="en-US" sz="1400" dirty="0"/>
              <a:t>, "Weekend Scripter: PowerShell and Chocolatey", The Scripting Guys.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715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References,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1400" dirty="0">
                <a:hlinkClick r:id="rId2"/>
              </a:rPr>
              <a:t>http://jon.netdork.net/2015/09/08/powershell-and-single-vs-double-quotes/</a:t>
            </a:r>
            <a:endParaRPr lang="en-US" sz="1400" dirty="0"/>
          </a:p>
          <a:p>
            <a:pPr fontAlgn="ctr"/>
            <a:r>
              <a:rPr lang="en-US" sz="1400" dirty="0">
                <a:hlinkClick r:id="rId3"/>
              </a:rPr>
              <a:t>https://codehollow.com/2016/11/powershell-package-management-nuget-chocolatey-co/</a:t>
            </a:r>
            <a:endParaRPr lang="en-US" sz="1400" dirty="0"/>
          </a:p>
          <a:p>
            <a:pPr fontAlgn="ctr"/>
            <a:r>
              <a:rPr lang="en-US" sz="1400" dirty="0">
                <a:hlinkClick r:id="rId4"/>
              </a:rPr>
              <a:t>https://blogs.technet.microsoft.com/heyscriptingguy/2011/05/17/writing-output-with-powershell/</a:t>
            </a:r>
            <a:endParaRPr lang="en-US" sz="1400" dirty="0"/>
          </a:p>
          <a:p>
            <a:pPr fontAlgn="ctr"/>
            <a:r>
              <a:rPr lang="en-US" sz="1400" dirty="0">
                <a:hlinkClick r:id="rId5"/>
              </a:rPr>
              <a:t>https://blogs.technet.microsoft.com/heyscriptingguy/2014/07/09/handling-errors-the-powershell-way/</a:t>
            </a:r>
            <a:endParaRPr lang="en-US" sz="1400" dirty="0"/>
          </a:p>
          <a:p>
            <a:pPr fontAlgn="ctr"/>
            <a:r>
              <a:rPr lang="en-US" sz="1400" dirty="0">
                <a:hlinkClick r:id="rId6"/>
              </a:rPr>
              <a:t>https://blogs.technet.microsoft.com/heyscriptingguy/2014/03/30/understanding-streams-redirection-and-write-host-in-powershell/</a:t>
            </a:r>
            <a:endParaRPr lang="en-US" sz="1400" dirty="0"/>
          </a:p>
          <a:p>
            <a:pPr fontAlgn="ctr"/>
            <a:r>
              <a:rPr lang="en-US" sz="1400" dirty="0">
                <a:hlinkClick r:id="rId7"/>
              </a:rPr>
              <a:t>https://blogs.technet.microsoft.com/pstips/2014/06/17/powershell-scripting-best-practices/</a:t>
            </a:r>
            <a:endParaRPr lang="en-US" sz="1400" dirty="0"/>
          </a:p>
          <a:p>
            <a:pPr fontAlgn="ctr"/>
            <a:r>
              <a:rPr lang="en-US" sz="1400" dirty="0">
                <a:hlinkClick r:id="rId8"/>
              </a:rPr>
              <a:t>https://technet.microsoft.com/en-us/library/gg213852.aspx</a:t>
            </a:r>
            <a:r>
              <a:rPr lang="en-US" sz="1400" dirty="0"/>
              <a:t>, "Windows PowerShell: The Many Options for Out"</a:t>
            </a:r>
          </a:p>
          <a:p>
            <a:pPr fontAlgn="ctr"/>
            <a:r>
              <a:rPr lang="en-US" sz="1400" dirty="0">
                <a:hlinkClick r:id="rId9"/>
              </a:rPr>
              <a:t>https://technet.microsoft.com/en-us/library/hh750381.aspx</a:t>
            </a:r>
            <a:r>
              <a:rPr lang="en-US" sz="1400" dirty="0"/>
              <a:t>, "Windows PowerShell: The Many Ways to a Custom Object", Don Jones.</a:t>
            </a:r>
          </a:p>
          <a:p>
            <a:pPr fontAlgn="ctr"/>
            <a:r>
              <a:rPr lang="en-US" sz="1400" dirty="0">
                <a:hlinkClick r:id="rId10"/>
              </a:rPr>
              <a:t>https://social.technet.microsoft.com/wiki/contents/articles/7804.powershell-creating-custom-objects.aspx</a:t>
            </a:r>
            <a:r>
              <a:rPr lang="en-US" sz="1400" dirty="0"/>
              <a:t>, (better article)</a:t>
            </a:r>
          </a:p>
          <a:p>
            <a:pPr fontAlgn="ctr"/>
            <a:r>
              <a:rPr lang="en-US" sz="1400" dirty="0">
                <a:hlinkClick r:id="rId11"/>
              </a:rPr>
              <a:t>https://www.red-gate.com/simple-talk/sysadmin/powershell/powershell-one-liners-help,-syntax,-display-and--files/</a:t>
            </a:r>
            <a:endParaRPr lang="en-US" sz="1400" dirty="0"/>
          </a:p>
          <a:p>
            <a:pPr fontAlgn="ctr"/>
            <a:r>
              <a:rPr lang="en-US" sz="1400" dirty="0">
                <a:hlinkClick r:id="rId12"/>
              </a:rPr>
              <a:t>www.leeholmes.com/blog/2015/01/05/extracting-tables-from-powershells-invoke-webrequest/</a:t>
            </a:r>
            <a:endParaRPr lang="en-US" sz="1400" dirty="0"/>
          </a:p>
          <a:p>
            <a:pPr fontAlgn="ctr"/>
            <a:r>
              <a:rPr lang="en-US" sz="1400" dirty="0">
                <a:hlinkClick r:id="rId13"/>
              </a:rPr>
              <a:t>https://technet.microsoft.com/en-us/library/bb613488(v=vs.85).aspx</a:t>
            </a:r>
            <a:r>
              <a:rPr lang="en-US" sz="1400" dirty="0"/>
              <a:t>, "Windows PowerShell Profiles"</a:t>
            </a:r>
          </a:p>
          <a:p>
            <a:pPr fontAlgn="ctr"/>
            <a:r>
              <a:rPr lang="en-US" sz="1400" dirty="0">
                <a:hlinkClick r:id="rId14"/>
              </a:rPr>
              <a:t>https://docs.microsoft.com/en-us/powershell/module/microsoft.powershell.core/about/about_scopes?view=powershell-5.1</a:t>
            </a:r>
            <a:r>
              <a:rPr lang="en-US" sz="1400" dirty="0"/>
              <a:t>, "</a:t>
            </a:r>
            <a:r>
              <a:rPr lang="en-US" sz="1400" dirty="0" err="1"/>
              <a:t>Powershell</a:t>
            </a:r>
            <a:r>
              <a:rPr lang="en-US" sz="1400" dirty="0"/>
              <a:t>: About Scopes"</a:t>
            </a:r>
          </a:p>
          <a:p>
            <a:pPr fontAlgn="ctr"/>
            <a:r>
              <a:rPr lang="en-US" sz="1400" dirty="0">
                <a:hlinkClick r:id="rId15"/>
              </a:rPr>
              <a:t>https://blogs.technet.microsoft.com/heyscriptingguy/2015/07/04/weekend-scripter-welcome-to-the-powershell-information-stream/</a:t>
            </a:r>
            <a:endParaRPr lang="en-US" sz="1400" dirty="0"/>
          </a:p>
          <a:p>
            <a:pPr fontAlgn="ctr"/>
            <a:r>
              <a:rPr lang="en-US" sz="1400" dirty="0">
                <a:hlinkClick r:id="rId16"/>
              </a:rPr>
              <a:t>https://docs.microsoft.com/en-us/powershell/module/microsoft.powershell.core/about/about_redirection?view=powershell-6&amp;viewFallbackFrom=powershell-Microsoft.PowerShell.Core</a:t>
            </a:r>
            <a:endParaRPr lang="en-US" sz="1400" dirty="0"/>
          </a:p>
          <a:p>
            <a:pPr fontAlgn="ctr"/>
            <a:r>
              <a:rPr lang="en-US" sz="1400" dirty="0">
                <a:hlinkClick r:id="rId17"/>
              </a:rPr>
              <a:t>https://xainey.github.io/2016/powershell-classes-and-concepts/</a:t>
            </a:r>
            <a:endParaRPr lang="en-US" sz="14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579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4191000"/>
            <a:ext cx="10464800" cy="14224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5200" y="6019800"/>
            <a:ext cx="85344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Remember: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deck and all examples, code, plus some other goodies, are available on GitHub:</a:t>
            </a:r>
          </a:p>
          <a:p>
            <a:r>
              <a:rPr lang="en-US" sz="2400" dirty="0">
                <a:hlinkClick r:id="rId3"/>
              </a:rPr>
              <a:t>https://github.com/search?q=holypowershellbatman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478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1676-F897-4450-A17D-0041AD20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28DE-3BEC-4314-A2EC-A1A90332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Stuff you can find in the built-in help system, e.g. command 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Stuff you can find in a quick internet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Topics that a sys admin would find interesting: Invoke-Command, *-</a:t>
            </a:r>
            <a:r>
              <a:rPr lang="en-US" dirty="0" err="1"/>
              <a:t>PSSession</a:t>
            </a:r>
            <a:r>
              <a:rPr lang="en-US" dirty="0"/>
              <a:t>, Remoting, *-Service, *-</a:t>
            </a:r>
            <a:r>
              <a:rPr lang="en-US" dirty="0" err="1"/>
              <a:t>WmiObject</a:t>
            </a:r>
            <a:r>
              <a:rPr lang="en-US" dirty="0"/>
              <a:t>, ADSI,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Debugging your any specific problem you might have.  We just don’t have time (though bring it up after the session and we’ll have a look).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79710-59CD-4850-825C-95E290BF8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99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06B6-BE98-4F0A-B576-3FACA55A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ED7E-5EF5-4731-9332-4251A472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85% Slides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15%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Valuable references that I use regularly and that were used to prepare for this 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This presentation, examples, and references will all be available for download after this session on GitHub.  </a:t>
            </a:r>
          </a:p>
          <a:p>
            <a:pPr marL="0" indent="0"/>
            <a:r>
              <a:rPr lang="en-US" dirty="0">
                <a:hlinkClick r:id="rId3"/>
              </a:rPr>
              <a:t>https://github.com/search?q=holypowershellbatman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BA13-3C96-4BB1-80D3-4F6D637E3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tools</a:t>
            </a:r>
          </a:p>
        </p:txBody>
      </p:sp>
    </p:spTree>
    <p:extLst>
      <p:ext uri="{BB962C8B-B14F-4D97-AF65-F5344CB8AC3E}">
        <p14:creationId xmlns:p14="http://schemas.microsoft.com/office/powerpoint/2010/main" val="19220684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Interactive Shell </a:t>
            </a:r>
            <a:r>
              <a:rPr lang="en-US" sz="2800" u="sng" dirty="0"/>
              <a:t>and</a:t>
            </a:r>
            <a:r>
              <a:rPr lang="en-US" sz="2800" dirty="0"/>
              <a:t>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Cmdlets &amp; Aliases &amp;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Development constructs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Scripts, Functions, Providers, and Modules (used to be called Snap-ins)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Originally released in 2007. Latest versions split in two: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Windows PowerShell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PowerShell 6.1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(released 9/13) based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Core and runnable on Windows, Linux, and macOS.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Compatiblity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Windows PS 6 backward compatible with older versions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WinPS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 Core 6.0 was not backward compatible.  Might be in 6.1.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can run BOTH on a Windows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503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1F0-AA17-4C1E-92EC-C154EF91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37D6-FCFD-4B90-98FC-AC6BE02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On every version of Windows since v7 and Windows Server since 2008 R2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Downloadable on older versions of Windows and on macOS and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the cloud (Azure Cloud Shell  (Core 6.1 on Ubuntu))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Visual Studio (Package Manager Console)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apps that use the PowerShell Managed API (Exchange Web Services, System Center VM Manager, </a:t>
            </a:r>
            <a:r>
              <a:rPr lang="en-US" sz="2800" dirty="0" err="1"/>
              <a:t>Vmware</a:t>
            </a:r>
            <a:r>
              <a:rPr lang="en-US" sz="2800" dirty="0"/>
              <a:t> vSphere </a:t>
            </a:r>
            <a:r>
              <a:rPr lang="en-US" sz="2800" dirty="0" err="1"/>
              <a:t>PowerCLI</a:t>
            </a:r>
            <a:r>
              <a:rPr lang="en-US" sz="2800" dirty="0"/>
              <a:t>, NetApp PowerShell Toolkit, and four more…).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Apps that support providers: SQL Server, SharePoint, Amazon Web Services, JAMS Scheduler, </a:t>
            </a:r>
            <a:r>
              <a:rPr lang="en-US" sz="2800" dirty="0" err="1"/>
              <a:t>LOGINventory</a:t>
            </a:r>
            <a:r>
              <a:rPr lang="en-US" sz="280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CE2F2-B59B-4B81-B9A6-5892AAE08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599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_PPT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DC3"/>
      </a:accent1>
      <a:accent2>
        <a:srgbClr val="F68B20"/>
      </a:accent2>
      <a:accent3>
        <a:srgbClr val="DC4D2D"/>
      </a:accent3>
      <a:accent4>
        <a:srgbClr val="6F60AA"/>
      </a:accent4>
      <a:accent5>
        <a:srgbClr val="A3D4EB"/>
      </a:accent5>
      <a:accent6>
        <a:srgbClr val="C0CCD3"/>
      </a:accent6>
      <a:hlink>
        <a:srgbClr val="009999"/>
      </a:hlink>
      <a:folHlink>
        <a:srgbClr val="99CC00"/>
      </a:folHlink>
    </a:clrScheme>
    <a:fontScheme name="Title &amp; Subtitle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9F35F167-F539-4476-B7ED-B6C7358649FD}"/>
    </a:ext>
  </a:extLst>
</a:theme>
</file>

<file path=ppt/theme/theme2.xml><?xml version="1.0" encoding="utf-8"?>
<a:theme xmlns:a="http://schemas.openxmlformats.org/drawingml/2006/main" name="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A4A76C3C-4D7D-4A78-9D41-FBA762675226}"/>
    </a:ext>
  </a:ext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2">
      <a:majorFont>
        <a:latin typeface="Segoe UI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F3BC3DFA-612D-4B1E-AEF6-3A0B9C960BAA}"/>
    </a:ext>
  </a:extLst>
</a:theme>
</file>

<file path=ppt/theme/theme4.xml><?xml version="1.0" encoding="utf-8"?>
<a:theme xmlns:a="http://schemas.openxmlformats.org/drawingml/2006/main" name="Divider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CD643DF4-4F98-4DC3-AA5D-38CA619E8F8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608023B9A7B48A805BB64B9C4107A" ma:contentTypeVersion="2" ma:contentTypeDescription="Create a new document." ma:contentTypeScope="" ma:versionID="6a809be3d1d58e3bfd9f5fea2faf4a7a">
  <xsd:schema xmlns:xsd="http://www.w3.org/2001/XMLSchema" xmlns:xs="http://www.w3.org/2001/XMLSchema" xmlns:p="http://schemas.microsoft.com/office/2006/metadata/properties" xmlns:ns2="47432913-b8c9-4474-bbf3-c2a768a85e4e" targetNamespace="http://schemas.microsoft.com/office/2006/metadata/properties" ma:root="true" ma:fieldsID="bab67f1fc774e314d75448ec3efe3c5e" ns2:_="">
    <xsd:import namespace="47432913-b8c9-4474-bbf3-c2a768a85e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32913-b8c9-4474-bbf3-c2a768a85e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A4EA7D-6E13-43B4-B13D-762CC78E4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32913-b8c9-4474-bbf3-c2a768a85e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B5E85D-46F6-4351-AF95-A3FF4794550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AB2A58B-24A2-451E-85AF-8B801564F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FusionAlliance</Template>
  <TotalTime>3990</TotalTime>
  <Pages>0</Pages>
  <Words>6625</Words>
  <Characters>0</Characters>
  <Application>Microsoft Office PowerPoint</Application>
  <PresentationFormat>Custom</PresentationFormat>
  <Lines>0</Lines>
  <Paragraphs>727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Arial</vt:lpstr>
      <vt:lpstr>Arial Bold</vt:lpstr>
      <vt:lpstr>Calibri</vt:lpstr>
      <vt:lpstr>Consolas</vt:lpstr>
      <vt:lpstr>Courier New</vt:lpstr>
      <vt:lpstr>Gill Sans</vt:lpstr>
      <vt:lpstr>Lucida Grande</vt:lpstr>
      <vt:lpstr>MetaPro-Book</vt:lpstr>
      <vt:lpstr>MetaPro-Normal</vt:lpstr>
      <vt:lpstr>Netto OT</vt:lpstr>
      <vt:lpstr>NettoOT-Bold</vt:lpstr>
      <vt:lpstr>ヒラギノ角ゴ ProN W3</vt:lpstr>
      <vt:lpstr>ヒラギノ角ゴ ProN W6</vt:lpstr>
      <vt:lpstr>FA_PPT_Template</vt:lpstr>
      <vt:lpstr>Title &amp; Content</vt:lpstr>
      <vt:lpstr>Title &amp; Bullets</vt:lpstr>
      <vt:lpstr>Divider</vt:lpstr>
      <vt:lpstr>Holy PowerShell!, BATman!   </vt:lpstr>
      <vt:lpstr>Who am I?</vt:lpstr>
      <vt:lpstr>Gratuitous Plug</vt:lpstr>
      <vt:lpstr>What we will cover</vt:lpstr>
      <vt:lpstr>What we won’t cover</vt:lpstr>
      <vt:lpstr>Structure of Session</vt:lpstr>
      <vt:lpstr>architecture and tools</vt:lpstr>
      <vt:lpstr>What is PowerShell?</vt:lpstr>
      <vt:lpstr>Where is PowerShell</vt:lpstr>
      <vt:lpstr>Where to get EVERYTHING</vt:lpstr>
      <vt:lpstr>Important PowerShell Concepts</vt:lpstr>
      <vt:lpstr>Commonly Used Tools </vt:lpstr>
      <vt:lpstr>Developer Tools – Visual Studio</vt:lpstr>
      <vt:lpstr>Developer Tools – Visual Studio Code</vt:lpstr>
      <vt:lpstr>Before we dig into cmdlets &amp; code – Profiles</vt:lpstr>
      <vt:lpstr>CMDLETS &amp; providers</vt:lpstr>
      <vt:lpstr>Cmdlets in a NutShell </vt:lpstr>
      <vt:lpstr>Verbs</vt:lpstr>
      <vt:lpstr>The Providers </vt:lpstr>
      <vt:lpstr>mODULES &amp; Script libraries</vt:lpstr>
      <vt:lpstr>Modules</vt:lpstr>
      <vt:lpstr>Modules 2</vt:lpstr>
      <vt:lpstr>Script Libraries </vt:lpstr>
      <vt:lpstr>scripting</vt:lpstr>
      <vt:lpstr>Language Basics - Variables</vt:lpstr>
      <vt:lpstr>Language Basics - Scope</vt:lpstr>
      <vt:lpstr>Language Basics - Strings</vt:lpstr>
      <vt:lpstr>Language Basics - Datatypes</vt:lpstr>
      <vt:lpstr>Language Basics – Flow-Control, Arrays and Hash tables</vt:lpstr>
      <vt:lpstr>Language Basics -- Error Handling</vt:lpstr>
      <vt:lpstr>Language Basics -- Objects</vt:lpstr>
      <vt:lpstr>Language Basics – Objects continued</vt:lpstr>
      <vt:lpstr>Language Basics – Object Example</vt:lpstr>
      <vt:lpstr>Gotchas</vt:lpstr>
      <vt:lpstr>Common Gotchas</vt:lpstr>
      <vt:lpstr>Security </vt:lpstr>
      <vt:lpstr>Security continued</vt:lpstr>
      <vt:lpstr>Security continued</vt:lpstr>
      <vt:lpstr>The Art of Command Line Parsing</vt:lpstr>
      <vt:lpstr>Error: “…does not load commands from the current location” </vt:lpstr>
      <vt:lpstr>Error: “term…is not recognized as the name of a cmdlet, function, script file, …”</vt:lpstr>
      <vt:lpstr>Objects </vt:lpstr>
      <vt:lpstr>“dot source” vs invoke </vt:lpstr>
      <vt:lpstr>Examples …finally</vt:lpstr>
      <vt:lpstr>Examples – Demo and Code WalkThru</vt:lpstr>
      <vt:lpstr>References &amp; questions</vt:lpstr>
      <vt:lpstr>References</vt:lpstr>
      <vt:lpstr>References, 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PowerShell, BATman!   </dc:title>
  <dc:subject/>
  <dc:creator>Diehl, James</dc:creator>
  <cp:keywords/>
  <dc:description/>
  <cp:lastModifiedBy>Diehl, Dave</cp:lastModifiedBy>
  <cp:revision>273</cp:revision>
  <dcterms:created xsi:type="dcterms:W3CDTF">2018-05-11T20:43:27Z</dcterms:created>
  <dcterms:modified xsi:type="dcterms:W3CDTF">2018-10-02T19:36:26Z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0x010100BB6608023B9A7B48A805BB64B9C4107A</vt:lpwstr>
  </property>
</Properties>
</file>