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FF38-5F2A-424B-96F0-D73D0943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2EB2F-3FA3-4B10-8E1E-6C2E591B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D2E30-1ED4-4EEC-9568-DE38CD3C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7C16-BC2A-4580-9EA9-53F26D19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55DC-0ECA-46C3-8AB0-A63C93A5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C247-5A86-4FD4-BA9F-7FEFC116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077C7-4180-4556-BA1E-9DBB9488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6CA7-0483-4285-A284-F6831D7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22CC-AF5E-4F97-A82B-45D84EF2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AF14-56C6-4420-AEF4-81D6EA61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BEADB-043E-4221-BB26-FA32DDBC5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A82E1-F57C-4CDC-899B-120D6ABBE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B6BE-F727-467E-A8B6-7F8BA748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8558-4332-49F9-8022-372E80E2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5CA3-E22F-41B9-AC71-CC2B16A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A3F1-4AD4-45D8-BD80-01229F9F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B5A1-02AF-449A-A695-C8EF327A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EB5B-9411-454C-A3DF-A516FFA5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CAE8-D2AA-46C4-9DBA-F9F8C8E4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84B6-574B-4DD6-8733-25C78D24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1BF7-F659-408D-BA08-A81ADACC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8C522-713E-440A-9C7A-4AAE6116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4FD1-3250-45F0-BD2F-AC5706D4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7B13-3520-42C2-8953-1444AF02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5A98-B0BE-4F71-AFE7-8597FB5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8E47-CDAC-4619-84F8-484603FE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1458-7514-451F-925C-94D7DBDA9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DD7F1-FF0A-4D4E-BBE1-B8B94B3DA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0B38-EE9F-4FC6-BB63-0C1E8B86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342E9-293A-47A8-A37A-A2370865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58BAD-6293-4B25-B2ED-203F8F58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B0A2-79AD-4D0A-991B-78F26DEE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91ACB-0C93-4C93-8A77-A1BCC81B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F80C2-7A8B-4AFB-A9E5-A69C8128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0E9D0-23BF-4A39-AE59-C09671B57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1E50C-E0BB-4819-BA27-C9855EA11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8F09D-C5D0-4627-B3FC-4797475C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A1FD8-3FDF-41B0-ADF6-BC5FC88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B2E30-4009-45C4-9145-1E7DD9B0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D55F-BCE1-4C74-ABC1-162F72DD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5877F-E02E-4AEA-A48E-C42D3BC2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92375-8DE8-4A14-AA2A-8C309463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8EF16-862A-4BD5-B124-FFCBB816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0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A7C1-444D-45B9-9897-B6E7B261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C1D2C-F585-4930-ADDE-438C0592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5536-0EFC-40AA-B74D-B97BED2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D74A-9FCC-4D0E-9E7F-D5940156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38E2-CC72-4F1B-8AE7-35E18DA0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9AF9-0E05-4371-B007-C2475A46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82B5-96C2-457B-82DD-545590CE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5091-DC2E-4A16-92A0-2AF83F6C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94C6A-3189-4BAC-B03F-EB8C9F6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AC32-2154-49DF-AFFF-E728D631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9D9D-6E1E-42AE-B134-4D83AEED6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FECE8-E796-450B-B861-31D7196A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0D28-358A-4F19-B75C-C21122B2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2C973-365A-4E49-AAD0-5790B925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77E7C-8D22-490D-9E24-560D43F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8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1E214-B719-4BD9-B430-C4CF5190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96318-D8B2-460C-B8C1-4DC1CF5D7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D0FE-C252-4971-908B-440BA2B56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1F74D-462A-4D93-BF6C-A0115F7710E2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FFE9-E61C-467C-AF1D-BB34331C3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1777-CE1C-4B39-A4D2-39529827B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A87B-30C3-41CE-B882-0546528B6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4E5F-E327-42E5-AF0A-AF2DA0958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Blaine Aug 22-23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29BA3-7CC4-452E-B1DA-4D1E5D390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AF8CC-0E7D-4A39-982D-451F9D40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0" y="157316"/>
            <a:ext cx="10778427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CBE54-2C75-4FBA-A0BF-89465D1E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1" y="106095"/>
            <a:ext cx="5235394" cy="6751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D1AA1-BD79-4FB6-90EC-8548573F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235394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9D21E-2C28-4132-8949-8F2E7770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54" y="569496"/>
            <a:ext cx="7013160" cy="571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0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AD7B4-BBA7-4921-BB6D-1CFAB267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6" y="259843"/>
            <a:ext cx="10248739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638F9-35A0-431B-9FB3-8ED6B1C0C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04"/>
          <a:stretch/>
        </p:blipFill>
        <p:spPr>
          <a:xfrm>
            <a:off x="166970" y="226976"/>
            <a:ext cx="5097757" cy="6658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30917-0630-48D0-8CA4-EA43B48A2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99" t="15841" b="72431"/>
          <a:stretch/>
        </p:blipFill>
        <p:spPr>
          <a:xfrm>
            <a:off x="3769054" y="3706883"/>
            <a:ext cx="1274977" cy="6676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47E48B-B5DF-4FB4-B9C8-0A2322515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613" y="179986"/>
            <a:ext cx="5235394" cy="67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Blaine Aug 22-23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Unlisted Unlisted</dc:creator>
  <cp:lastModifiedBy>Unlisted Unlisted</cp:lastModifiedBy>
  <cp:revision>5</cp:revision>
  <dcterms:created xsi:type="dcterms:W3CDTF">2018-08-28T18:23:08Z</dcterms:created>
  <dcterms:modified xsi:type="dcterms:W3CDTF">2018-08-28T21:01:28Z</dcterms:modified>
</cp:coreProperties>
</file>