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82" r:id="rId9"/>
    <p:sldId id="283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6" r:id="rId20"/>
    <p:sldId id="274" r:id="rId21"/>
    <p:sldId id="277" r:id="rId22"/>
    <p:sldId id="278" r:id="rId23"/>
    <p:sldId id="279" r:id="rId24"/>
    <p:sldId id="280" r:id="rId25"/>
    <p:sldId id="281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F5B-0541-4849-ADC0-8829D8420D1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0AA0-7D54-4B6E-8299-578120267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2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F5B-0541-4849-ADC0-8829D8420D1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0AA0-7D54-4B6E-8299-578120267D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685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F5B-0541-4849-ADC0-8829D8420D1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0AA0-7D54-4B6E-8299-578120267D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085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F5B-0541-4849-ADC0-8829D8420D1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0AA0-7D54-4B6E-8299-578120267D8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854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F5B-0541-4849-ADC0-8829D8420D1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0AA0-7D54-4B6E-8299-578120267D8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1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F5B-0541-4849-ADC0-8829D8420D1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0AA0-7D54-4B6E-8299-578120267D8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5786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F5B-0541-4849-ADC0-8829D8420D1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0AA0-7D54-4B6E-8299-578120267D8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8801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F5B-0541-4849-ADC0-8829D8420D1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0AA0-7D54-4B6E-8299-578120267D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802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F5B-0541-4849-ADC0-8829D8420D1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0AA0-7D54-4B6E-8299-578120267D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73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F5B-0541-4849-ADC0-8829D8420D1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0AA0-7D54-4B6E-8299-578120267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00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F5B-0541-4849-ADC0-8829D8420D1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0AA0-7D54-4B6E-8299-578120267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A0C8F5B-0541-4849-ADC0-8829D8420D1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CE70AA0-7D54-4B6E-8299-578120267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4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2.html" TargetMode="External"/><Relationship Id="rId2" Type="http://schemas.openxmlformats.org/officeDocument/2006/relationships/hyperlink" Target="https://mattmazur.com/2015/03/17/a-step-by-step-backpropagation-exampl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6125-8C6B-48CF-8CCA-E36A13ADB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Agent Based Implementation of a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D05C9-E9D5-4741-A325-15AE3C501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-By Joe Brenner</a:t>
            </a:r>
          </a:p>
        </p:txBody>
      </p:sp>
    </p:spTree>
    <p:extLst>
      <p:ext uri="{BB962C8B-B14F-4D97-AF65-F5344CB8AC3E}">
        <p14:creationId xmlns:p14="http://schemas.microsoft.com/office/powerpoint/2010/main" val="41633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6D8-C1D9-4C39-9A2D-EE1FDA19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My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3B61A-11E1-41DD-AB3E-A911DD774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2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AF2A-D944-493E-8C0B-9AE80C9A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A2FE-0243-46F9-9315-7AF8A536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Member Variables</a:t>
            </a:r>
          </a:p>
          <a:p>
            <a:pPr lvl="1"/>
            <a:r>
              <a:rPr lang="en-US" dirty="0" err="1"/>
              <a:t>Summed_input</a:t>
            </a:r>
            <a:endParaRPr lang="en-US" dirty="0"/>
          </a:p>
          <a:p>
            <a:pPr lvl="1"/>
            <a:r>
              <a:rPr lang="en-US" dirty="0"/>
              <a:t>Output</a:t>
            </a:r>
          </a:p>
          <a:p>
            <a:pPr lvl="1"/>
            <a:r>
              <a:rPr lang="en-US" dirty="0"/>
              <a:t>Error</a:t>
            </a:r>
          </a:p>
          <a:p>
            <a:pPr lvl="1"/>
            <a:r>
              <a:rPr lang="en-US" dirty="0"/>
              <a:t>Connections</a:t>
            </a:r>
          </a:p>
          <a:p>
            <a:pPr lvl="2"/>
            <a:r>
              <a:rPr lang="en-US" dirty="0"/>
              <a:t>Weight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Activate</a:t>
            </a:r>
          </a:p>
          <a:p>
            <a:pPr lvl="1"/>
            <a:r>
              <a:rPr lang="en-US" dirty="0" err="1"/>
              <a:t>Sum_inputs</a:t>
            </a:r>
            <a:endParaRPr lang="en-US" dirty="0"/>
          </a:p>
          <a:p>
            <a:pPr lvl="1"/>
            <a:r>
              <a:rPr lang="en-US" dirty="0" err="1"/>
              <a:t>Calc_error</a:t>
            </a:r>
            <a:endParaRPr lang="en-US" dirty="0"/>
          </a:p>
          <a:p>
            <a:pPr lvl="1"/>
            <a:r>
              <a:rPr lang="en-US" dirty="0" err="1"/>
              <a:t>Update_weights</a:t>
            </a: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All handled through </a:t>
            </a:r>
            <a:r>
              <a:rPr lang="en-US" dirty="0" err="1"/>
              <a:t>NetworkX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9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51B-9AD0-4105-9775-9FE22B83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one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9499-4CEC-4B01-A480-A8B41481E5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Forward Prop</a:t>
            </a:r>
          </a:p>
          <a:p>
            <a:pPr lvl="1"/>
            <a:r>
              <a:rPr lang="en-US" dirty="0"/>
              <a:t>Agents get their summed inputs and calculate their new outputs</a:t>
            </a:r>
          </a:p>
          <a:p>
            <a:pPr lvl="1"/>
            <a:r>
              <a:rPr lang="en-US" dirty="0"/>
              <a:t>Agents are updated Asynchronously, starting with first hidden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50747-C75D-453A-B888-A332293BF8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Back Prop</a:t>
            </a:r>
          </a:p>
          <a:p>
            <a:pPr lvl="1"/>
            <a:r>
              <a:rPr lang="en-US" dirty="0"/>
              <a:t>Errors are calculated based on ideal output</a:t>
            </a:r>
          </a:p>
          <a:p>
            <a:pPr lvl="1"/>
            <a:r>
              <a:rPr lang="en-US" dirty="0"/>
              <a:t>Errors are propagated backwards on the network</a:t>
            </a:r>
          </a:p>
          <a:p>
            <a:pPr lvl="1"/>
            <a:r>
              <a:rPr lang="en-US" dirty="0"/>
              <a:t>Connection weights are updated synchronously</a:t>
            </a:r>
          </a:p>
        </p:txBody>
      </p:sp>
    </p:spTree>
    <p:extLst>
      <p:ext uri="{BB962C8B-B14F-4D97-AF65-F5344CB8AC3E}">
        <p14:creationId xmlns:p14="http://schemas.microsoft.com/office/powerpoint/2010/main" val="398680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7DF4-3133-41D9-AA98-7673F6F5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1824C-0438-4EF2-A71A-2BA33C701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2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0399-C4B3-4D23-A535-7A97BA5A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DDF6-7562-442A-9B5F-484A47C10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154190" cy="4351337"/>
          </a:xfrm>
        </p:spPr>
        <p:txBody>
          <a:bodyPr/>
          <a:lstStyle/>
          <a:p>
            <a:r>
              <a:rPr lang="en-US" dirty="0"/>
              <a:t>This should be multipurpose, applicable to any data set</a:t>
            </a:r>
          </a:p>
          <a:p>
            <a:r>
              <a:rPr lang="en-US" dirty="0"/>
              <a:t>Found a data set for classifying knowledge level based off of input values</a:t>
            </a:r>
          </a:p>
          <a:p>
            <a:r>
              <a:rPr lang="en-US" dirty="0"/>
              <a:t>5 criteria, 4 possible categories</a:t>
            </a:r>
          </a:p>
          <a:p>
            <a:r>
              <a:rPr lang="en-US" dirty="0"/>
              <a:t>259 Training instances</a:t>
            </a:r>
          </a:p>
          <a:p>
            <a:r>
              <a:rPr lang="en-US" dirty="0"/>
              <a:t>146 Testing Instances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4B0BD-8461-4903-A1A7-FF100486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1322"/>
            <a:ext cx="50196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6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DCC991-8D1D-4614-A234-C064E0CF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2" y="1114426"/>
            <a:ext cx="10416726" cy="442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5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DCC991-8D1D-4614-A234-C064E0CF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2" y="1114426"/>
            <a:ext cx="10416726" cy="442436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5C01BCF-84C8-411D-94ED-06D9366B7635}"/>
              </a:ext>
            </a:extLst>
          </p:cNvPr>
          <p:cNvSpPr/>
          <p:nvPr/>
        </p:nvSpPr>
        <p:spPr>
          <a:xfrm>
            <a:off x="3754315" y="1248508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3E93F8-19FA-47A2-A7D6-463C1D256546}"/>
              </a:ext>
            </a:extLst>
          </p:cNvPr>
          <p:cNvSpPr/>
          <p:nvPr/>
        </p:nvSpPr>
        <p:spPr>
          <a:xfrm>
            <a:off x="4741984" y="1242646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BC65F9-0966-4468-8E0C-41871ECC8B5E}"/>
              </a:ext>
            </a:extLst>
          </p:cNvPr>
          <p:cNvSpPr/>
          <p:nvPr/>
        </p:nvSpPr>
        <p:spPr>
          <a:xfrm>
            <a:off x="5670286" y="1201615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7EDB4E-DF12-416D-B2FC-5945DDFC0039}"/>
              </a:ext>
            </a:extLst>
          </p:cNvPr>
          <p:cNvSpPr/>
          <p:nvPr/>
        </p:nvSpPr>
        <p:spPr>
          <a:xfrm>
            <a:off x="7586257" y="1304558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E80DE5-A026-4DE1-A433-044BCB43D82D}"/>
              </a:ext>
            </a:extLst>
          </p:cNvPr>
          <p:cNvSpPr/>
          <p:nvPr/>
        </p:nvSpPr>
        <p:spPr>
          <a:xfrm>
            <a:off x="9022044" y="1257299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B225B7-5A5C-4B69-B948-2EC834523691}"/>
              </a:ext>
            </a:extLst>
          </p:cNvPr>
          <p:cNvSpPr/>
          <p:nvPr/>
        </p:nvSpPr>
        <p:spPr>
          <a:xfrm>
            <a:off x="3754314" y="2174631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640B6D-3CD9-4AE0-AC4A-0D24D277526B}"/>
              </a:ext>
            </a:extLst>
          </p:cNvPr>
          <p:cNvSpPr/>
          <p:nvPr/>
        </p:nvSpPr>
        <p:spPr>
          <a:xfrm>
            <a:off x="4741983" y="2174630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57FFA6-B949-4F0E-94E2-1A2491E5929C}"/>
              </a:ext>
            </a:extLst>
          </p:cNvPr>
          <p:cNvSpPr/>
          <p:nvPr/>
        </p:nvSpPr>
        <p:spPr>
          <a:xfrm>
            <a:off x="5714246" y="2174629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760E79-EB6A-4C56-9BEB-1F8491F5D03E}"/>
              </a:ext>
            </a:extLst>
          </p:cNvPr>
          <p:cNvSpPr/>
          <p:nvPr/>
        </p:nvSpPr>
        <p:spPr>
          <a:xfrm>
            <a:off x="6545689" y="2174629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53C0DB-C76D-45FF-A0FE-1BA16BFD2624}"/>
              </a:ext>
            </a:extLst>
          </p:cNvPr>
          <p:cNvSpPr/>
          <p:nvPr/>
        </p:nvSpPr>
        <p:spPr>
          <a:xfrm>
            <a:off x="7568671" y="2180490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D5A2A9-7410-4DD0-B48D-FBAACDD0BE0D}"/>
              </a:ext>
            </a:extLst>
          </p:cNvPr>
          <p:cNvSpPr/>
          <p:nvPr/>
        </p:nvSpPr>
        <p:spPr>
          <a:xfrm>
            <a:off x="8556340" y="2262555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B92748-E9A3-4183-921E-1249C3AA470C}"/>
              </a:ext>
            </a:extLst>
          </p:cNvPr>
          <p:cNvSpPr/>
          <p:nvPr/>
        </p:nvSpPr>
        <p:spPr>
          <a:xfrm>
            <a:off x="9458120" y="2180490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2C3CF1-B046-4BCA-855E-71AE6B995CEC}"/>
              </a:ext>
            </a:extLst>
          </p:cNvPr>
          <p:cNvSpPr/>
          <p:nvPr/>
        </p:nvSpPr>
        <p:spPr>
          <a:xfrm>
            <a:off x="10445789" y="2180490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D85A5C-B049-462F-863A-41BE86F40B4B}"/>
              </a:ext>
            </a:extLst>
          </p:cNvPr>
          <p:cNvSpPr/>
          <p:nvPr/>
        </p:nvSpPr>
        <p:spPr>
          <a:xfrm>
            <a:off x="2746131" y="3168345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395FA6F-D9BC-4CFF-AEAF-64766A486A1C}"/>
              </a:ext>
            </a:extLst>
          </p:cNvPr>
          <p:cNvSpPr/>
          <p:nvPr/>
        </p:nvSpPr>
        <p:spPr>
          <a:xfrm>
            <a:off x="3754313" y="3168345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1E8A30-F9BF-4574-A5AE-8DCC6F66E71E}"/>
              </a:ext>
            </a:extLst>
          </p:cNvPr>
          <p:cNvSpPr/>
          <p:nvPr/>
        </p:nvSpPr>
        <p:spPr>
          <a:xfrm>
            <a:off x="4715748" y="3168344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6E6EF3-56E8-40C0-8086-E3F3D5BFA872}"/>
              </a:ext>
            </a:extLst>
          </p:cNvPr>
          <p:cNvSpPr/>
          <p:nvPr/>
        </p:nvSpPr>
        <p:spPr>
          <a:xfrm>
            <a:off x="5677183" y="3141964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5152CB-8174-46EB-BCDC-626389AE9133}"/>
              </a:ext>
            </a:extLst>
          </p:cNvPr>
          <p:cNvSpPr/>
          <p:nvPr/>
        </p:nvSpPr>
        <p:spPr>
          <a:xfrm>
            <a:off x="6638618" y="3141963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2D764B-DE03-483F-B2A7-F9EFBDA0513B}"/>
              </a:ext>
            </a:extLst>
          </p:cNvPr>
          <p:cNvSpPr/>
          <p:nvPr/>
        </p:nvSpPr>
        <p:spPr>
          <a:xfrm>
            <a:off x="7568671" y="3168343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FDF254-B61E-42AC-A352-8F161C42A45C}"/>
              </a:ext>
            </a:extLst>
          </p:cNvPr>
          <p:cNvSpPr/>
          <p:nvPr/>
        </p:nvSpPr>
        <p:spPr>
          <a:xfrm>
            <a:off x="8530106" y="3141963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17DDBF-9F96-4281-B14D-0A6C0BFD3CC9}"/>
              </a:ext>
            </a:extLst>
          </p:cNvPr>
          <p:cNvSpPr/>
          <p:nvPr/>
        </p:nvSpPr>
        <p:spPr>
          <a:xfrm>
            <a:off x="9492037" y="3168343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8C5C3E-3847-48D5-8CE5-0EA264E79899}"/>
              </a:ext>
            </a:extLst>
          </p:cNvPr>
          <p:cNvSpPr/>
          <p:nvPr/>
        </p:nvSpPr>
        <p:spPr>
          <a:xfrm>
            <a:off x="841271" y="4138428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D05DA9-614F-4597-B0F3-8BDF2942CE01}"/>
              </a:ext>
            </a:extLst>
          </p:cNvPr>
          <p:cNvSpPr/>
          <p:nvPr/>
        </p:nvSpPr>
        <p:spPr>
          <a:xfrm>
            <a:off x="1834802" y="4138428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E132D4-AA84-4487-B9F7-0F8CCC1E4FFE}"/>
              </a:ext>
            </a:extLst>
          </p:cNvPr>
          <p:cNvSpPr/>
          <p:nvPr/>
        </p:nvSpPr>
        <p:spPr>
          <a:xfrm>
            <a:off x="2739914" y="4132745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7E9511F-E72A-4A6C-A6C1-A731C255F69D}"/>
              </a:ext>
            </a:extLst>
          </p:cNvPr>
          <p:cNvSpPr/>
          <p:nvPr/>
        </p:nvSpPr>
        <p:spPr>
          <a:xfrm>
            <a:off x="3733445" y="4079996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CD6102-5377-4D12-BE7D-7E9859124819}"/>
              </a:ext>
            </a:extLst>
          </p:cNvPr>
          <p:cNvSpPr/>
          <p:nvPr/>
        </p:nvSpPr>
        <p:spPr>
          <a:xfrm>
            <a:off x="4715747" y="4100328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C761DEA-DA24-4C20-A786-3A1B3195F70D}"/>
              </a:ext>
            </a:extLst>
          </p:cNvPr>
          <p:cNvSpPr/>
          <p:nvPr/>
        </p:nvSpPr>
        <p:spPr>
          <a:xfrm>
            <a:off x="5668887" y="4049495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050B95-ADCD-4AAB-A287-CF1AE5D0D616}"/>
              </a:ext>
            </a:extLst>
          </p:cNvPr>
          <p:cNvSpPr/>
          <p:nvPr/>
        </p:nvSpPr>
        <p:spPr>
          <a:xfrm>
            <a:off x="6615810" y="4132744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DCDE67-0604-4D8C-A03F-083900390310}"/>
              </a:ext>
            </a:extLst>
          </p:cNvPr>
          <p:cNvSpPr/>
          <p:nvPr/>
        </p:nvSpPr>
        <p:spPr>
          <a:xfrm>
            <a:off x="7586256" y="4127061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4D9183D-D702-4711-A41F-3C0BA9B8C51D}"/>
              </a:ext>
            </a:extLst>
          </p:cNvPr>
          <p:cNvSpPr/>
          <p:nvPr/>
        </p:nvSpPr>
        <p:spPr>
          <a:xfrm>
            <a:off x="4715746" y="5035424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F23997A-61CF-446C-B4B4-D2D666CC4952}"/>
              </a:ext>
            </a:extLst>
          </p:cNvPr>
          <p:cNvSpPr/>
          <p:nvPr/>
        </p:nvSpPr>
        <p:spPr>
          <a:xfrm>
            <a:off x="5668886" y="5109698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96E5ACD-32DC-4EA4-BAB6-F4C6C7A2910F}"/>
              </a:ext>
            </a:extLst>
          </p:cNvPr>
          <p:cNvSpPr/>
          <p:nvPr/>
        </p:nvSpPr>
        <p:spPr>
          <a:xfrm>
            <a:off x="6667570" y="5109699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10FA23-D2EE-4F0C-A185-A74386B93C3B}"/>
              </a:ext>
            </a:extLst>
          </p:cNvPr>
          <p:cNvSpPr/>
          <p:nvPr/>
        </p:nvSpPr>
        <p:spPr>
          <a:xfrm>
            <a:off x="7568670" y="5059403"/>
            <a:ext cx="369277" cy="316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8735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9C67-622D-44A4-89EB-26B1EC6E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8A78-319C-46E6-9B90-A7B9F5F86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Layers: 1 - 5</a:t>
            </a:r>
          </a:p>
          <a:p>
            <a:r>
              <a:rPr lang="en-US" dirty="0"/>
              <a:t>Nodes in Layer: 2, 4, 6, 8, 10</a:t>
            </a:r>
          </a:p>
          <a:p>
            <a:r>
              <a:rPr lang="en-US" dirty="0"/>
              <a:t>Learning Rate: .1, .25, .5, .75, 1 </a:t>
            </a:r>
          </a:p>
          <a:p>
            <a:r>
              <a:rPr lang="en-US" dirty="0"/>
              <a:t>Number of Epochs</a:t>
            </a:r>
          </a:p>
        </p:txBody>
      </p:sp>
    </p:spTree>
    <p:extLst>
      <p:ext uri="{BB962C8B-B14F-4D97-AF65-F5344CB8AC3E}">
        <p14:creationId xmlns:p14="http://schemas.microsoft.com/office/powerpoint/2010/main" val="80589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1F161C-B9EF-4DD7-9D20-44F7EACE1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03" y="405760"/>
            <a:ext cx="3815087" cy="2861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D483F-2A11-47AC-96D1-40C9808C4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31" y="405760"/>
            <a:ext cx="3815088" cy="2861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1CA379-9995-4976-B972-9A0CAEA7FDAD}"/>
              </a:ext>
            </a:extLst>
          </p:cNvPr>
          <p:cNvSpPr txBox="1"/>
          <p:nvPr/>
        </p:nvSpPr>
        <p:spPr>
          <a:xfrm>
            <a:off x="2310444" y="392420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1x2 Training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82EFC-05CD-4FCE-9E73-562E212E3728}"/>
              </a:ext>
            </a:extLst>
          </p:cNvPr>
          <p:cNvSpPr txBox="1"/>
          <p:nvPr/>
        </p:nvSpPr>
        <p:spPr>
          <a:xfrm>
            <a:off x="7310762" y="392420"/>
            <a:ext cx="148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1x2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87D50-A793-4C21-8C56-B068D8027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03" y="3686176"/>
            <a:ext cx="3815087" cy="2861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594320-C097-425D-BC10-2972ED0DA1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31" y="3686176"/>
            <a:ext cx="3815087" cy="28613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96B773-FD26-4E2D-9696-355996431454}"/>
              </a:ext>
            </a:extLst>
          </p:cNvPr>
          <p:cNvSpPr txBox="1"/>
          <p:nvPr/>
        </p:nvSpPr>
        <p:spPr>
          <a:xfrm>
            <a:off x="2241702" y="3590926"/>
            <a:ext cx="172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1x10 Training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E5AE79-B4A8-4DC3-A939-36709D32F079}"/>
              </a:ext>
            </a:extLst>
          </p:cNvPr>
          <p:cNvSpPr txBox="1"/>
          <p:nvPr/>
        </p:nvSpPr>
        <p:spPr>
          <a:xfrm>
            <a:off x="7190264" y="3594618"/>
            <a:ext cx="172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1x10 Testing</a:t>
            </a:r>
          </a:p>
        </p:txBody>
      </p:sp>
    </p:spTree>
    <p:extLst>
      <p:ext uri="{BB962C8B-B14F-4D97-AF65-F5344CB8AC3E}">
        <p14:creationId xmlns:p14="http://schemas.microsoft.com/office/powerpoint/2010/main" val="286771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C1B60F2-5F1C-4BB2-8032-0FFF9169A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90" y="3686176"/>
            <a:ext cx="3815088" cy="2861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FE12DD-03DA-41EA-8DB1-217A19DA4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96" y="3686176"/>
            <a:ext cx="3815088" cy="2861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A41130-D9E9-43BA-995B-41A79C1A8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31" y="405759"/>
            <a:ext cx="3815087" cy="28613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E5435D-49A6-4850-9744-96DAA7ED80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03" y="405759"/>
            <a:ext cx="3815087" cy="28613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96B773-FD26-4E2D-9696-355996431454}"/>
              </a:ext>
            </a:extLst>
          </p:cNvPr>
          <p:cNvSpPr txBox="1"/>
          <p:nvPr/>
        </p:nvSpPr>
        <p:spPr>
          <a:xfrm>
            <a:off x="2241702" y="3590926"/>
            <a:ext cx="209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2x10.1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CA379-9995-4976-B972-9A0CAEA7FDAD}"/>
              </a:ext>
            </a:extLst>
          </p:cNvPr>
          <p:cNvSpPr txBox="1"/>
          <p:nvPr/>
        </p:nvSpPr>
        <p:spPr>
          <a:xfrm>
            <a:off x="2310442" y="316219"/>
            <a:ext cx="1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2x10 Training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82EFC-05CD-4FCE-9E73-562E212E3728}"/>
              </a:ext>
            </a:extLst>
          </p:cNvPr>
          <p:cNvSpPr txBox="1"/>
          <p:nvPr/>
        </p:nvSpPr>
        <p:spPr>
          <a:xfrm>
            <a:off x="7310762" y="392420"/>
            <a:ext cx="169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2x10 Testing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E5AE79-B4A8-4DC3-A939-36709D32F079}"/>
              </a:ext>
            </a:extLst>
          </p:cNvPr>
          <p:cNvSpPr txBox="1"/>
          <p:nvPr/>
        </p:nvSpPr>
        <p:spPr>
          <a:xfrm>
            <a:off x="7190264" y="3594618"/>
            <a:ext cx="191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2x10.1 Testing</a:t>
            </a:r>
          </a:p>
        </p:txBody>
      </p:sp>
    </p:spTree>
    <p:extLst>
      <p:ext uri="{BB962C8B-B14F-4D97-AF65-F5344CB8AC3E}">
        <p14:creationId xmlns:p14="http://schemas.microsoft.com/office/powerpoint/2010/main" val="15131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F4C2-B90C-4E1F-8465-58565680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5E29-C39E-43C9-B24C-FE7C908B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network that is used to make predictions or classify data</a:t>
            </a:r>
          </a:p>
          <a:p>
            <a:r>
              <a:rPr lang="en-US" dirty="0"/>
              <a:t>Trained on a set of sample data representing the population of interest</a:t>
            </a:r>
          </a:p>
          <a:p>
            <a:r>
              <a:rPr lang="en-US" dirty="0"/>
              <a:t>Used for machine learning applications including image recognition stock market prediction, and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373983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8BF23-07A2-4B2F-8274-468E296DC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69" y="1234435"/>
            <a:ext cx="6993261" cy="5244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56E1E-1DBE-4C1B-8EC9-7B0D5AD5DA1A}"/>
              </a:ext>
            </a:extLst>
          </p:cNvPr>
          <p:cNvSpPr txBox="1"/>
          <p:nvPr/>
        </p:nvSpPr>
        <p:spPr>
          <a:xfrm>
            <a:off x="5286374" y="1059294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 Training</a:t>
            </a:r>
          </a:p>
        </p:txBody>
      </p:sp>
    </p:spTree>
    <p:extLst>
      <p:ext uri="{BB962C8B-B14F-4D97-AF65-F5344CB8AC3E}">
        <p14:creationId xmlns:p14="http://schemas.microsoft.com/office/powerpoint/2010/main" val="162849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B96B773-FD26-4E2D-9696-355996431454}"/>
              </a:ext>
            </a:extLst>
          </p:cNvPr>
          <p:cNvSpPr txBox="1"/>
          <p:nvPr/>
        </p:nvSpPr>
        <p:spPr>
          <a:xfrm>
            <a:off x="2013102" y="392420"/>
            <a:ext cx="209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5x10.1 Training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82EFC-05CD-4FCE-9E73-562E212E3728}"/>
              </a:ext>
            </a:extLst>
          </p:cNvPr>
          <p:cNvSpPr txBox="1"/>
          <p:nvPr/>
        </p:nvSpPr>
        <p:spPr>
          <a:xfrm>
            <a:off x="7310762" y="392420"/>
            <a:ext cx="179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5x10.1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A1618C-39A3-48A0-9FD7-59AFAF8E8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61" y="958211"/>
            <a:ext cx="4970788" cy="3728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011D90-3D32-478E-92B9-6447C42C1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402" y="958212"/>
            <a:ext cx="4970787" cy="372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7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B96B773-FD26-4E2D-9696-355996431454}"/>
              </a:ext>
            </a:extLst>
          </p:cNvPr>
          <p:cNvSpPr txBox="1"/>
          <p:nvPr/>
        </p:nvSpPr>
        <p:spPr>
          <a:xfrm>
            <a:off x="2118606" y="911165"/>
            <a:ext cx="209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3x10.1 Training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82EFC-05CD-4FCE-9E73-562E212E3728}"/>
              </a:ext>
            </a:extLst>
          </p:cNvPr>
          <p:cNvSpPr txBox="1"/>
          <p:nvPr/>
        </p:nvSpPr>
        <p:spPr>
          <a:xfrm>
            <a:off x="7416266" y="911165"/>
            <a:ext cx="179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3x10.1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55F9A-9BCD-4200-B9DF-23805927BBDE}"/>
              </a:ext>
            </a:extLst>
          </p:cNvPr>
          <p:cNvSpPr txBox="1"/>
          <p:nvPr/>
        </p:nvSpPr>
        <p:spPr>
          <a:xfrm>
            <a:off x="4786190" y="193430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6C3C3-A69D-499E-BEF9-F953B7DDD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5" y="1476957"/>
            <a:ext cx="4970787" cy="3728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4F8DFB-43A8-4F03-AF0A-BE8F97511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06" y="1476956"/>
            <a:ext cx="4970788" cy="37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0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1578-789A-4C9D-8E9C-089505D7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09F9-28D4-4E24-81FA-4D0C6F3B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sweet spot for number of layers and total Neurons</a:t>
            </a:r>
          </a:p>
          <a:p>
            <a:r>
              <a:rPr lang="en-US" dirty="0"/>
              <a:t>Increasing number of neurons increases effect of learning rate</a:t>
            </a:r>
          </a:p>
          <a:p>
            <a:r>
              <a:rPr lang="en-US" dirty="0"/>
              <a:t>Lower learning rate performs better</a:t>
            </a:r>
          </a:p>
          <a:p>
            <a:r>
              <a:rPr lang="en-US" dirty="0"/>
              <a:t>Possibility of Overtraining</a:t>
            </a:r>
          </a:p>
        </p:txBody>
      </p:sp>
    </p:spTree>
    <p:extLst>
      <p:ext uri="{BB962C8B-B14F-4D97-AF65-F5344CB8AC3E}">
        <p14:creationId xmlns:p14="http://schemas.microsoft.com/office/powerpoint/2010/main" val="1822813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D2AA-C1BF-4BD8-A7FB-DABBB671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2E65-1118-44A5-9132-02F4FC72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adding more neurons in layer</a:t>
            </a:r>
          </a:p>
          <a:p>
            <a:r>
              <a:rPr lang="en-US" dirty="0"/>
              <a:t>Run Monte Carlo to confirm initial conclusions</a:t>
            </a:r>
          </a:p>
          <a:p>
            <a:r>
              <a:rPr lang="en-US" dirty="0"/>
              <a:t>Test on other Data sets</a:t>
            </a:r>
          </a:p>
          <a:p>
            <a:r>
              <a:rPr lang="en-US" dirty="0"/>
              <a:t>Clean up my code for reusability</a:t>
            </a:r>
          </a:p>
        </p:txBody>
      </p:sp>
    </p:spTree>
    <p:extLst>
      <p:ext uri="{BB962C8B-B14F-4D97-AF65-F5344CB8AC3E}">
        <p14:creationId xmlns:p14="http://schemas.microsoft.com/office/powerpoint/2010/main" val="289372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D038-2102-47BA-8CF4-11E9D0D8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2AE5-4412-4D49-A5A5-08625E33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https://mattmazur.com/2015/03/17/a-step-by-step-backpropagation-example/</a:t>
            </a:r>
            <a:endParaRPr lang="en-US" dirty="0"/>
          </a:p>
          <a:p>
            <a:r>
              <a:rPr lang="en-US" dirty="0">
                <a:hlinkClick r:id="rId3"/>
              </a:rPr>
              <a:t>http://neuralnetworksanddeeplearning.com/chap2.html</a:t>
            </a:r>
            <a:endParaRPr lang="en-US" dirty="0"/>
          </a:p>
          <a:p>
            <a:r>
              <a:rPr lang="en-US" dirty="0"/>
              <a:t>https://machinelearningmastery.com/implement-backpropagation-algorithm-scratch-python/</a:t>
            </a:r>
          </a:p>
        </p:txBody>
      </p:sp>
    </p:spTree>
    <p:extLst>
      <p:ext uri="{BB962C8B-B14F-4D97-AF65-F5344CB8AC3E}">
        <p14:creationId xmlns:p14="http://schemas.microsoft.com/office/powerpoint/2010/main" val="207182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8AA7-CE90-4394-8AAF-F884B95E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1C010-163E-4D02-A2AD-4CC058B0D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4A9E-FBC2-4B51-9155-B9F817EF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2E690-64C1-4CCD-96FE-0FB55DCEB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4690520" cy="4351337"/>
              </a:xfrm>
            </p:spPr>
            <p:txBody>
              <a:bodyPr/>
              <a:lstStyle/>
              <a:p>
                <a:r>
                  <a:rPr lang="en-US" dirty="0"/>
                  <a:t>Maps values between 0 and 1</a:t>
                </a:r>
              </a:p>
              <a:p>
                <a:r>
                  <a:rPr lang="en-US" dirty="0"/>
                  <a:t>Used to determine output of neuron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x = summed input to neuron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2E690-64C1-4CCD-96FE-0FB55DCEB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4690520" cy="4351337"/>
              </a:xfrm>
              <a:blipFill>
                <a:blip r:embed="rId2"/>
                <a:stretch>
                  <a:fillRect l="-520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A608038-3B11-4217-B909-0ACC27D91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95" y="1874360"/>
            <a:ext cx="3948655" cy="36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41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92CE-1F97-4A49-AF53-DB286D43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1BED-8001-4E68-90D3-F3345C8D8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8225028" cy="4351337"/>
          </a:xfrm>
        </p:spPr>
        <p:txBody>
          <a:bodyPr/>
          <a:lstStyle/>
          <a:p>
            <a:r>
              <a:rPr lang="en-US" dirty="0"/>
              <a:t>Output Neuron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Partial Derivative of </a:t>
            </a:r>
            <a:r>
              <a:rPr lang="en-US" dirty="0" err="1"/>
              <a:t>Etot</a:t>
            </a:r>
            <a:r>
              <a:rPr lang="en-US" dirty="0"/>
              <a:t> with respect to w5</a:t>
            </a:r>
          </a:p>
          <a:p>
            <a:pPr lvl="2"/>
            <a:r>
              <a:rPr lang="en-US" dirty="0"/>
              <a:t>Derivative of error</a:t>
            </a:r>
          </a:p>
          <a:p>
            <a:pPr lvl="2"/>
            <a:r>
              <a:rPr lang="en-US" dirty="0"/>
              <a:t>Derivative of output</a:t>
            </a:r>
          </a:p>
          <a:p>
            <a:pPr lvl="2"/>
            <a:r>
              <a:rPr lang="en-US" dirty="0"/>
              <a:t>Derivative of connection’s input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(actual – ideal) * (output * (1 – output)) * (input)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5467B-A8A1-4A03-8F4E-9437F11E5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72" y="2195512"/>
            <a:ext cx="40100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77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92CE-1F97-4A49-AF53-DB286D43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71BED-8001-4E68-90D3-F3345C8D8DC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61872" y="1828800"/>
                <a:ext cx="8225028" cy="4351337"/>
              </a:xfrm>
            </p:spPr>
            <p:txBody>
              <a:bodyPr/>
              <a:lstStyle/>
              <a:p>
                <a:r>
                  <a:rPr lang="en-US" dirty="0"/>
                  <a:t>Hidden Neuron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Partial Derivative of </a:t>
                </a:r>
                <a:r>
                  <a:rPr lang="en-US" dirty="0" err="1"/>
                  <a:t>Etot</a:t>
                </a:r>
                <a:r>
                  <a:rPr lang="en-US" dirty="0"/>
                  <a:t> with respect to w1</a:t>
                </a:r>
              </a:p>
              <a:p>
                <a:pPr lvl="2"/>
                <a:r>
                  <a:rPr lang="en-US" dirty="0"/>
                  <a:t>Derivative of contribution to total error</a:t>
                </a:r>
              </a:p>
              <a:p>
                <a:pPr lvl="2"/>
                <a:r>
                  <a:rPr lang="en-US" dirty="0"/>
                  <a:t>Derivative of output</a:t>
                </a:r>
              </a:p>
              <a:p>
                <a:pPr lvl="2"/>
                <a:r>
                  <a:rPr lang="en-US" dirty="0"/>
                  <a:t>Derivative of connection’s input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∑(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𝑐𝑜𝑛𝑛𝑒𝑐𝑡𝑖𝑜𝑛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𝑤𝑒𝑖𝑔h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*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* </a:t>
                </a:r>
                <a:r>
                  <a:rPr lang="en-US" i="1" dirty="0"/>
                  <a:t>(output * (1 – output)) * (input)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71BED-8001-4E68-90D3-F3345C8D8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61872" y="1828800"/>
                <a:ext cx="8225028" cy="4351337"/>
              </a:xfrm>
              <a:blipFill>
                <a:blip r:embed="rId2"/>
                <a:stretch>
                  <a:fillRect l="-29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35467B-A8A1-4A03-8F4E-9437F11E5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224087"/>
            <a:ext cx="4010025" cy="84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26034-F165-4005-A964-80ED49325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1" y="2114793"/>
            <a:ext cx="4010025" cy="103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1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703B-FE59-4D70-BFC2-4AB2700F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with 3 inputs, 1 output,  and 2 layers of 3 neurons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9272E-EA4A-48F7-AA42-0BB6179F2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Source: https://www.google.com/search?q=neural+net&amp;client=firefox-b-1-ab&amp;source=lnms&amp;tbm=isch&amp;sa=X&amp;ved=0ahUKEwiAjeK2nqbaAhXJsVQKHflQDCYQ_AUICigB&amp;biw=1282&amp;bih=858&amp;dpr=1#imgrc=EXoHkcJRnWRI3M: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A047BD-D59F-45A5-B71B-E17A84C2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9" y="0"/>
            <a:ext cx="10334171" cy="50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11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4BB6-9D26-4F32-8176-9A64A091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New Weight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C5FA0-AA13-4D73-972B-9245EB1E2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𝑤𝑒𝑖𝑔h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𝑑𝑒𝑙𝑡𝑎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C5FA0-AA13-4D73-972B-9245EB1E2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9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1BD9-E07F-4746-BCDF-2185E87C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82EF-6722-40AA-9122-6C28BE62C4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  <a:p>
            <a:pPr lvl="1"/>
            <a:r>
              <a:rPr lang="en-US" dirty="0"/>
              <a:t>Input neurons are set</a:t>
            </a:r>
          </a:p>
          <a:p>
            <a:pPr lvl="1"/>
            <a:r>
              <a:rPr lang="en-US" dirty="0"/>
              <a:t>Each neuron sums up the output of the previous layers neurons times their connection weights</a:t>
            </a:r>
          </a:p>
          <a:p>
            <a:pPr lvl="1"/>
            <a:r>
              <a:rPr lang="en-US" dirty="0"/>
              <a:t>These inputs are put into a sigmoid function to determine output</a:t>
            </a:r>
          </a:p>
          <a:p>
            <a:r>
              <a:rPr lang="en-US" dirty="0"/>
              <a:t>Back Propagation</a:t>
            </a:r>
          </a:p>
          <a:p>
            <a:pPr lvl="1"/>
            <a:r>
              <a:rPr lang="en-US" dirty="0"/>
              <a:t>The error of output neurons are determined</a:t>
            </a:r>
          </a:p>
          <a:p>
            <a:pPr lvl="1"/>
            <a:r>
              <a:rPr lang="en-US" dirty="0"/>
              <a:t>Total contribution to the error by hidden neurons is calculated</a:t>
            </a:r>
          </a:p>
          <a:p>
            <a:pPr lvl="1"/>
            <a:r>
              <a:rPr lang="en-US" dirty="0"/>
              <a:t>Connection weights are updated to minimize error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5C856A-4C60-4C3A-9105-BD5C496E4AB0}"/>
              </a:ext>
            </a:extLst>
          </p:cNvPr>
          <p:cNvSpPr/>
          <p:nvPr/>
        </p:nvSpPr>
        <p:spPr>
          <a:xfrm>
            <a:off x="6823880" y="2524835"/>
            <a:ext cx="627797" cy="61756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7A6B0E-09A9-4632-AD4F-7FC5C60C902F}"/>
              </a:ext>
            </a:extLst>
          </p:cNvPr>
          <p:cNvSpPr/>
          <p:nvPr/>
        </p:nvSpPr>
        <p:spPr>
          <a:xfrm>
            <a:off x="6823879" y="3429000"/>
            <a:ext cx="627797" cy="61756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57BBA8-4058-4445-BA21-2468C25F78BC}"/>
              </a:ext>
            </a:extLst>
          </p:cNvPr>
          <p:cNvSpPr/>
          <p:nvPr/>
        </p:nvSpPr>
        <p:spPr>
          <a:xfrm>
            <a:off x="6823878" y="4262513"/>
            <a:ext cx="627797" cy="61756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51DC36-3EFF-4ED4-8A11-2EE4F79E66CD}"/>
              </a:ext>
            </a:extLst>
          </p:cNvPr>
          <p:cNvSpPr/>
          <p:nvPr/>
        </p:nvSpPr>
        <p:spPr>
          <a:xfrm>
            <a:off x="8219226" y="1907274"/>
            <a:ext cx="627797" cy="61756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28A66B-3B3D-45B7-A2CF-D838F33D81FF}"/>
              </a:ext>
            </a:extLst>
          </p:cNvPr>
          <p:cNvSpPr/>
          <p:nvPr/>
        </p:nvSpPr>
        <p:spPr>
          <a:xfrm>
            <a:off x="8232871" y="2835321"/>
            <a:ext cx="627797" cy="61756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7C799D-EF45-4A9B-9544-6C6E701414B0}"/>
              </a:ext>
            </a:extLst>
          </p:cNvPr>
          <p:cNvSpPr/>
          <p:nvPr/>
        </p:nvSpPr>
        <p:spPr>
          <a:xfrm>
            <a:off x="8232871" y="3737780"/>
            <a:ext cx="627797" cy="61756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AF77B6-25F4-4B3F-8C1D-32B3351B64AC}"/>
              </a:ext>
            </a:extLst>
          </p:cNvPr>
          <p:cNvSpPr/>
          <p:nvPr/>
        </p:nvSpPr>
        <p:spPr>
          <a:xfrm>
            <a:off x="8219222" y="4640239"/>
            <a:ext cx="627797" cy="61756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B3A5D5-7805-4119-B751-D6BD6ADD064E}"/>
              </a:ext>
            </a:extLst>
          </p:cNvPr>
          <p:cNvSpPr/>
          <p:nvPr/>
        </p:nvSpPr>
        <p:spPr>
          <a:xfrm>
            <a:off x="9641862" y="2857000"/>
            <a:ext cx="627797" cy="61756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9C899E-B430-4D39-89A3-96B2EF87C7A8}"/>
              </a:ext>
            </a:extLst>
          </p:cNvPr>
          <p:cNvSpPr/>
          <p:nvPr/>
        </p:nvSpPr>
        <p:spPr>
          <a:xfrm>
            <a:off x="9641862" y="3761663"/>
            <a:ext cx="627797" cy="61756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4090C3-B0FF-44D3-BB77-43F4D8453FE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7451677" y="2216055"/>
            <a:ext cx="767549" cy="61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01570-BBE7-4408-B81F-18E924A9E10A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51677" y="2833616"/>
            <a:ext cx="781194" cy="31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F24A65-CF8E-47BA-AAA9-BBB01F8CE359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451677" y="2833616"/>
            <a:ext cx="781194" cy="121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08E159-5F6E-4A19-8E86-1FCBF8551993}"/>
              </a:ext>
            </a:extLst>
          </p:cNvPr>
          <p:cNvCxnSpPr>
            <a:cxnSpLocks/>
            <a:stCxn id="6" idx="6"/>
            <a:endCxn id="12" idx="1"/>
          </p:cNvCxnSpPr>
          <p:nvPr/>
        </p:nvCxnSpPr>
        <p:spPr>
          <a:xfrm>
            <a:off x="7451677" y="2833616"/>
            <a:ext cx="859484" cy="189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ACAAC0-97C2-4B9D-BA32-975F592E42E2}"/>
              </a:ext>
            </a:extLst>
          </p:cNvPr>
          <p:cNvCxnSpPr>
            <a:stCxn id="7" idx="6"/>
          </p:cNvCxnSpPr>
          <p:nvPr/>
        </p:nvCxnSpPr>
        <p:spPr>
          <a:xfrm flipV="1">
            <a:off x="7451676" y="2335973"/>
            <a:ext cx="711320" cy="140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3D9A2D-6621-4B9E-8DC4-481C53B2F87F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7451676" y="3144102"/>
            <a:ext cx="781195" cy="59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DC830D-C6E8-4435-89E2-1CC2AD6F7895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7451676" y="3737781"/>
            <a:ext cx="781195" cy="30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6C1445-6624-4BFA-A2BA-0B2B920E4BF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7451676" y="3737781"/>
            <a:ext cx="743641" cy="105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E89854-1185-439B-BD6B-DC83DC977C5E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7451675" y="2434395"/>
            <a:ext cx="859490" cy="213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707C1A-DED8-4E47-9B1B-918C47794185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7451675" y="3362442"/>
            <a:ext cx="873135" cy="120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9DF9C3-F1A3-42AE-B880-30906FE4FA77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7451675" y="4264901"/>
            <a:ext cx="873135" cy="30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A25E03-AB20-4E53-8BBF-B37A9EB5690F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7451675" y="4571294"/>
            <a:ext cx="767547" cy="37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B32CC1-16EF-41C4-A722-73EB2CF15A4B}"/>
              </a:ext>
            </a:extLst>
          </p:cNvPr>
          <p:cNvCxnSpPr>
            <a:cxnSpLocks/>
            <a:stCxn id="9" idx="6"/>
            <a:endCxn id="14" idx="1"/>
          </p:cNvCxnSpPr>
          <p:nvPr/>
        </p:nvCxnSpPr>
        <p:spPr>
          <a:xfrm>
            <a:off x="8847023" y="2216055"/>
            <a:ext cx="886778" cy="163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45F09F-2F59-4B24-BD20-BBEE3023C350}"/>
              </a:ext>
            </a:extLst>
          </p:cNvPr>
          <p:cNvCxnSpPr>
            <a:stCxn id="9" idx="6"/>
            <a:endCxn id="13" idx="1"/>
          </p:cNvCxnSpPr>
          <p:nvPr/>
        </p:nvCxnSpPr>
        <p:spPr>
          <a:xfrm>
            <a:off x="8847023" y="2216055"/>
            <a:ext cx="886778" cy="73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FCB09D9-F4E0-496C-A6BB-DBD921478DB0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8860668" y="3144102"/>
            <a:ext cx="781194" cy="2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7CC056-A751-4BC2-A753-D3BE9DBCF67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8860668" y="3144102"/>
            <a:ext cx="750465" cy="79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9617211-7C6C-46EB-9904-C4314C1A2D8B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8860668" y="3297390"/>
            <a:ext cx="750465" cy="74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BECCF84-1657-47B0-B42F-F5433DD0A56C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>
            <a:off x="8860668" y="4046561"/>
            <a:ext cx="781194" cy="2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CCF522-5B41-4BE9-9F37-4233202BA98F}"/>
              </a:ext>
            </a:extLst>
          </p:cNvPr>
          <p:cNvCxnSpPr>
            <a:stCxn id="12" idx="6"/>
            <a:endCxn id="13" idx="3"/>
          </p:cNvCxnSpPr>
          <p:nvPr/>
        </p:nvCxnSpPr>
        <p:spPr>
          <a:xfrm flipV="1">
            <a:off x="8847019" y="3384121"/>
            <a:ext cx="886782" cy="156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58B51E-5DE8-4756-BB97-A8D1A257688A}"/>
              </a:ext>
            </a:extLst>
          </p:cNvPr>
          <p:cNvCxnSpPr>
            <a:stCxn id="12" idx="6"/>
            <a:endCxn id="14" idx="3"/>
          </p:cNvCxnSpPr>
          <p:nvPr/>
        </p:nvCxnSpPr>
        <p:spPr>
          <a:xfrm flipV="1">
            <a:off x="8847019" y="4288784"/>
            <a:ext cx="886782" cy="6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4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>
            <a:extLst>
              <a:ext uri="{FF2B5EF4-FFF2-40B4-BE49-F238E27FC236}">
                <a16:creationId xmlns:a16="http://schemas.microsoft.com/office/drawing/2014/main" id="{0B56D345-E5D8-4052-B97E-8C05B65FF9F1}"/>
              </a:ext>
            </a:extLst>
          </p:cNvPr>
          <p:cNvSpPr/>
          <p:nvPr/>
        </p:nvSpPr>
        <p:spPr>
          <a:xfrm>
            <a:off x="1337481" y="1601336"/>
            <a:ext cx="1501254" cy="15012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1BC332-FBCD-4C23-8FA8-B7B6C67E459A}"/>
              </a:ext>
            </a:extLst>
          </p:cNvPr>
          <p:cNvSpPr/>
          <p:nvPr/>
        </p:nvSpPr>
        <p:spPr>
          <a:xfrm>
            <a:off x="1337481" y="3673522"/>
            <a:ext cx="1501254" cy="15012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F9196D3-E2D2-41F7-8241-8B309B0540CD}"/>
              </a:ext>
            </a:extLst>
          </p:cNvPr>
          <p:cNvSpPr/>
          <p:nvPr/>
        </p:nvSpPr>
        <p:spPr>
          <a:xfrm>
            <a:off x="5345373" y="462315"/>
            <a:ext cx="1501254" cy="15012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93483CE-543F-43C1-80DE-C73F7CC0B953}"/>
              </a:ext>
            </a:extLst>
          </p:cNvPr>
          <p:cNvSpPr/>
          <p:nvPr/>
        </p:nvSpPr>
        <p:spPr>
          <a:xfrm>
            <a:off x="5345373" y="2678373"/>
            <a:ext cx="1501254" cy="15012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F79FD59-E1EA-4DE8-94F2-38A322657C7B}"/>
              </a:ext>
            </a:extLst>
          </p:cNvPr>
          <p:cNvSpPr/>
          <p:nvPr/>
        </p:nvSpPr>
        <p:spPr>
          <a:xfrm>
            <a:off x="5345373" y="4906371"/>
            <a:ext cx="1501254" cy="15012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BFB0863-2B1F-41D5-AE92-4548640A8CE8}"/>
              </a:ext>
            </a:extLst>
          </p:cNvPr>
          <p:cNvSpPr/>
          <p:nvPr/>
        </p:nvSpPr>
        <p:spPr>
          <a:xfrm>
            <a:off x="9353265" y="1201002"/>
            <a:ext cx="1501254" cy="15012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05E285D-E089-450B-8477-453AE940EA2B}"/>
              </a:ext>
            </a:extLst>
          </p:cNvPr>
          <p:cNvSpPr/>
          <p:nvPr/>
        </p:nvSpPr>
        <p:spPr>
          <a:xfrm>
            <a:off x="9353265" y="3673521"/>
            <a:ext cx="1501254" cy="15012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0FDF14-422C-427E-BCDF-1103FC8AEFEF}"/>
              </a:ext>
            </a:extLst>
          </p:cNvPr>
          <p:cNvCxnSpPr>
            <a:cxnSpLocks/>
            <a:stCxn id="92" idx="6"/>
          </p:cNvCxnSpPr>
          <p:nvPr/>
        </p:nvCxnSpPr>
        <p:spPr>
          <a:xfrm flipV="1">
            <a:off x="2838735" y="874591"/>
            <a:ext cx="2611272" cy="1477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BF0275E-E5ED-4E0D-913F-97A8D24FFE73}"/>
              </a:ext>
            </a:extLst>
          </p:cNvPr>
          <p:cNvCxnSpPr>
            <a:cxnSpLocks/>
            <a:stCxn id="92" idx="6"/>
            <a:endCxn id="96" idx="2"/>
          </p:cNvCxnSpPr>
          <p:nvPr/>
        </p:nvCxnSpPr>
        <p:spPr>
          <a:xfrm>
            <a:off x="2838735" y="2351963"/>
            <a:ext cx="2506638" cy="3305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24EE24D-708A-4697-96D8-187CAB49DE06}"/>
              </a:ext>
            </a:extLst>
          </p:cNvPr>
          <p:cNvCxnSpPr>
            <a:stCxn id="92" idx="6"/>
            <a:endCxn id="95" idx="2"/>
          </p:cNvCxnSpPr>
          <p:nvPr/>
        </p:nvCxnSpPr>
        <p:spPr>
          <a:xfrm>
            <a:off x="2838735" y="2351963"/>
            <a:ext cx="2506638" cy="1077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4E5059A-C00B-431E-BA3D-9536E5C2107E}"/>
              </a:ext>
            </a:extLst>
          </p:cNvPr>
          <p:cNvCxnSpPr>
            <a:stCxn id="93" idx="6"/>
            <a:endCxn id="94" idx="2"/>
          </p:cNvCxnSpPr>
          <p:nvPr/>
        </p:nvCxnSpPr>
        <p:spPr>
          <a:xfrm flipV="1">
            <a:off x="2838735" y="1212942"/>
            <a:ext cx="2506638" cy="3211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207992-B3B8-41F3-9ECE-0EE2362EE7E7}"/>
              </a:ext>
            </a:extLst>
          </p:cNvPr>
          <p:cNvCxnSpPr>
            <a:stCxn id="93" idx="6"/>
          </p:cNvCxnSpPr>
          <p:nvPr/>
        </p:nvCxnSpPr>
        <p:spPr>
          <a:xfrm flipV="1">
            <a:off x="2838735" y="3673521"/>
            <a:ext cx="2506638" cy="750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BB9FAC9-D3E9-40BB-8C23-B1A2B7CFD4C6}"/>
              </a:ext>
            </a:extLst>
          </p:cNvPr>
          <p:cNvCxnSpPr>
            <a:stCxn id="93" idx="6"/>
          </p:cNvCxnSpPr>
          <p:nvPr/>
        </p:nvCxnSpPr>
        <p:spPr>
          <a:xfrm>
            <a:off x="2838735" y="4424149"/>
            <a:ext cx="2506638" cy="1477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BEB3C4A-12DB-4DB0-AA7F-6325A236D114}"/>
              </a:ext>
            </a:extLst>
          </p:cNvPr>
          <p:cNvCxnSpPr>
            <a:stCxn id="94" idx="6"/>
          </p:cNvCxnSpPr>
          <p:nvPr/>
        </p:nvCxnSpPr>
        <p:spPr>
          <a:xfrm>
            <a:off x="6846627" y="1212942"/>
            <a:ext cx="2506638" cy="423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EAC867D-54F8-468A-A1A0-1A351F358D9E}"/>
              </a:ext>
            </a:extLst>
          </p:cNvPr>
          <p:cNvCxnSpPr>
            <a:stCxn id="94" idx="6"/>
          </p:cNvCxnSpPr>
          <p:nvPr/>
        </p:nvCxnSpPr>
        <p:spPr>
          <a:xfrm>
            <a:off x="6846627" y="1212942"/>
            <a:ext cx="2506638" cy="2954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915D22C-A301-4F05-8662-F406E9BCDBA1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6846627" y="1951629"/>
            <a:ext cx="2506638" cy="1477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28C79D1-8E56-4763-8CC4-AEAB7199FBB8}"/>
              </a:ext>
            </a:extLst>
          </p:cNvPr>
          <p:cNvCxnSpPr>
            <a:stCxn id="95" idx="6"/>
            <a:endCxn id="98" idx="2"/>
          </p:cNvCxnSpPr>
          <p:nvPr/>
        </p:nvCxnSpPr>
        <p:spPr>
          <a:xfrm>
            <a:off x="6846627" y="3429000"/>
            <a:ext cx="2506638" cy="995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21FC898-B822-4985-B33B-EBF1857CA411}"/>
              </a:ext>
            </a:extLst>
          </p:cNvPr>
          <p:cNvCxnSpPr>
            <a:cxnSpLocks/>
            <a:stCxn id="96" idx="6"/>
          </p:cNvCxnSpPr>
          <p:nvPr/>
        </p:nvCxnSpPr>
        <p:spPr>
          <a:xfrm flipV="1">
            <a:off x="6846627" y="2351963"/>
            <a:ext cx="2611272" cy="3305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6A58A61-3285-42FF-AE93-AE8D6710565E}"/>
              </a:ext>
            </a:extLst>
          </p:cNvPr>
          <p:cNvCxnSpPr>
            <a:cxnSpLocks/>
            <a:stCxn id="96" idx="6"/>
          </p:cNvCxnSpPr>
          <p:nvPr/>
        </p:nvCxnSpPr>
        <p:spPr>
          <a:xfrm flipV="1">
            <a:off x="6846627" y="4668669"/>
            <a:ext cx="2506638" cy="98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4A5804-C0BE-4E4F-86EB-5800688FE45F}"/>
              </a:ext>
            </a:extLst>
          </p:cNvPr>
          <p:cNvSpPr txBox="1"/>
          <p:nvPr/>
        </p:nvSpPr>
        <p:spPr>
          <a:xfrm rot="19843380">
            <a:off x="3179928" y="147395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8B2828-A319-41CF-B4F0-B1812B71B628}"/>
              </a:ext>
            </a:extLst>
          </p:cNvPr>
          <p:cNvSpPr txBox="1"/>
          <p:nvPr/>
        </p:nvSpPr>
        <p:spPr>
          <a:xfrm rot="18581844">
            <a:off x="4022172" y="183444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.7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EDF45F-5B65-48CE-9523-C8BA5A6D775B}"/>
              </a:ext>
            </a:extLst>
          </p:cNvPr>
          <p:cNvSpPr txBox="1"/>
          <p:nvPr/>
        </p:nvSpPr>
        <p:spPr>
          <a:xfrm rot="1272663">
            <a:off x="3183985" y="237768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.6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5F23E6-F88D-4DAE-8589-1B64BEDBE8F1}"/>
              </a:ext>
            </a:extLst>
          </p:cNvPr>
          <p:cNvSpPr txBox="1"/>
          <p:nvPr/>
        </p:nvSpPr>
        <p:spPr>
          <a:xfrm rot="1272663">
            <a:off x="3682130" y="481070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.3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C9EDF8-0717-4FF5-AC00-E954EDE3262B}"/>
              </a:ext>
            </a:extLst>
          </p:cNvPr>
          <p:cNvSpPr txBox="1"/>
          <p:nvPr/>
        </p:nvSpPr>
        <p:spPr>
          <a:xfrm rot="20628148">
            <a:off x="4188730" y="35196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-.9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8DFB6F-4D42-4C6B-B240-736DCD408939}"/>
              </a:ext>
            </a:extLst>
          </p:cNvPr>
          <p:cNvSpPr txBox="1"/>
          <p:nvPr/>
        </p:nvSpPr>
        <p:spPr>
          <a:xfrm rot="3331266">
            <a:off x="4480721" y="444392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-.3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52A9CF-E192-475A-89FF-08FFA5B77654}"/>
              </a:ext>
            </a:extLst>
          </p:cNvPr>
          <p:cNvSpPr txBox="1"/>
          <p:nvPr/>
        </p:nvSpPr>
        <p:spPr>
          <a:xfrm rot="576434">
            <a:off x="7345440" y="105804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D19376-624A-49FB-A2FB-11183DFF268D}"/>
              </a:ext>
            </a:extLst>
          </p:cNvPr>
          <p:cNvSpPr txBox="1"/>
          <p:nvPr/>
        </p:nvSpPr>
        <p:spPr>
          <a:xfrm rot="20000308">
            <a:off x="8167262" y="200499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.4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8C0FDE-37EB-4A9B-88B3-A6851BBA29E8}"/>
              </a:ext>
            </a:extLst>
          </p:cNvPr>
          <p:cNvSpPr txBox="1"/>
          <p:nvPr/>
        </p:nvSpPr>
        <p:spPr>
          <a:xfrm rot="2606828">
            <a:off x="7189700" y="178932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-.1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01F6EF-119F-41A6-A487-B3A00833D011}"/>
              </a:ext>
            </a:extLst>
          </p:cNvPr>
          <p:cNvSpPr txBox="1"/>
          <p:nvPr/>
        </p:nvSpPr>
        <p:spPr>
          <a:xfrm rot="20313331">
            <a:off x="7805528" y="477634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49EBEB-0F8F-4145-A750-35D023FCC966}"/>
              </a:ext>
            </a:extLst>
          </p:cNvPr>
          <p:cNvSpPr txBox="1"/>
          <p:nvPr/>
        </p:nvSpPr>
        <p:spPr>
          <a:xfrm rot="1652172">
            <a:off x="7261514" y="343700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-.9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FC22D-84A7-4044-AC5B-C4F12749664D}"/>
              </a:ext>
            </a:extLst>
          </p:cNvPr>
          <p:cNvSpPr txBox="1"/>
          <p:nvPr/>
        </p:nvSpPr>
        <p:spPr>
          <a:xfrm rot="2772975">
            <a:off x="8758274" y="348544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.8</a:t>
            </a:r>
          </a:p>
        </p:txBody>
      </p:sp>
    </p:spTree>
    <p:extLst>
      <p:ext uri="{BB962C8B-B14F-4D97-AF65-F5344CB8AC3E}">
        <p14:creationId xmlns:p14="http://schemas.microsoft.com/office/powerpoint/2010/main" val="49806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>
            <a:extLst>
              <a:ext uri="{FF2B5EF4-FFF2-40B4-BE49-F238E27FC236}">
                <a16:creationId xmlns:a16="http://schemas.microsoft.com/office/drawing/2014/main" id="{0B56D345-E5D8-4052-B97E-8C05B65FF9F1}"/>
              </a:ext>
            </a:extLst>
          </p:cNvPr>
          <p:cNvSpPr/>
          <p:nvPr/>
        </p:nvSpPr>
        <p:spPr>
          <a:xfrm>
            <a:off x="1337481" y="1601336"/>
            <a:ext cx="1501254" cy="15012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1BC332-FBCD-4C23-8FA8-B7B6C67E459A}"/>
              </a:ext>
            </a:extLst>
          </p:cNvPr>
          <p:cNvSpPr/>
          <p:nvPr/>
        </p:nvSpPr>
        <p:spPr>
          <a:xfrm>
            <a:off x="1337481" y="3673522"/>
            <a:ext cx="1501254" cy="15012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F9196D3-E2D2-41F7-8241-8B309B0540CD}"/>
              </a:ext>
            </a:extLst>
          </p:cNvPr>
          <p:cNvSpPr/>
          <p:nvPr/>
        </p:nvSpPr>
        <p:spPr>
          <a:xfrm>
            <a:off x="5345373" y="462315"/>
            <a:ext cx="1501254" cy="15012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∑=.5</a:t>
            </a:r>
          </a:p>
          <a:p>
            <a:pPr algn="ctr"/>
            <a:r>
              <a:rPr lang="en-US" dirty="0"/>
              <a:t>Out = .62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93483CE-543F-43C1-80DE-C73F7CC0B953}"/>
              </a:ext>
            </a:extLst>
          </p:cNvPr>
          <p:cNvSpPr/>
          <p:nvPr/>
        </p:nvSpPr>
        <p:spPr>
          <a:xfrm>
            <a:off x="5345373" y="2678373"/>
            <a:ext cx="1501254" cy="15012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∑=0</a:t>
            </a:r>
          </a:p>
          <a:p>
            <a:pPr algn="ctr"/>
            <a:r>
              <a:rPr lang="en-US" dirty="0"/>
              <a:t>Out = .5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F79FD59-E1EA-4DE8-94F2-38A322657C7B}"/>
              </a:ext>
            </a:extLst>
          </p:cNvPr>
          <p:cNvSpPr/>
          <p:nvPr/>
        </p:nvSpPr>
        <p:spPr>
          <a:xfrm>
            <a:off x="5345373" y="4906371"/>
            <a:ext cx="1501254" cy="15012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∑=-.3</a:t>
            </a:r>
          </a:p>
          <a:p>
            <a:pPr algn="ctr"/>
            <a:r>
              <a:rPr lang="en-US" dirty="0"/>
              <a:t>Out = .43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BFB0863-2B1F-41D5-AE92-4548640A8CE8}"/>
              </a:ext>
            </a:extLst>
          </p:cNvPr>
          <p:cNvSpPr/>
          <p:nvPr/>
        </p:nvSpPr>
        <p:spPr>
          <a:xfrm>
            <a:off x="9353265" y="1201002"/>
            <a:ext cx="1501254" cy="15012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05E285D-E089-450B-8477-453AE940EA2B}"/>
              </a:ext>
            </a:extLst>
          </p:cNvPr>
          <p:cNvSpPr/>
          <p:nvPr/>
        </p:nvSpPr>
        <p:spPr>
          <a:xfrm>
            <a:off x="9353265" y="3673521"/>
            <a:ext cx="1501254" cy="15012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0FDF14-422C-427E-BCDF-1103FC8AEFEF}"/>
              </a:ext>
            </a:extLst>
          </p:cNvPr>
          <p:cNvCxnSpPr>
            <a:cxnSpLocks/>
            <a:stCxn id="92" idx="6"/>
          </p:cNvCxnSpPr>
          <p:nvPr/>
        </p:nvCxnSpPr>
        <p:spPr>
          <a:xfrm flipV="1">
            <a:off x="2838735" y="874591"/>
            <a:ext cx="2611272" cy="147737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BF0275E-E5ED-4E0D-913F-97A8D24FFE73}"/>
              </a:ext>
            </a:extLst>
          </p:cNvPr>
          <p:cNvCxnSpPr>
            <a:cxnSpLocks/>
            <a:stCxn id="92" idx="6"/>
            <a:endCxn id="96" idx="2"/>
          </p:cNvCxnSpPr>
          <p:nvPr/>
        </p:nvCxnSpPr>
        <p:spPr>
          <a:xfrm>
            <a:off x="2838735" y="2351963"/>
            <a:ext cx="2506638" cy="33050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24EE24D-708A-4697-96D8-187CAB49DE06}"/>
              </a:ext>
            </a:extLst>
          </p:cNvPr>
          <p:cNvCxnSpPr>
            <a:stCxn id="92" idx="6"/>
            <a:endCxn id="95" idx="2"/>
          </p:cNvCxnSpPr>
          <p:nvPr/>
        </p:nvCxnSpPr>
        <p:spPr>
          <a:xfrm>
            <a:off x="2838735" y="2351963"/>
            <a:ext cx="2506638" cy="10770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4E5059A-C00B-431E-BA3D-9536E5C2107E}"/>
              </a:ext>
            </a:extLst>
          </p:cNvPr>
          <p:cNvCxnSpPr>
            <a:stCxn id="93" idx="6"/>
            <a:endCxn id="94" idx="2"/>
          </p:cNvCxnSpPr>
          <p:nvPr/>
        </p:nvCxnSpPr>
        <p:spPr>
          <a:xfrm flipV="1">
            <a:off x="2838735" y="1212942"/>
            <a:ext cx="2506638" cy="321120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207992-B3B8-41F3-9ECE-0EE2362EE7E7}"/>
              </a:ext>
            </a:extLst>
          </p:cNvPr>
          <p:cNvCxnSpPr>
            <a:stCxn id="93" idx="6"/>
          </p:cNvCxnSpPr>
          <p:nvPr/>
        </p:nvCxnSpPr>
        <p:spPr>
          <a:xfrm flipV="1">
            <a:off x="2838735" y="3673521"/>
            <a:ext cx="2506638" cy="75062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BB9FAC9-D3E9-40BB-8C23-B1A2B7CFD4C6}"/>
              </a:ext>
            </a:extLst>
          </p:cNvPr>
          <p:cNvCxnSpPr>
            <a:stCxn id="93" idx="6"/>
          </p:cNvCxnSpPr>
          <p:nvPr/>
        </p:nvCxnSpPr>
        <p:spPr>
          <a:xfrm>
            <a:off x="2838735" y="4424149"/>
            <a:ext cx="2506638" cy="14773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BEB3C4A-12DB-4DB0-AA7F-6325A236D114}"/>
              </a:ext>
            </a:extLst>
          </p:cNvPr>
          <p:cNvCxnSpPr>
            <a:stCxn id="94" idx="6"/>
          </p:cNvCxnSpPr>
          <p:nvPr/>
        </p:nvCxnSpPr>
        <p:spPr>
          <a:xfrm>
            <a:off x="6846627" y="1212942"/>
            <a:ext cx="2506638" cy="423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EAC867D-54F8-468A-A1A0-1A351F358D9E}"/>
              </a:ext>
            </a:extLst>
          </p:cNvPr>
          <p:cNvCxnSpPr>
            <a:stCxn id="94" idx="6"/>
          </p:cNvCxnSpPr>
          <p:nvPr/>
        </p:nvCxnSpPr>
        <p:spPr>
          <a:xfrm>
            <a:off x="6846627" y="1212942"/>
            <a:ext cx="2506638" cy="2954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915D22C-A301-4F05-8662-F406E9BCDBA1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6846627" y="1951629"/>
            <a:ext cx="2506638" cy="1477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28C79D1-8E56-4763-8CC4-AEAB7199FBB8}"/>
              </a:ext>
            </a:extLst>
          </p:cNvPr>
          <p:cNvCxnSpPr>
            <a:stCxn id="95" idx="6"/>
            <a:endCxn id="98" idx="2"/>
          </p:cNvCxnSpPr>
          <p:nvPr/>
        </p:nvCxnSpPr>
        <p:spPr>
          <a:xfrm>
            <a:off x="6846627" y="3429000"/>
            <a:ext cx="2506638" cy="995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21FC898-B822-4985-B33B-EBF1857CA411}"/>
              </a:ext>
            </a:extLst>
          </p:cNvPr>
          <p:cNvCxnSpPr>
            <a:cxnSpLocks/>
            <a:stCxn id="96" idx="6"/>
          </p:cNvCxnSpPr>
          <p:nvPr/>
        </p:nvCxnSpPr>
        <p:spPr>
          <a:xfrm flipV="1">
            <a:off x="6846627" y="2351963"/>
            <a:ext cx="2611272" cy="3305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6A58A61-3285-42FF-AE93-AE8D6710565E}"/>
              </a:ext>
            </a:extLst>
          </p:cNvPr>
          <p:cNvCxnSpPr>
            <a:cxnSpLocks/>
            <a:stCxn id="96" idx="6"/>
          </p:cNvCxnSpPr>
          <p:nvPr/>
        </p:nvCxnSpPr>
        <p:spPr>
          <a:xfrm flipV="1">
            <a:off x="6846627" y="4668669"/>
            <a:ext cx="2506638" cy="98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4A5804-C0BE-4E4F-86EB-5800688FE45F}"/>
              </a:ext>
            </a:extLst>
          </p:cNvPr>
          <p:cNvSpPr txBox="1"/>
          <p:nvPr/>
        </p:nvSpPr>
        <p:spPr>
          <a:xfrm rot="19843380">
            <a:off x="3179928" y="1473958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8B2828-A319-41CF-B4F0-B1812B71B628}"/>
              </a:ext>
            </a:extLst>
          </p:cNvPr>
          <p:cNvSpPr txBox="1"/>
          <p:nvPr/>
        </p:nvSpPr>
        <p:spPr>
          <a:xfrm rot="18581844">
            <a:off x="4022172" y="1834446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.7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EDF45F-5B65-48CE-9523-C8BA5A6D775B}"/>
              </a:ext>
            </a:extLst>
          </p:cNvPr>
          <p:cNvSpPr txBox="1"/>
          <p:nvPr/>
        </p:nvSpPr>
        <p:spPr>
          <a:xfrm rot="1272663">
            <a:off x="3216045" y="2377687"/>
            <a:ext cx="80663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5F23E6-F88D-4DAE-8589-1B64BEDBE8F1}"/>
              </a:ext>
            </a:extLst>
          </p:cNvPr>
          <p:cNvSpPr txBox="1"/>
          <p:nvPr/>
        </p:nvSpPr>
        <p:spPr>
          <a:xfrm rot="1272663">
            <a:off x="3682130" y="4810703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.3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C9EDF8-0717-4FF5-AC00-E954EDE3262B}"/>
              </a:ext>
            </a:extLst>
          </p:cNvPr>
          <p:cNvSpPr txBox="1"/>
          <p:nvPr/>
        </p:nvSpPr>
        <p:spPr>
          <a:xfrm rot="20628148">
            <a:off x="4188730" y="3519654"/>
            <a:ext cx="94769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-.9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8DFB6F-4D42-4C6B-B240-736DCD408939}"/>
              </a:ext>
            </a:extLst>
          </p:cNvPr>
          <p:cNvSpPr txBox="1"/>
          <p:nvPr/>
        </p:nvSpPr>
        <p:spPr>
          <a:xfrm rot="3331266">
            <a:off x="4480721" y="4443924"/>
            <a:ext cx="94769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-.3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52A9CF-E192-475A-89FF-08FFA5B77654}"/>
              </a:ext>
            </a:extLst>
          </p:cNvPr>
          <p:cNvSpPr txBox="1"/>
          <p:nvPr/>
        </p:nvSpPr>
        <p:spPr>
          <a:xfrm rot="576434">
            <a:off x="7345440" y="105804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D19376-624A-49FB-A2FB-11183DFF268D}"/>
              </a:ext>
            </a:extLst>
          </p:cNvPr>
          <p:cNvSpPr txBox="1"/>
          <p:nvPr/>
        </p:nvSpPr>
        <p:spPr>
          <a:xfrm rot="20000308">
            <a:off x="8167262" y="200499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.4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8C0FDE-37EB-4A9B-88B3-A6851BBA29E8}"/>
              </a:ext>
            </a:extLst>
          </p:cNvPr>
          <p:cNvSpPr txBox="1"/>
          <p:nvPr/>
        </p:nvSpPr>
        <p:spPr>
          <a:xfrm rot="2606828">
            <a:off x="7189700" y="178932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-.1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01F6EF-119F-41A6-A487-B3A00833D011}"/>
              </a:ext>
            </a:extLst>
          </p:cNvPr>
          <p:cNvSpPr txBox="1"/>
          <p:nvPr/>
        </p:nvSpPr>
        <p:spPr>
          <a:xfrm rot="20313331">
            <a:off x="7805528" y="477634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49EBEB-0F8F-4145-A750-35D023FCC966}"/>
              </a:ext>
            </a:extLst>
          </p:cNvPr>
          <p:cNvSpPr txBox="1"/>
          <p:nvPr/>
        </p:nvSpPr>
        <p:spPr>
          <a:xfrm rot="1652172">
            <a:off x="7261514" y="343700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-.9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FC22D-84A7-4044-AC5B-C4F12749664D}"/>
              </a:ext>
            </a:extLst>
          </p:cNvPr>
          <p:cNvSpPr txBox="1"/>
          <p:nvPr/>
        </p:nvSpPr>
        <p:spPr>
          <a:xfrm rot="2772975">
            <a:off x="8758274" y="348544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.8</a:t>
            </a:r>
          </a:p>
        </p:txBody>
      </p:sp>
    </p:spTree>
    <p:extLst>
      <p:ext uri="{BB962C8B-B14F-4D97-AF65-F5344CB8AC3E}">
        <p14:creationId xmlns:p14="http://schemas.microsoft.com/office/powerpoint/2010/main" val="426737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>
            <a:extLst>
              <a:ext uri="{FF2B5EF4-FFF2-40B4-BE49-F238E27FC236}">
                <a16:creationId xmlns:a16="http://schemas.microsoft.com/office/drawing/2014/main" id="{0B56D345-E5D8-4052-B97E-8C05B65FF9F1}"/>
              </a:ext>
            </a:extLst>
          </p:cNvPr>
          <p:cNvSpPr/>
          <p:nvPr/>
        </p:nvSpPr>
        <p:spPr>
          <a:xfrm>
            <a:off x="1337481" y="1601336"/>
            <a:ext cx="1501254" cy="15012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1BC332-FBCD-4C23-8FA8-B7B6C67E459A}"/>
              </a:ext>
            </a:extLst>
          </p:cNvPr>
          <p:cNvSpPr/>
          <p:nvPr/>
        </p:nvSpPr>
        <p:spPr>
          <a:xfrm>
            <a:off x="1337481" y="3673522"/>
            <a:ext cx="1501254" cy="15012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F9196D3-E2D2-41F7-8241-8B309B0540CD}"/>
              </a:ext>
            </a:extLst>
          </p:cNvPr>
          <p:cNvSpPr/>
          <p:nvPr/>
        </p:nvSpPr>
        <p:spPr>
          <a:xfrm>
            <a:off x="5345373" y="462315"/>
            <a:ext cx="1501254" cy="150125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∑=.5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 = .62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93483CE-543F-43C1-80DE-C73F7CC0B953}"/>
              </a:ext>
            </a:extLst>
          </p:cNvPr>
          <p:cNvSpPr/>
          <p:nvPr/>
        </p:nvSpPr>
        <p:spPr>
          <a:xfrm>
            <a:off x="5345373" y="2678373"/>
            <a:ext cx="1501254" cy="150125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∑= 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 = .5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F79FD59-E1EA-4DE8-94F2-38A322657C7B}"/>
              </a:ext>
            </a:extLst>
          </p:cNvPr>
          <p:cNvSpPr/>
          <p:nvPr/>
        </p:nvSpPr>
        <p:spPr>
          <a:xfrm>
            <a:off x="5345373" y="4906371"/>
            <a:ext cx="1501254" cy="150125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∑=-.3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 </a:t>
            </a:r>
            <a:r>
              <a:rPr lang="en-US">
                <a:solidFill>
                  <a:schemeClr val="tx1"/>
                </a:solidFill>
              </a:rPr>
              <a:t>= .43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BFB0863-2B1F-41D5-AE92-4548640A8CE8}"/>
              </a:ext>
            </a:extLst>
          </p:cNvPr>
          <p:cNvSpPr/>
          <p:nvPr/>
        </p:nvSpPr>
        <p:spPr>
          <a:xfrm>
            <a:off x="9353265" y="1201002"/>
            <a:ext cx="1501254" cy="150125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∑= .367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Out = .59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05E285D-E089-450B-8477-453AE940EA2B}"/>
              </a:ext>
            </a:extLst>
          </p:cNvPr>
          <p:cNvSpPr/>
          <p:nvPr/>
        </p:nvSpPr>
        <p:spPr>
          <a:xfrm>
            <a:off x="9353265" y="3673521"/>
            <a:ext cx="1501254" cy="150125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∑= -.47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Out = .38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0FDF14-422C-427E-BCDF-1103FC8AEFEF}"/>
              </a:ext>
            </a:extLst>
          </p:cNvPr>
          <p:cNvCxnSpPr>
            <a:cxnSpLocks/>
            <a:stCxn id="92" idx="6"/>
          </p:cNvCxnSpPr>
          <p:nvPr/>
        </p:nvCxnSpPr>
        <p:spPr>
          <a:xfrm flipV="1">
            <a:off x="2838735" y="874591"/>
            <a:ext cx="2611272" cy="1477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BF0275E-E5ED-4E0D-913F-97A8D24FFE73}"/>
              </a:ext>
            </a:extLst>
          </p:cNvPr>
          <p:cNvCxnSpPr>
            <a:cxnSpLocks/>
            <a:stCxn id="92" idx="6"/>
            <a:endCxn id="96" idx="2"/>
          </p:cNvCxnSpPr>
          <p:nvPr/>
        </p:nvCxnSpPr>
        <p:spPr>
          <a:xfrm>
            <a:off x="2838735" y="2351963"/>
            <a:ext cx="2506638" cy="3305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24EE24D-708A-4697-96D8-187CAB49DE06}"/>
              </a:ext>
            </a:extLst>
          </p:cNvPr>
          <p:cNvCxnSpPr>
            <a:stCxn id="92" idx="6"/>
            <a:endCxn id="95" idx="2"/>
          </p:cNvCxnSpPr>
          <p:nvPr/>
        </p:nvCxnSpPr>
        <p:spPr>
          <a:xfrm>
            <a:off x="2838735" y="2351963"/>
            <a:ext cx="2506638" cy="1077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4E5059A-C00B-431E-BA3D-9536E5C2107E}"/>
              </a:ext>
            </a:extLst>
          </p:cNvPr>
          <p:cNvCxnSpPr>
            <a:stCxn id="93" idx="6"/>
            <a:endCxn id="94" idx="2"/>
          </p:cNvCxnSpPr>
          <p:nvPr/>
        </p:nvCxnSpPr>
        <p:spPr>
          <a:xfrm flipV="1">
            <a:off x="2838735" y="1212942"/>
            <a:ext cx="2506638" cy="3211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207992-B3B8-41F3-9ECE-0EE2362EE7E7}"/>
              </a:ext>
            </a:extLst>
          </p:cNvPr>
          <p:cNvCxnSpPr>
            <a:stCxn id="93" idx="6"/>
          </p:cNvCxnSpPr>
          <p:nvPr/>
        </p:nvCxnSpPr>
        <p:spPr>
          <a:xfrm flipV="1">
            <a:off x="2838735" y="3673521"/>
            <a:ext cx="2506638" cy="750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BB9FAC9-D3E9-40BB-8C23-B1A2B7CFD4C6}"/>
              </a:ext>
            </a:extLst>
          </p:cNvPr>
          <p:cNvCxnSpPr>
            <a:stCxn id="93" idx="6"/>
          </p:cNvCxnSpPr>
          <p:nvPr/>
        </p:nvCxnSpPr>
        <p:spPr>
          <a:xfrm>
            <a:off x="2838735" y="4424149"/>
            <a:ext cx="2506638" cy="1477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BEB3C4A-12DB-4DB0-AA7F-6325A236D114}"/>
              </a:ext>
            </a:extLst>
          </p:cNvPr>
          <p:cNvCxnSpPr>
            <a:stCxn id="94" idx="6"/>
          </p:cNvCxnSpPr>
          <p:nvPr/>
        </p:nvCxnSpPr>
        <p:spPr>
          <a:xfrm>
            <a:off x="6846627" y="1212942"/>
            <a:ext cx="2506638" cy="42308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EAC867D-54F8-468A-A1A0-1A351F358D9E}"/>
              </a:ext>
            </a:extLst>
          </p:cNvPr>
          <p:cNvCxnSpPr>
            <a:stCxn id="94" idx="6"/>
          </p:cNvCxnSpPr>
          <p:nvPr/>
        </p:nvCxnSpPr>
        <p:spPr>
          <a:xfrm>
            <a:off x="6846627" y="1212942"/>
            <a:ext cx="2506638" cy="29547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915D22C-A301-4F05-8662-F406E9BCDBA1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6846627" y="1951629"/>
            <a:ext cx="2506638" cy="14773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28C79D1-8E56-4763-8CC4-AEAB7199FBB8}"/>
              </a:ext>
            </a:extLst>
          </p:cNvPr>
          <p:cNvCxnSpPr>
            <a:stCxn id="95" idx="6"/>
            <a:endCxn id="98" idx="2"/>
          </p:cNvCxnSpPr>
          <p:nvPr/>
        </p:nvCxnSpPr>
        <p:spPr>
          <a:xfrm>
            <a:off x="6846627" y="3429000"/>
            <a:ext cx="2506638" cy="9951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21FC898-B822-4985-B33B-EBF1857CA411}"/>
              </a:ext>
            </a:extLst>
          </p:cNvPr>
          <p:cNvCxnSpPr>
            <a:cxnSpLocks/>
            <a:stCxn id="96" idx="6"/>
          </p:cNvCxnSpPr>
          <p:nvPr/>
        </p:nvCxnSpPr>
        <p:spPr>
          <a:xfrm flipV="1">
            <a:off x="6846627" y="2351963"/>
            <a:ext cx="2611272" cy="33050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6A58A61-3285-42FF-AE93-AE8D6710565E}"/>
              </a:ext>
            </a:extLst>
          </p:cNvPr>
          <p:cNvCxnSpPr>
            <a:cxnSpLocks/>
            <a:stCxn id="96" idx="6"/>
          </p:cNvCxnSpPr>
          <p:nvPr/>
        </p:nvCxnSpPr>
        <p:spPr>
          <a:xfrm flipV="1">
            <a:off x="6846627" y="4668669"/>
            <a:ext cx="2506638" cy="98832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4A5804-C0BE-4E4F-86EB-5800688FE45F}"/>
              </a:ext>
            </a:extLst>
          </p:cNvPr>
          <p:cNvSpPr txBox="1"/>
          <p:nvPr/>
        </p:nvSpPr>
        <p:spPr>
          <a:xfrm rot="19843380">
            <a:off x="3179928" y="1473958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8B2828-A319-41CF-B4F0-B1812B71B628}"/>
              </a:ext>
            </a:extLst>
          </p:cNvPr>
          <p:cNvSpPr txBox="1"/>
          <p:nvPr/>
        </p:nvSpPr>
        <p:spPr>
          <a:xfrm rot="18581844">
            <a:off x="4022172" y="1834446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.7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EDF45F-5B65-48CE-9523-C8BA5A6D775B}"/>
              </a:ext>
            </a:extLst>
          </p:cNvPr>
          <p:cNvSpPr txBox="1"/>
          <p:nvPr/>
        </p:nvSpPr>
        <p:spPr>
          <a:xfrm rot="1272663">
            <a:off x="3216045" y="2377687"/>
            <a:ext cx="80663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5F23E6-F88D-4DAE-8589-1B64BEDBE8F1}"/>
              </a:ext>
            </a:extLst>
          </p:cNvPr>
          <p:cNvSpPr txBox="1"/>
          <p:nvPr/>
        </p:nvSpPr>
        <p:spPr>
          <a:xfrm rot="1272663">
            <a:off x="3682130" y="4810703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.3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C9EDF8-0717-4FF5-AC00-E954EDE3262B}"/>
              </a:ext>
            </a:extLst>
          </p:cNvPr>
          <p:cNvSpPr txBox="1"/>
          <p:nvPr/>
        </p:nvSpPr>
        <p:spPr>
          <a:xfrm rot="20628148">
            <a:off x="4188730" y="3519654"/>
            <a:ext cx="94769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-.9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8DFB6F-4D42-4C6B-B240-736DCD408939}"/>
              </a:ext>
            </a:extLst>
          </p:cNvPr>
          <p:cNvSpPr txBox="1"/>
          <p:nvPr/>
        </p:nvSpPr>
        <p:spPr>
          <a:xfrm rot="3331266">
            <a:off x="4480721" y="4443924"/>
            <a:ext cx="94769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-.3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52A9CF-E192-475A-89FF-08FFA5B77654}"/>
              </a:ext>
            </a:extLst>
          </p:cNvPr>
          <p:cNvSpPr txBox="1"/>
          <p:nvPr/>
        </p:nvSpPr>
        <p:spPr>
          <a:xfrm rot="576434">
            <a:off x="7345440" y="1058043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D19376-624A-49FB-A2FB-11183DFF268D}"/>
              </a:ext>
            </a:extLst>
          </p:cNvPr>
          <p:cNvSpPr txBox="1"/>
          <p:nvPr/>
        </p:nvSpPr>
        <p:spPr>
          <a:xfrm rot="20000308">
            <a:off x="8167262" y="2004997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.4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8C0FDE-37EB-4A9B-88B3-A6851BBA29E8}"/>
              </a:ext>
            </a:extLst>
          </p:cNvPr>
          <p:cNvSpPr txBox="1"/>
          <p:nvPr/>
        </p:nvSpPr>
        <p:spPr>
          <a:xfrm rot="2606828">
            <a:off x="7189700" y="1789324"/>
            <a:ext cx="94769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-.1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01F6EF-119F-41A6-A487-B3A00833D011}"/>
              </a:ext>
            </a:extLst>
          </p:cNvPr>
          <p:cNvSpPr txBox="1"/>
          <p:nvPr/>
        </p:nvSpPr>
        <p:spPr>
          <a:xfrm rot="20313331">
            <a:off x="7805528" y="4776348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49EBEB-0F8F-4145-A750-35D023FCC966}"/>
              </a:ext>
            </a:extLst>
          </p:cNvPr>
          <p:cNvSpPr txBox="1"/>
          <p:nvPr/>
        </p:nvSpPr>
        <p:spPr>
          <a:xfrm rot="1652172">
            <a:off x="7261514" y="3437004"/>
            <a:ext cx="94769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-.9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FC22D-84A7-4044-AC5B-C4F12749664D}"/>
              </a:ext>
            </a:extLst>
          </p:cNvPr>
          <p:cNvSpPr txBox="1"/>
          <p:nvPr/>
        </p:nvSpPr>
        <p:spPr>
          <a:xfrm rot="2772975">
            <a:off x="8758274" y="3485446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.8</a:t>
            </a:r>
          </a:p>
        </p:txBody>
      </p:sp>
    </p:spTree>
    <p:extLst>
      <p:ext uri="{BB962C8B-B14F-4D97-AF65-F5344CB8AC3E}">
        <p14:creationId xmlns:p14="http://schemas.microsoft.com/office/powerpoint/2010/main" val="972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>
            <a:extLst>
              <a:ext uri="{FF2B5EF4-FFF2-40B4-BE49-F238E27FC236}">
                <a16:creationId xmlns:a16="http://schemas.microsoft.com/office/drawing/2014/main" id="{0B56D345-E5D8-4052-B97E-8C05B65FF9F1}"/>
              </a:ext>
            </a:extLst>
          </p:cNvPr>
          <p:cNvSpPr/>
          <p:nvPr/>
        </p:nvSpPr>
        <p:spPr>
          <a:xfrm>
            <a:off x="1337481" y="1601336"/>
            <a:ext cx="1501254" cy="15012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1BC332-FBCD-4C23-8FA8-B7B6C67E459A}"/>
              </a:ext>
            </a:extLst>
          </p:cNvPr>
          <p:cNvSpPr/>
          <p:nvPr/>
        </p:nvSpPr>
        <p:spPr>
          <a:xfrm>
            <a:off x="1337481" y="3673522"/>
            <a:ext cx="1501254" cy="15012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F9196D3-E2D2-41F7-8241-8B309B0540CD}"/>
              </a:ext>
            </a:extLst>
          </p:cNvPr>
          <p:cNvSpPr/>
          <p:nvPr/>
        </p:nvSpPr>
        <p:spPr>
          <a:xfrm>
            <a:off x="5345373" y="462315"/>
            <a:ext cx="1501254" cy="150125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∑=.5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 = .62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93483CE-543F-43C1-80DE-C73F7CC0B953}"/>
              </a:ext>
            </a:extLst>
          </p:cNvPr>
          <p:cNvSpPr/>
          <p:nvPr/>
        </p:nvSpPr>
        <p:spPr>
          <a:xfrm>
            <a:off x="5345373" y="2678373"/>
            <a:ext cx="1501254" cy="150125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∑= 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 = .5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F79FD59-E1EA-4DE8-94F2-38A322657C7B}"/>
              </a:ext>
            </a:extLst>
          </p:cNvPr>
          <p:cNvSpPr/>
          <p:nvPr/>
        </p:nvSpPr>
        <p:spPr>
          <a:xfrm>
            <a:off x="5345373" y="4906371"/>
            <a:ext cx="1501254" cy="150125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∑=-.3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 </a:t>
            </a:r>
            <a:r>
              <a:rPr lang="en-US">
                <a:solidFill>
                  <a:schemeClr val="tx1"/>
                </a:solidFill>
              </a:rPr>
              <a:t>= .43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BFB0863-2B1F-41D5-AE92-4548640A8CE8}"/>
              </a:ext>
            </a:extLst>
          </p:cNvPr>
          <p:cNvSpPr/>
          <p:nvPr/>
        </p:nvSpPr>
        <p:spPr>
          <a:xfrm>
            <a:off x="9353265" y="1201002"/>
            <a:ext cx="1501254" cy="15012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∑= .367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Out = .59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05E285D-E089-450B-8477-453AE940EA2B}"/>
              </a:ext>
            </a:extLst>
          </p:cNvPr>
          <p:cNvSpPr/>
          <p:nvPr/>
        </p:nvSpPr>
        <p:spPr>
          <a:xfrm>
            <a:off x="9353265" y="3673521"/>
            <a:ext cx="1501254" cy="15012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∑= -.47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 = .38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0FDF14-422C-427E-BCDF-1103FC8AEFEF}"/>
              </a:ext>
            </a:extLst>
          </p:cNvPr>
          <p:cNvCxnSpPr>
            <a:cxnSpLocks/>
            <a:stCxn id="92" idx="6"/>
          </p:cNvCxnSpPr>
          <p:nvPr/>
        </p:nvCxnSpPr>
        <p:spPr>
          <a:xfrm flipV="1">
            <a:off x="2838735" y="874591"/>
            <a:ext cx="2611272" cy="1477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BF0275E-E5ED-4E0D-913F-97A8D24FFE73}"/>
              </a:ext>
            </a:extLst>
          </p:cNvPr>
          <p:cNvCxnSpPr>
            <a:cxnSpLocks/>
            <a:stCxn id="92" idx="6"/>
            <a:endCxn id="96" idx="2"/>
          </p:cNvCxnSpPr>
          <p:nvPr/>
        </p:nvCxnSpPr>
        <p:spPr>
          <a:xfrm>
            <a:off x="2838735" y="2351963"/>
            <a:ext cx="2506638" cy="3305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24EE24D-708A-4697-96D8-187CAB49DE06}"/>
              </a:ext>
            </a:extLst>
          </p:cNvPr>
          <p:cNvCxnSpPr>
            <a:stCxn id="92" idx="6"/>
            <a:endCxn id="95" idx="2"/>
          </p:cNvCxnSpPr>
          <p:nvPr/>
        </p:nvCxnSpPr>
        <p:spPr>
          <a:xfrm>
            <a:off x="2838735" y="2351963"/>
            <a:ext cx="2506638" cy="1077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4E5059A-C00B-431E-BA3D-9536E5C2107E}"/>
              </a:ext>
            </a:extLst>
          </p:cNvPr>
          <p:cNvCxnSpPr>
            <a:stCxn id="93" idx="6"/>
            <a:endCxn id="94" idx="2"/>
          </p:cNvCxnSpPr>
          <p:nvPr/>
        </p:nvCxnSpPr>
        <p:spPr>
          <a:xfrm flipV="1">
            <a:off x="2838735" y="1212942"/>
            <a:ext cx="2506638" cy="3211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207992-B3B8-41F3-9ECE-0EE2362EE7E7}"/>
              </a:ext>
            </a:extLst>
          </p:cNvPr>
          <p:cNvCxnSpPr>
            <a:stCxn id="93" idx="6"/>
          </p:cNvCxnSpPr>
          <p:nvPr/>
        </p:nvCxnSpPr>
        <p:spPr>
          <a:xfrm flipV="1">
            <a:off x="2838735" y="3673521"/>
            <a:ext cx="2506638" cy="750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BB9FAC9-D3E9-40BB-8C23-B1A2B7CFD4C6}"/>
              </a:ext>
            </a:extLst>
          </p:cNvPr>
          <p:cNvCxnSpPr>
            <a:stCxn id="93" idx="6"/>
          </p:cNvCxnSpPr>
          <p:nvPr/>
        </p:nvCxnSpPr>
        <p:spPr>
          <a:xfrm>
            <a:off x="2838735" y="4424149"/>
            <a:ext cx="2506638" cy="1477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BEB3C4A-12DB-4DB0-AA7F-6325A236D114}"/>
              </a:ext>
            </a:extLst>
          </p:cNvPr>
          <p:cNvCxnSpPr>
            <a:stCxn id="94" idx="6"/>
          </p:cNvCxnSpPr>
          <p:nvPr/>
        </p:nvCxnSpPr>
        <p:spPr>
          <a:xfrm>
            <a:off x="6846627" y="1212942"/>
            <a:ext cx="2506638" cy="42308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EAC867D-54F8-468A-A1A0-1A351F358D9E}"/>
              </a:ext>
            </a:extLst>
          </p:cNvPr>
          <p:cNvCxnSpPr>
            <a:stCxn id="94" idx="6"/>
          </p:cNvCxnSpPr>
          <p:nvPr/>
        </p:nvCxnSpPr>
        <p:spPr>
          <a:xfrm>
            <a:off x="6846627" y="1212942"/>
            <a:ext cx="2506638" cy="29547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915D22C-A301-4F05-8662-F406E9BCDBA1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6846627" y="1951629"/>
            <a:ext cx="2506638" cy="14773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28C79D1-8E56-4763-8CC4-AEAB7199FBB8}"/>
              </a:ext>
            </a:extLst>
          </p:cNvPr>
          <p:cNvCxnSpPr>
            <a:stCxn id="95" idx="6"/>
            <a:endCxn id="98" idx="2"/>
          </p:cNvCxnSpPr>
          <p:nvPr/>
        </p:nvCxnSpPr>
        <p:spPr>
          <a:xfrm>
            <a:off x="6846627" y="3429000"/>
            <a:ext cx="2506638" cy="9951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21FC898-B822-4985-B33B-EBF1857CA411}"/>
              </a:ext>
            </a:extLst>
          </p:cNvPr>
          <p:cNvCxnSpPr>
            <a:cxnSpLocks/>
            <a:stCxn id="96" idx="6"/>
          </p:cNvCxnSpPr>
          <p:nvPr/>
        </p:nvCxnSpPr>
        <p:spPr>
          <a:xfrm flipV="1">
            <a:off x="6846627" y="2351963"/>
            <a:ext cx="2611272" cy="33050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6A58A61-3285-42FF-AE93-AE8D6710565E}"/>
              </a:ext>
            </a:extLst>
          </p:cNvPr>
          <p:cNvCxnSpPr>
            <a:cxnSpLocks/>
            <a:stCxn id="96" idx="6"/>
          </p:cNvCxnSpPr>
          <p:nvPr/>
        </p:nvCxnSpPr>
        <p:spPr>
          <a:xfrm flipV="1">
            <a:off x="6846627" y="4668669"/>
            <a:ext cx="2506638" cy="98832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4A5804-C0BE-4E4F-86EB-5800688FE45F}"/>
              </a:ext>
            </a:extLst>
          </p:cNvPr>
          <p:cNvSpPr txBox="1"/>
          <p:nvPr/>
        </p:nvSpPr>
        <p:spPr>
          <a:xfrm rot="19843380">
            <a:off x="3179928" y="1473958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8B2828-A319-41CF-B4F0-B1812B71B628}"/>
              </a:ext>
            </a:extLst>
          </p:cNvPr>
          <p:cNvSpPr txBox="1"/>
          <p:nvPr/>
        </p:nvSpPr>
        <p:spPr>
          <a:xfrm rot="18581844">
            <a:off x="4022172" y="1834446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.7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EDF45F-5B65-48CE-9523-C8BA5A6D775B}"/>
              </a:ext>
            </a:extLst>
          </p:cNvPr>
          <p:cNvSpPr txBox="1"/>
          <p:nvPr/>
        </p:nvSpPr>
        <p:spPr>
          <a:xfrm rot="1272663">
            <a:off x="3216045" y="2377687"/>
            <a:ext cx="80663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5F23E6-F88D-4DAE-8589-1B64BEDBE8F1}"/>
              </a:ext>
            </a:extLst>
          </p:cNvPr>
          <p:cNvSpPr txBox="1"/>
          <p:nvPr/>
        </p:nvSpPr>
        <p:spPr>
          <a:xfrm rot="1272663">
            <a:off x="3682130" y="4810703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.3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C9EDF8-0717-4FF5-AC00-E954EDE3262B}"/>
              </a:ext>
            </a:extLst>
          </p:cNvPr>
          <p:cNvSpPr txBox="1"/>
          <p:nvPr/>
        </p:nvSpPr>
        <p:spPr>
          <a:xfrm rot="20628148">
            <a:off x="4188730" y="3519654"/>
            <a:ext cx="94769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-.9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8DFB6F-4D42-4C6B-B240-736DCD408939}"/>
              </a:ext>
            </a:extLst>
          </p:cNvPr>
          <p:cNvSpPr txBox="1"/>
          <p:nvPr/>
        </p:nvSpPr>
        <p:spPr>
          <a:xfrm rot="3331266">
            <a:off x="4480721" y="4443924"/>
            <a:ext cx="94769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-.3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52A9CF-E192-475A-89FF-08FFA5B77654}"/>
              </a:ext>
            </a:extLst>
          </p:cNvPr>
          <p:cNvSpPr txBox="1"/>
          <p:nvPr/>
        </p:nvSpPr>
        <p:spPr>
          <a:xfrm rot="576434">
            <a:off x="7345440" y="1058043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 = .3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D19376-624A-49FB-A2FB-11183DFF268D}"/>
              </a:ext>
            </a:extLst>
          </p:cNvPr>
          <p:cNvSpPr txBox="1"/>
          <p:nvPr/>
        </p:nvSpPr>
        <p:spPr>
          <a:xfrm rot="20000308">
            <a:off x="8167262" y="2004997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 = 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8C0FDE-37EB-4A9B-88B3-A6851BBA29E8}"/>
              </a:ext>
            </a:extLst>
          </p:cNvPr>
          <p:cNvSpPr txBox="1"/>
          <p:nvPr/>
        </p:nvSpPr>
        <p:spPr>
          <a:xfrm rot="2606828">
            <a:off x="7260232" y="1789324"/>
            <a:ext cx="80663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 =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01F6EF-119F-41A6-A487-B3A00833D011}"/>
              </a:ext>
            </a:extLst>
          </p:cNvPr>
          <p:cNvSpPr txBox="1"/>
          <p:nvPr/>
        </p:nvSpPr>
        <p:spPr>
          <a:xfrm rot="20313331">
            <a:off x="7805528" y="4776348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 = .3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49EBEB-0F8F-4145-A750-35D023FCC966}"/>
              </a:ext>
            </a:extLst>
          </p:cNvPr>
          <p:cNvSpPr txBox="1"/>
          <p:nvPr/>
        </p:nvSpPr>
        <p:spPr>
          <a:xfrm rot="1652172">
            <a:off x="7261514" y="3437004"/>
            <a:ext cx="94769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 = -.7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FC22D-84A7-4044-AC5B-C4F12749664D}"/>
              </a:ext>
            </a:extLst>
          </p:cNvPr>
          <p:cNvSpPr txBox="1"/>
          <p:nvPr/>
        </p:nvSpPr>
        <p:spPr>
          <a:xfrm rot="2772975">
            <a:off x="8758274" y="3485446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 = .6</a:t>
            </a:r>
          </a:p>
        </p:txBody>
      </p:sp>
    </p:spTree>
    <p:extLst>
      <p:ext uri="{BB962C8B-B14F-4D97-AF65-F5344CB8AC3E}">
        <p14:creationId xmlns:p14="http://schemas.microsoft.com/office/powerpoint/2010/main" val="92572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>
            <a:extLst>
              <a:ext uri="{FF2B5EF4-FFF2-40B4-BE49-F238E27FC236}">
                <a16:creationId xmlns:a16="http://schemas.microsoft.com/office/drawing/2014/main" id="{0B56D345-E5D8-4052-B97E-8C05B65FF9F1}"/>
              </a:ext>
            </a:extLst>
          </p:cNvPr>
          <p:cNvSpPr/>
          <p:nvPr/>
        </p:nvSpPr>
        <p:spPr>
          <a:xfrm>
            <a:off x="1337481" y="1601336"/>
            <a:ext cx="1501254" cy="15012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1BC332-FBCD-4C23-8FA8-B7B6C67E459A}"/>
              </a:ext>
            </a:extLst>
          </p:cNvPr>
          <p:cNvSpPr/>
          <p:nvPr/>
        </p:nvSpPr>
        <p:spPr>
          <a:xfrm>
            <a:off x="1337481" y="3673522"/>
            <a:ext cx="1501254" cy="15012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F9196D3-E2D2-41F7-8241-8B309B0540CD}"/>
              </a:ext>
            </a:extLst>
          </p:cNvPr>
          <p:cNvSpPr/>
          <p:nvPr/>
        </p:nvSpPr>
        <p:spPr>
          <a:xfrm>
            <a:off x="5345373" y="462315"/>
            <a:ext cx="1501254" cy="150125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∑=.5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 = .62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93483CE-543F-43C1-80DE-C73F7CC0B953}"/>
              </a:ext>
            </a:extLst>
          </p:cNvPr>
          <p:cNvSpPr/>
          <p:nvPr/>
        </p:nvSpPr>
        <p:spPr>
          <a:xfrm>
            <a:off x="5345373" y="2678373"/>
            <a:ext cx="1501254" cy="150125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∑= 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 = .5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F79FD59-E1EA-4DE8-94F2-38A322657C7B}"/>
              </a:ext>
            </a:extLst>
          </p:cNvPr>
          <p:cNvSpPr/>
          <p:nvPr/>
        </p:nvSpPr>
        <p:spPr>
          <a:xfrm>
            <a:off x="5345373" y="4906371"/>
            <a:ext cx="1501254" cy="150125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∑=-.3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 </a:t>
            </a:r>
            <a:r>
              <a:rPr lang="en-US">
                <a:solidFill>
                  <a:schemeClr val="tx1"/>
                </a:solidFill>
              </a:rPr>
              <a:t>= .43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BFB0863-2B1F-41D5-AE92-4548640A8CE8}"/>
              </a:ext>
            </a:extLst>
          </p:cNvPr>
          <p:cNvSpPr/>
          <p:nvPr/>
        </p:nvSpPr>
        <p:spPr>
          <a:xfrm>
            <a:off x="9353265" y="1201002"/>
            <a:ext cx="1501254" cy="15012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∑= .367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Out = .59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05E285D-E089-450B-8477-453AE940EA2B}"/>
              </a:ext>
            </a:extLst>
          </p:cNvPr>
          <p:cNvSpPr/>
          <p:nvPr/>
        </p:nvSpPr>
        <p:spPr>
          <a:xfrm>
            <a:off x="9353265" y="3673521"/>
            <a:ext cx="1501254" cy="15012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∑= -.47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 = .38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0FDF14-422C-427E-BCDF-1103FC8AEFEF}"/>
              </a:ext>
            </a:extLst>
          </p:cNvPr>
          <p:cNvCxnSpPr>
            <a:cxnSpLocks/>
            <a:stCxn id="92" idx="6"/>
          </p:cNvCxnSpPr>
          <p:nvPr/>
        </p:nvCxnSpPr>
        <p:spPr>
          <a:xfrm flipV="1">
            <a:off x="2838735" y="874591"/>
            <a:ext cx="2611272" cy="1477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BF0275E-E5ED-4E0D-913F-97A8D24FFE73}"/>
              </a:ext>
            </a:extLst>
          </p:cNvPr>
          <p:cNvCxnSpPr>
            <a:cxnSpLocks/>
            <a:stCxn id="92" idx="6"/>
            <a:endCxn id="96" idx="2"/>
          </p:cNvCxnSpPr>
          <p:nvPr/>
        </p:nvCxnSpPr>
        <p:spPr>
          <a:xfrm>
            <a:off x="2838735" y="2351963"/>
            <a:ext cx="2506638" cy="3305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24EE24D-708A-4697-96D8-187CAB49DE06}"/>
              </a:ext>
            </a:extLst>
          </p:cNvPr>
          <p:cNvCxnSpPr>
            <a:stCxn id="92" idx="6"/>
            <a:endCxn id="95" idx="2"/>
          </p:cNvCxnSpPr>
          <p:nvPr/>
        </p:nvCxnSpPr>
        <p:spPr>
          <a:xfrm>
            <a:off x="2838735" y="2351963"/>
            <a:ext cx="2506638" cy="1077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4E5059A-C00B-431E-BA3D-9536E5C2107E}"/>
              </a:ext>
            </a:extLst>
          </p:cNvPr>
          <p:cNvCxnSpPr>
            <a:stCxn id="93" idx="6"/>
            <a:endCxn id="94" idx="2"/>
          </p:cNvCxnSpPr>
          <p:nvPr/>
        </p:nvCxnSpPr>
        <p:spPr>
          <a:xfrm flipV="1">
            <a:off x="2838735" y="1212942"/>
            <a:ext cx="2506638" cy="3211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207992-B3B8-41F3-9ECE-0EE2362EE7E7}"/>
              </a:ext>
            </a:extLst>
          </p:cNvPr>
          <p:cNvCxnSpPr>
            <a:stCxn id="93" idx="6"/>
          </p:cNvCxnSpPr>
          <p:nvPr/>
        </p:nvCxnSpPr>
        <p:spPr>
          <a:xfrm flipV="1">
            <a:off x="2838735" y="3673521"/>
            <a:ext cx="2506638" cy="750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BB9FAC9-D3E9-40BB-8C23-B1A2B7CFD4C6}"/>
              </a:ext>
            </a:extLst>
          </p:cNvPr>
          <p:cNvCxnSpPr>
            <a:stCxn id="93" idx="6"/>
          </p:cNvCxnSpPr>
          <p:nvPr/>
        </p:nvCxnSpPr>
        <p:spPr>
          <a:xfrm>
            <a:off x="2838735" y="4424149"/>
            <a:ext cx="2506638" cy="1477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BEB3C4A-12DB-4DB0-AA7F-6325A236D114}"/>
              </a:ext>
            </a:extLst>
          </p:cNvPr>
          <p:cNvCxnSpPr>
            <a:stCxn id="94" idx="6"/>
          </p:cNvCxnSpPr>
          <p:nvPr/>
        </p:nvCxnSpPr>
        <p:spPr>
          <a:xfrm>
            <a:off x="6846627" y="1212942"/>
            <a:ext cx="2506638" cy="423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EAC867D-54F8-468A-A1A0-1A351F358D9E}"/>
              </a:ext>
            </a:extLst>
          </p:cNvPr>
          <p:cNvCxnSpPr>
            <a:stCxn id="94" idx="6"/>
          </p:cNvCxnSpPr>
          <p:nvPr/>
        </p:nvCxnSpPr>
        <p:spPr>
          <a:xfrm>
            <a:off x="6846627" y="1212942"/>
            <a:ext cx="2506638" cy="2954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915D22C-A301-4F05-8662-F406E9BCDBA1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6846627" y="1951629"/>
            <a:ext cx="2506638" cy="1477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28C79D1-8E56-4763-8CC4-AEAB7199FBB8}"/>
              </a:ext>
            </a:extLst>
          </p:cNvPr>
          <p:cNvCxnSpPr>
            <a:stCxn id="95" idx="6"/>
            <a:endCxn id="98" idx="2"/>
          </p:cNvCxnSpPr>
          <p:nvPr/>
        </p:nvCxnSpPr>
        <p:spPr>
          <a:xfrm>
            <a:off x="6846627" y="3429000"/>
            <a:ext cx="2506638" cy="995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21FC898-B822-4985-B33B-EBF1857CA411}"/>
              </a:ext>
            </a:extLst>
          </p:cNvPr>
          <p:cNvCxnSpPr>
            <a:cxnSpLocks/>
            <a:stCxn id="96" idx="6"/>
          </p:cNvCxnSpPr>
          <p:nvPr/>
        </p:nvCxnSpPr>
        <p:spPr>
          <a:xfrm flipV="1">
            <a:off x="6846627" y="2351963"/>
            <a:ext cx="2611272" cy="3305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6A58A61-3285-42FF-AE93-AE8D6710565E}"/>
              </a:ext>
            </a:extLst>
          </p:cNvPr>
          <p:cNvCxnSpPr>
            <a:cxnSpLocks/>
            <a:stCxn id="96" idx="6"/>
          </p:cNvCxnSpPr>
          <p:nvPr/>
        </p:nvCxnSpPr>
        <p:spPr>
          <a:xfrm flipV="1">
            <a:off x="6846627" y="4668669"/>
            <a:ext cx="2506638" cy="98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4A5804-C0BE-4E4F-86EB-5800688FE45F}"/>
              </a:ext>
            </a:extLst>
          </p:cNvPr>
          <p:cNvSpPr txBox="1"/>
          <p:nvPr/>
        </p:nvSpPr>
        <p:spPr>
          <a:xfrm rot="19843380">
            <a:off x="3115808" y="1473958"/>
            <a:ext cx="99899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 = .35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8B2828-A319-41CF-B4F0-B1812B71B628}"/>
              </a:ext>
            </a:extLst>
          </p:cNvPr>
          <p:cNvSpPr txBox="1"/>
          <p:nvPr/>
        </p:nvSpPr>
        <p:spPr>
          <a:xfrm rot="18581844">
            <a:off x="4022172" y="1834446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 = .9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EDF45F-5B65-48CE-9523-C8BA5A6D775B}"/>
              </a:ext>
            </a:extLst>
          </p:cNvPr>
          <p:cNvSpPr txBox="1"/>
          <p:nvPr/>
        </p:nvSpPr>
        <p:spPr>
          <a:xfrm rot="1272663">
            <a:off x="3119865" y="2377687"/>
            <a:ext cx="99899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 = .05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5F23E6-F88D-4DAE-8589-1B64BEDBE8F1}"/>
              </a:ext>
            </a:extLst>
          </p:cNvPr>
          <p:cNvSpPr txBox="1"/>
          <p:nvPr/>
        </p:nvSpPr>
        <p:spPr>
          <a:xfrm rot="1272663">
            <a:off x="3682130" y="4810703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 = .1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C9EDF8-0717-4FF5-AC00-E954EDE3262B}"/>
              </a:ext>
            </a:extLst>
          </p:cNvPr>
          <p:cNvSpPr txBox="1"/>
          <p:nvPr/>
        </p:nvSpPr>
        <p:spPr>
          <a:xfrm rot="20628148">
            <a:off x="4109096" y="3550130"/>
            <a:ext cx="10759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 = -.95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8DFB6F-4D42-4C6B-B240-736DCD408939}"/>
              </a:ext>
            </a:extLst>
          </p:cNvPr>
          <p:cNvSpPr txBox="1"/>
          <p:nvPr/>
        </p:nvSpPr>
        <p:spPr>
          <a:xfrm rot="3331266">
            <a:off x="4480721" y="4443924"/>
            <a:ext cx="94769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 = -.4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52A9CF-E192-475A-89FF-08FFA5B77654}"/>
              </a:ext>
            </a:extLst>
          </p:cNvPr>
          <p:cNvSpPr txBox="1"/>
          <p:nvPr/>
        </p:nvSpPr>
        <p:spPr>
          <a:xfrm rot="576434">
            <a:off x="7345440" y="1058043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.3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D19376-624A-49FB-A2FB-11183DFF268D}"/>
              </a:ext>
            </a:extLst>
          </p:cNvPr>
          <p:cNvSpPr txBox="1"/>
          <p:nvPr/>
        </p:nvSpPr>
        <p:spPr>
          <a:xfrm rot="20000308">
            <a:off x="8167262" y="2004997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8C0FDE-37EB-4A9B-88B3-A6851BBA29E8}"/>
              </a:ext>
            </a:extLst>
          </p:cNvPr>
          <p:cNvSpPr txBox="1"/>
          <p:nvPr/>
        </p:nvSpPr>
        <p:spPr>
          <a:xfrm rot="2606828">
            <a:off x="7260232" y="1789324"/>
            <a:ext cx="80663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01F6EF-119F-41A6-A487-B3A00833D011}"/>
              </a:ext>
            </a:extLst>
          </p:cNvPr>
          <p:cNvSpPr txBox="1"/>
          <p:nvPr/>
        </p:nvSpPr>
        <p:spPr>
          <a:xfrm rot="20313331">
            <a:off x="7805528" y="4776348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.3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49EBEB-0F8F-4145-A750-35D023FCC966}"/>
              </a:ext>
            </a:extLst>
          </p:cNvPr>
          <p:cNvSpPr txBox="1"/>
          <p:nvPr/>
        </p:nvSpPr>
        <p:spPr>
          <a:xfrm rot="1652172">
            <a:off x="7261514" y="3437004"/>
            <a:ext cx="94769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-.7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FC22D-84A7-4044-AC5B-C4F12749664D}"/>
              </a:ext>
            </a:extLst>
          </p:cNvPr>
          <p:cNvSpPr txBox="1"/>
          <p:nvPr/>
        </p:nvSpPr>
        <p:spPr>
          <a:xfrm rot="2772975">
            <a:off x="8758274" y="3485446"/>
            <a:ext cx="8707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.6</a:t>
            </a:r>
          </a:p>
        </p:txBody>
      </p:sp>
    </p:spTree>
    <p:extLst>
      <p:ext uri="{BB962C8B-B14F-4D97-AF65-F5344CB8AC3E}">
        <p14:creationId xmlns:p14="http://schemas.microsoft.com/office/powerpoint/2010/main" val="197524131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1278</TotalTime>
  <Words>961</Words>
  <Application>Microsoft Office PowerPoint</Application>
  <PresentationFormat>Widescreen</PresentationFormat>
  <Paragraphs>226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Century Schoolbook</vt:lpstr>
      <vt:lpstr>Wingdings 2</vt:lpstr>
      <vt:lpstr>View</vt:lpstr>
      <vt:lpstr>Agent Based Implementation of a Neural Network</vt:lpstr>
      <vt:lpstr>Neural Network</vt:lpstr>
      <vt:lpstr>Neural Network with 3 inputs, 1 output,  and 2 layers of 3 neurons</vt:lpstr>
      <vt:lpstr>How it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 Implementation</vt:lpstr>
      <vt:lpstr>Agents</vt:lpstr>
      <vt:lpstr>What happens in one cycle</vt:lpstr>
      <vt:lpstr>Testing and Validation</vt:lpstr>
      <vt:lpstr>Data Set</vt:lpstr>
      <vt:lpstr>PowerPoint Presentation</vt:lpstr>
      <vt:lpstr>PowerPoint Presentation</vt:lpstr>
      <vt:lpstr>Parameters of Interest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Next Steps</vt:lpstr>
      <vt:lpstr>References</vt:lpstr>
      <vt:lpstr>Math</vt:lpstr>
      <vt:lpstr>Sigmoid Function</vt:lpstr>
      <vt:lpstr>Delta Calculation</vt:lpstr>
      <vt:lpstr>Delta Calculation</vt:lpstr>
      <vt:lpstr>Calculating New Weight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Based Implementation of a Neural Network</dc:title>
  <dc:creator>Joe Brenner</dc:creator>
  <cp:lastModifiedBy>Joe Brenner</cp:lastModifiedBy>
  <cp:revision>24</cp:revision>
  <dcterms:created xsi:type="dcterms:W3CDTF">2018-04-06T17:44:28Z</dcterms:created>
  <dcterms:modified xsi:type="dcterms:W3CDTF">2018-04-10T02:17:52Z</dcterms:modified>
</cp:coreProperties>
</file>