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16103-5582-4B0A-8D46-2BA24623DAEC}" v="22" dt="2021-03-02T17:40:24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Brinlee" userId="d229059a96a795c5" providerId="LiveId" clId="{D0616103-5582-4B0A-8D46-2BA24623DAEC}"/>
    <pc:docChg chg="undo custSel addSld delSld modSld">
      <pc:chgData name="Jacob Brinlee" userId="d229059a96a795c5" providerId="LiveId" clId="{D0616103-5582-4B0A-8D46-2BA24623DAEC}" dt="2021-03-02T18:21:14.949" v="8753" actId="27636"/>
      <pc:docMkLst>
        <pc:docMk/>
      </pc:docMkLst>
      <pc:sldChg chg="del">
        <pc:chgData name="Jacob Brinlee" userId="d229059a96a795c5" providerId="LiveId" clId="{D0616103-5582-4B0A-8D46-2BA24623DAEC}" dt="2021-03-01T02:01:49.797" v="3977" actId="2696"/>
        <pc:sldMkLst>
          <pc:docMk/>
          <pc:sldMk cId="1912222211" sldId="256"/>
        </pc:sldMkLst>
      </pc:sldChg>
      <pc:sldChg chg="addSp delSp modSp mod">
        <pc:chgData name="Jacob Brinlee" userId="d229059a96a795c5" providerId="LiveId" clId="{D0616103-5582-4B0A-8D46-2BA24623DAEC}" dt="2021-03-01T02:09:03.264" v="4152" actId="1076"/>
        <pc:sldMkLst>
          <pc:docMk/>
          <pc:sldMk cId="159734174" sldId="257"/>
        </pc:sldMkLst>
        <pc:spChg chg="mod">
          <ac:chgData name="Jacob Brinlee" userId="d229059a96a795c5" providerId="LiveId" clId="{D0616103-5582-4B0A-8D46-2BA24623DAEC}" dt="2021-02-28T23:41:21.351" v="334" actId="1076"/>
          <ac:spMkLst>
            <pc:docMk/>
            <pc:sldMk cId="159734174" sldId="257"/>
            <ac:spMk id="2" creationId="{A0AAD14D-8596-45A8-8EAE-C2A3CD4479DC}"/>
          </ac:spMkLst>
        </pc:spChg>
        <pc:spChg chg="mod">
          <ac:chgData name="Jacob Brinlee" userId="d229059a96a795c5" providerId="LiveId" clId="{D0616103-5582-4B0A-8D46-2BA24623DAEC}" dt="2021-03-01T01:27:51.210" v="881" actId="1076"/>
          <ac:spMkLst>
            <pc:docMk/>
            <pc:sldMk cId="159734174" sldId="257"/>
            <ac:spMk id="9" creationId="{528468B0-E649-4115-B947-D634BBE16B65}"/>
          </ac:spMkLst>
        </pc:spChg>
        <pc:spChg chg="mod">
          <ac:chgData name="Jacob Brinlee" userId="d229059a96a795c5" providerId="LiveId" clId="{D0616103-5582-4B0A-8D46-2BA24623DAEC}" dt="2021-03-01T02:08:59.479" v="4151" actId="1076"/>
          <ac:spMkLst>
            <pc:docMk/>
            <pc:sldMk cId="159734174" sldId="257"/>
            <ac:spMk id="15" creationId="{B8181B60-2D21-49C3-8B48-396076FAA635}"/>
          </ac:spMkLst>
        </pc:spChg>
        <pc:spChg chg="add mod">
          <ac:chgData name="Jacob Brinlee" userId="d229059a96a795c5" providerId="LiveId" clId="{D0616103-5582-4B0A-8D46-2BA24623DAEC}" dt="2021-03-01T02:08:59.479" v="4151" actId="1076"/>
          <ac:spMkLst>
            <pc:docMk/>
            <pc:sldMk cId="159734174" sldId="257"/>
            <ac:spMk id="18" creationId="{401693F0-66BE-4801-854A-9CC70F56276D}"/>
          </ac:spMkLst>
        </pc:spChg>
        <pc:spChg chg="mod">
          <ac:chgData name="Jacob Brinlee" userId="d229059a96a795c5" providerId="LiveId" clId="{D0616103-5582-4B0A-8D46-2BA24623DAEC}" dt="2021-03-01T01:27:51.210" v="881" actId="1076"/>
          <ac:spMkLst>
            <pc:docMk/>
            <pc:sldMk cId="159734174" sldId="257"/>
            <ac:spMk id="20" creationId="{B94BC060-5EA4-474A-A6EB-1944473CB5AB}"/>
          </ac:spMkLst>
        </pc:spChg>
        <pc:spChg chg="mod">
          <ac:chgData name="Jacob Brinlee" userId="d229059a96a795c5" providerId="LiveId" clId="{D0616103-5582-4B0A-8D46-2BA24623DAEC}" dt="2021-03-01T01:27:51.210" v="881" actId="1076"/>
          <ac:spMkLst>
            <pc:docMk/>
            <pc:sldMk cId="159734174" sldId="257"/>
            <ac:spMk id="23" creationId="{5808DB6A-162C-43C5-B382-04853E9191FC}"/>
          </ac:spMkLst>
        </pc:spChg>
        <pc:spChg chg="add mod">
          <ac:chgData name="Jacob Brinlee" userId="d229059a96a795c5" providerId="LiveId" clId="{D0616103-5582-4B0A-8D46-2BA24623DAEC}" dt="2021-03-01T02:06:34.876" v="4027" actId="1076"/>
          <ac:spMkLst>
            <pc:docMk/>
            <pc:sldMk cId="159734174" sldId="257"/>
            <ac:spMk id="25" creationId="{945419A8-6E59-4E9B-99DE-2A8D2A05020C}"/>
          </ac:spMkLst>
        </pc:spChg>
        <pc:spChg chg="mod">
          <ac:chgData name="Jacob Brinlee" userId="d229059a96a795c5" providerId="LiveId" clId="{D0616103-5582-4B0A-8D46-2BA24623DAEC}" dt="2021-03-01T01:27:51.210" v="881" actId="1076"/>
          <ac:spMkLst>
            <pc:docMk/>
            <pc:sldMk cId="159734174" sldId="257"/>
            <ac:spMk id="29" creationId="{96A2677E-E871-4460-8C8D-B94BD3B71695}"/>
          </ac:spMkLst>
        </pc:spChg>
        <pc:spChg chg="add mod">
          <ac:chgData name="Jacob Brinlee" userId="d229059a96a795c5" providerId="LiveId" clId="{D0616103-5582-4B0A-8D46-2BA24623DAEC}" dt="2021-03-01T02:08:52.386" v="4149" actId="20577"/>
          <ac:spMkLst>
            <pc:docMk/>
            <pc:sldMk cId="159734174" sldId="257"/>
            <ac:spMk id="31" creationId="{C15171EC-E8B1-4F4F-A916-E687E9FC1DE4}"/>
          </ac:spMkLst>
        </pc:spChg>
        <pc:spChg chg="add del mod">
          <ac:chgData name="Jacob Brinlee" userId="d229059a96a795c5" providerId="LiveId" clId="{D0616103-5582-4B0A-8D46-2BA24623DAEC}" dt="2021-02-28T23:38:45.996" v="126" actId="478"/>
          <ac:spMkLst>
            <pc:docMk/>
            <pc:sldMk cId="159734174" sldId="257"/>
            <ac:spMk id="32" creationId="{C9C39368-2261-4BD1-9806-8B0F79A0C386}"/>
          </ac:spMkLst>
        </pc:spChg>
        <pc:spChg chg="add del mod">
          <ac:chgData name="Jacob Brinlee" userId="d229059a96a795c5" providerId="LiveId" clId="{D0616103-5582-4B0A-8D46-2BA24623DAEC}" dt="2021-02-28T23:45:26.750" v="444" actId="478"/>
          <ac:spMkLst>
            <pc:docMk/>
            <pc:sldMk cId="159734174" sldId="257"/>
            <ac:spMk id="34" creationId="{C7C4A457-508A-4EAD-B96F-38DF30ED41E1}"/>
          </ac:spMkLst>
        </pc:spChg>
        <pc:spChg chg="add del mod">
          <ac:chgData name="Jacob Brinlee" userId="d229059a96a795c5" providerId="LiveId" clId="{D0616103-5582-4B0A-8D46-2BA24623DAEC}" dt="2021-02-28T23:43:59.332" v="440" actId="478"/>
          <ac:spMkLst>
            <pc:docMk/>
            <pc:sldMk cId="159734174" sldId="257"/>
            <ac:spMk id="35" creationId="{B4107A19-55BD-4EC5-B7C8-888A23CF1008}"/>
          </ac:spMkLst>
        </pc:spChg>
        <pc:spChg chg="add mod">
          <ac:chgData name="Jacob Brinlee" userId="d229059a96a795c5" providerId="LiveId" clId="{D0616103-5582-4B0A-8D46-2BA24623DAEC}" dt="2021-03-01T02:08:59.479" v="4151" actId="1076"/>
          <ac:spMkLst>
            <pc:docMk/>
            <pc:sldMk cId="159734174" sldId="257"/>
            <ac:spMk id="53" creationId="{4030E3AD-1CDD-4BE8-A799-C2709B71D34C}"/>
          </ac:spMkLst>
        </pc:spChg>
        <pc:spChg chg="add del mod">
          <ac:chgData name="Jacob Brinlee" userId="d229059a96a795c5" providerId="LiveId" clId="{D0616103-5582-4B0A-8D46-2BA24623DAEC}" dt="2021-03-01T01:27:38.858" v="878" actId="478"/>
          <ac:spMkLst>
            <pc:docMk/>
            <pc:sldMk cId="159734174" sldId="257"/>
            <ac:spMk id="54" creationId="{2C6697DD-789A-4081-8136-239FB858F392}"/>
          </ac:spMkLst>
        </pc:spChg>
        <pc:spChg chg="add del mod">
          <ac:chgData name="Jacob Brinlee" userId="d229059a96a795c5" providerId="LiveId" clId="{D0616103-5582-4B0A-8D46-2BA24623DAEC}" dt="2021-03-01T01:29:41.130" v="899" actId="478"/>
          <ac:spMkLst>
            <pc:docMk/>
            <pc:sldMk cId="159734174" sldId="257"/>
            <ac:spMk id="55" creationId="{33AFC082-A3B1-4C75-8BF9-87A0A65B5E22}"/>
          </ac:spMkLst>
        </pc:spChg>
        <pc:spChg chg="add mod">
          <ac:chgData name="Jacob Brinlee" userId="d229059a96a795c5" providerId="LiveId" clId="{D0616103-5582-4B0A-8D46-2BA24623DAEC}" dt="2021-03-01T02:09:03.264" v="4152" actId="1076"/>
          <ac:spMkLst>
            <pc:docMk/>
            <pc:sldMk cId="159734174" sldId="257"/>
            <ac:spMk id="58" creationId="{E0533D50-84B2-4CC7-B466-CAD6BC427FCA}"/>
          </ac:spMkLst>
        </pc:spChg>
        <pc:picChg chg="mod">
          <ac:chgData name="Jacob Brinlee" userId="d229059a96a795c5" providerId="LiveId" clId="{D0616103-5582-4B0A-8D46-2BA24623DAEC}" dt="2021-03-01T01:27:51.210" v="881" actId="1076"/>
          <ac:picMkLst>
            <pc:docMk/>
            <pc:sldMk cId="159734174" sldId="257"/>
            <ac:picMk id="10" creationId="{88B7E219-D3D6-4F5E-A4EA-E2161C14F4C0}"/>
          </ac:picMkLst>
        </pc:picChg>
        <pc:picChg chg="mod">
          <ac:chgData name="Jacob Brinlee" userId="d229059a96a795c5" providerId="LiveId" clId="{D0616103-5582-4B0A-8D46-2BA24623DAEC}" dt="2021-03-01T02:08:59.479" v="4151" actId="1076"/>
          <ac:picMkLst>
            <pc:docMk/>
            <pc:sldMk cId="159734174" sldId="257"/>
            <ac:picMk id="16" creationId="{7B6E8CF1-BC0A-44C9-AA0B-F9E9D6F547F6}"/>
          </ac:picMkLst>
        </pc:picChg>
        <pc:picChg chg="add mod">
          <ac:chgData name="Jacob Brinlee" userId="d229059a96a795c5" providerId="LiveId" clId="{D0616103-5582-4B0A-8D46-2BA24623DAEC}" dt="2021-03-01T02:08:59.479" v="4151" actId="1076"/>
          <ac:picMkLst>
            <pc:docMk/>
            <pc:sldMk cId="159734174" sldId="257"/>
            <ac:picMk id="19" creationId="{BD165041-7D53-4CDB-AEDE-C4378C5A9868}"/>
          </ac:picMkLst>
        </pc:picChg>
        <pc:picChg chg="mod">
          <ac:chgData name="Jacob Brinlee" userId="d229059a96a795c5" providerId="LiveId" clId="{D0616103-5582-4B0A-8D46-2BA24623DAEC}" dt="2021-03-01T01:27:51.210" v="881" actId="1076"/>
          <ac:picMkLst>
            <pc:docMk/>
            <pc:sldMk cId="159734174" sldId="257"/>
            <ac:picMk id="26" creationId="{505D5FD1-63C0-4D2D-AEAF-6D5869907F5B}"/>
          </ac:picMkLst>
        </pc:picChg>
        <pc:picChg chg="add mod">
          <ac:chgData name="Jacob Brinlee" userId="d229059a96a795c5" providerId="LiveId" clId="{D0616103-5582-4B0A-8D46-2BA24623DAEC}" dt="2021-03-01T02:06:34.876" v="4027" actId="1076"/>
          <ac:picMkLst>
            <pc:docMk/>
            <pc:sldMk cId="159734174" sldId="257"/>
            <ac:picMk id="28" creationId="{F46E9285-2626-4F95-AD9F-18A27419631E}"/>
          </ac:picMkLst>
        </pc:picChg>
        <pc:picChg chg="add del mod">
          <ac:chgData name="Jacob Brinlee" userId="d229059a96a795c5" providerId="LiveId" clId="{D0616103-5582-4B0A-8D46-2BA24623DAEC}" dt="2021-02-28T23:36:57.161" v="110"/>
          <ac:picMkLst>
            <pc:docMk/>
            <pc:sldMk cId="159734174" sldId="257"/>
            <ac:picMk id="30" creationId="{CF8BA5F4-8F9D-4EC6-AAB8-D081B1F86F4A}"/>
          </ac:picMkLst>
        </pc:picChg>
        <pc:picChg chg="mod">
          <ac:chgData name="Jacob Brinlee" userId="d229059a96a795c5" providerId="LiveId" clId="{D0616103-5582-4B0A-8D46-2BA24623DAEC}" dt="2021-03-01T01:27:51.210" v="881" actId="1076"/>
          <ac:picMkLst>
            <pc:docMk/>
            <pc:sldMk cId="159734174" sldId="257"/>
            <ac:picMk id="33" creationId="{890F3FB5-C941-4636-BF4A-B5AA62C7D85F}"/>
          </ac:picMkLst>
        </pc:picChg>
        <pc:picChg chg="add mod">
          <ac:chgData name="Jacob Brinlee" userId="d229059a96a795c5" providerId="LiveId" clId="{D0616103-5582-4B0A-8D46-2BA24623DAEC}" dt="2021-03-01T02:08:59.479" v="4151" actId="1076"/>
          <ac:picMkLst>
            <pc:docMk/>
            <pc:sldMk cId="159734174" sldId="257"/>
            <ac:picMk id="57" creationId="{274076B8-AE9B-46F4-AE5F-BB3299C5A835}"/>
          </ac:picMkLst>
        </pc:picChg>
        <pc:picChg chg="add mod">
          <ac:chgData name="Jacob Brinlee" userId="d229059a96a795c5" providerId="LiveId" clId="{D0616103-5582-4B0A-8D46-2BA24623DAEC}" dt="2021-03-01T02:09:03.264" v="4152" actId="1076"/>
          <ac:picMkLst>
            <pc:docMk/>
            <pc:sldMk cId="159734174" sldId="257"/>
            <ac:picMk id="60" creationId="{00EFB07D-0C95-4B61-87BA-5D85EC86649A}"/>
          </ac:picMkLst>
        </pc:picChg>
        <pc:picChg chg="add del mod">
          <ac:chgData name="Jacob Brinlee" userId="d229059a96a795c5" providerId="LiveId" clId="{D0616103-5582-4B0A-8D46-2BA24623DAEC}" dt="2021-03-01T02:08:41.785" v="4144" actId="478"/>
          <ac:picMkLst>
            <pc:docMk/>
            <pc:sldMk cId="159734174" sldId="257"/>
            <ac:picMk id="74" creationId="{87C3C98E-093D-48BF-838F-37B92EEB89EE}"/>
          </ac:picMkLst>
        </pc:picChg>
        <pc:picChg chg="add mod">
          <ac:chgData name="Jacob Brinlee" userId="d229059a96a795c5" providerId="LiveId" clId="{D0616103-5582-4B0A-8D46-2BA24623DAEC}" dt="2021-03-01T02:08:54.067" v="4150" actId="1076"/>
          <ac:picMkLst>
            <pc:docMk/>
            <pc:sldMk cId="159734174" sldId="257"/>
            <ac:picMk id="93" creationId="{2530F14E-62F5-4012-AB67-0BC34B6D5C0E}"/>
          </ac:picMkLst>
        </pc:picChg>
        <pc:cxnChg chg="add del mod">
          <ac:chgData name="Jacob Brinlee" userId="d229059a96a795c5" providerId="LiveId" clId="{D0616103-5582-4B0A-8D46-2BA24623DAEC}" dt="2021-02-28T23:34:06.542" v="33" actId="478"/>
          <ac:cxnSpMkLst>
            <pc:docMk/>
            <pc:sldMk cId="159734174" sldId="257"/>
            <ac:cxnSpMk id="5" creationId="{4B1EC085-B6A0-4C8C-AA71-D24C958D5007}"/>
          </ac:cxnSpMkLst>
        </pc:cxnChg>
        <pc:cxnChg chg="add mod">
          <ac:chgData name="Jacob Brinlee" userId="d229059a96a795c5" providerId="LiveId" clId="{D0616103-5582-4B0A-8D46-2BA24623DAEC}" dt="2021-03-01T02:08:50.236" v="4148" actId="14100"/>
          <ac:cxnSpMkLst>
            <pc:docMk/>
            <pc:sldMk cId="159734174" sldId="257"/>
            <ac:cxnSpMk id="7" creationId="{4A8C861C-1CD5-422B-BE97-2260479412B0}"/>
          </ac:cxnSpMkLst>
        </pc:cxnChg>
        <pc:cxnChg chg="mod">
          <ac:chgData name="Jacob Brinlee" userId="d229059a96a795c5" providerId="LiveId" clId="{D0616103-5582-4B0A-8D46-2BA24623DAEC}" dt="2021-03-01T01:27:51.210" v="881" actId="1076"/>
          <ac:cxnSpMkLst>
            <pc:docMk/>
            <pc:sldMk cId="159734174" sldId="257"/>
            <ac:cxnSpMk id="12" creationId="{04D70476-8052-4B85-818F-D71BA61D2A57}"/>
          </ac:cxnSpMkLst>
        </pc:cxnChg>
        <pc:cxnChg chg="mod">
          <ac:chgData name="Jacob Brinlee" userId="d229059a96a795c5" providerId="LiveId" clId="{D0616103-5582-4B0A-8D46-2BA24623DAEC}" dt="2021-03-01T02:08:59.479" v="4151" actId="1076"/>
          <ac:cxnSpMkLst>
            <pc:docMk/>
            <pc:sldMk cId="159734174" sldId="257"/>
            <ac:cxnSpMk id="17" creationId="{E2C7E1E1-15E7-468E-A4D8-BACF6AE12B47}"/>
          </ac:cxnSpMkLst>
        </pc:cxnChg>
        <pc:cxnChg chg="add mod">
          <ac:chgData name="Jacob Brinlee" userId="d229059a96a795c5" providerId="LiveId" clId="{D0616103-5582-4B0A-8D46-2BA24623DAEC}" dt="2021-03-01T02:08:59.479" v="4151" actId="1076"/>
          <ac:cxnSpMkLst>
            <pc:docMk/>
            <pc:sldMk cId="159734174" sldId="257"/>
            <ac:cxnSpMk id="21" creationId="{6FD8653B-CC08-4E76-813C-2712835BE577}"/>
          </ac:cxnSpMkLst>
        </pc:cxnChg>
        <pc:cxnChg chg="add mod">
          <ac:chgData name="Jacob Brinlee" userId="d229059a96a795c5" providerId="LiveId" clId="{D0616103-5582-4B0A-8D46-2BA24623DAEC}" dt="2021-03-01T02:06:34.509" v="4026" actId="14100"/>
          <ac:cxnSpMkLst>
            <pc:docMk/>
            <pc:sldMk cId="159734174" sldId="257"/>
            <ac:cxnSpMk id="22" creationId="{59A4E5ED-5C62-4798-902E-F6816E4189BD}"/>
          </ac:cxnSpMkLst>
        </pc:cxnChg>
        <pc:cxnChg chg="mod">
          <ac:chgData name="Jacob Brinlee" userId="d229059a96a795c5" providerId="LiveId" clId="{D0616103-5582-4B0A-8D46-2BA24623DAEC}" dt="2021-03-01T01:27:51.210" v="881" actId="1076"/>
          <ac:cxnSpMkLst>
            <pc:docMk/>
            <pc:sldMk cId="159734174" sldId="257"/>
            <ac:cxnSpMk id="24" creationId="{ECE22BBD-C64C-4497-A924-09C5CAC97A6E}"/>
          </ac:cxnSpMkLst>
        </pc:cxnChg>
        <pc:cxnChg chg="mod">
          <ac:chgData name="Jacob Brinlee" userId="d229059a96a795c5" providerId="LiveId" clId="{D0616103-5582-4B0A-8D46-2BA24623DAEC}" dt="2021-03-01T01:27:51.210" v="881" actId="1076"/>
          <ac:cxnSpMkLst>
            <pc:docMk/>
            <pc:sldMk cId="159734174" sldId="257"/>
            <ac:cxnSpMk id="27" creationId="{9EFE642D-74E7-40CA-BE28-7B3232B7B3A0}"/>
          </ac:cxnSpMkLst>
        </pc:cxnChg>
        <pc:cxnChg chg="add del mod">
          <ac:chgData name="Jacob Brinlee" userId="d229059a96a795c5" providerId="LiveId" clId="{D0616103-5582-4B0A-8D46-2BA24623DAEC}" dt="2021-03-01T02:03:04.064" v="3994" actId="478"/>
          <ac:cxnSpMkLst>
            <pc:docMk/>
            <pc:sldMk cId="159734174" sldId="257"/>
            <ac:cxnSpMk id="52" creationId="{1D7A49E9-4552-46E1-896F-B26D8E9ED54C}"/>
          </ac:cxnSpMkLst>
        </pc:cxnChg>
        <pc:cxnChg chg="add mod">
          <ac:chgData name="Jacob Brinlee" userId="d229059a96a795c5" providerId="LiveId" clId="{D0616103-5582-4B0A-8D46-2BA24623DAEC}" dt="2021-03-01T02:09:03.264" v="4152" actId="1076"/>
          <ac:cxnSpMkLst>
            <pc:docMk/>
            <pc:sldMk cId="159734174" sldId="257"/>
            <ac:cxnSpMk id="61" creationId="{9A07B193-9C1C-4CFF-A582-35B30E5DBE2F}"/>
          </ac:cxnSpMkLst>
        </pc:cxnChg>
        <pc:cxnChg chg="add mod">
          <ac:chgData name="Jacob Brinlee" userId="d229059a96a795c5" providerId="LiveId" clId="{D0616103-5582-4B0A-8D46-2BA24623DAEC}" dt="2021-03-01T02:08:59.479" v="4151" actId="1076"/>
          <ac:cxnSpMkLst>
            <pc:docMk/>
            <pc:sldMk cId="159734174" sldId="257"/>
            <ac:cxnSpMk id="66" creationId="{374D22E5-C88B-43D7-A25D-E504BA0958ED}"/>
          </ac:cxnSpMkLst>
        </pc:cxnChg>
      </pc:sldChg>
      <pc:sldChg chg="addSp delSp modSp new mod">
        <pc:chgData name="Jacob Brinlee" userId="d229059a96a795c5" providerId="LiveId" clId="{D0616103-5582-4B0A-8D46-2BA24623DAEC}" dt="2021-03-02T16:32:54.635" v="4643" actId="20577"/>
        <pc:sldMkLst>
          <pc:docMk/>
          <pc:sldMk cId="3904161339" sldId="258"/>
        </pc:sldMkLst>
        <pc:spChg chg="mod">
          <ac:chgData name="Jacob Brinlee" userId="d229059a96a795c5" providerId="LiveId" clId="{D0616103-5582-4B0A-8D46-2BA24623DAEC}" dt="2021-03-01T01:33:27.615" v="1018" actId="20577"/>
          <ac:spMkLst>
            <pc:docMk/>
            <pc:sldMk cId="3904161339" sldId="258"/>
            <ac:spMk id="2" creationId="{D810C409-0EF9-43F6-A972-273D6C339728}"/>
          </ac:spMkLst>
        </pc:spChg>
        <pc:spChg chg="mod">
          <ac:chgData name="Jacob Brinlee" userId="d229059a96a795c5" providerId="LiveId" clId="{D0616103-5582-4B0A-8D46-2BA24623DAEC}" dt="2021-03-02T16:32:54.635" v="4643" actId="20577"/>
          <ac:spMkLst>
            <pc:docMk/>
            <pc:sldMk cId="3904161339" sldId="258"/>
            <ac:spMk id="3" creationId="{2AC111B0-4125-4F43-98F0-9C22549BF01E}"/>
          </ac:spMkLst>
        </pc:spChg>
        <pc:spChg chg="add del mod">
          <ac:chgData name="Jacob Brinlee" userId="d229059a96a795c5" providerId="LiveId" clId="{D0616103-5582-4B0A-8D46-2BA24623DAEC}" dt="2021-03-01T01:50:54.987" v="2935" actId="478"/>
          <ac:spMkLst>
            <pc:docMk/>
            <pc:sldMk cId="3904161339" sldId="258"/>
            <ac:spMk id="9" creationId="{68875048-91AB-41BE-A29F-478BE837F27B}"/>
          </ac:spMkLst>
        </pc:spChg>
        <pc:picChg chg="add del mod ord">
          <ac:chgData name="Jacob Brinlee" userId="d229059a96a795c5" providerId="LiveId" clId="{D0616103-5582-4B0A-8D46-2BA24623DAEC}" dt="2021-03-01T01:50:58.525" v="2937" actId="478"/>
          <ac:picMkLst>
            <pc:docMk/>
            <pc:sldMk cId="3904161339" sldId="258"/>
            <ac:picMk id="4" creationId="{EB83ACD6-1241-4BB7-9DA9-3BBEFB7D8899}"/>
          </ac:picMkLst>
        </pc:picChg>
        <pc:picChg chg="add mod ord">
          <ac:chgData name="Jacob Brinlee" userId="d229059a96a795c5" providerId="LiveId" clId="{D0616103-5582-4B0A-8D46-2BA24623DAEC}" dt="2021-03-01T01:51:01.872" v="2939" actId="1076"/>
          <ac:picMkLst>
            <pc:docMk/>
            <pc:sldMk cId="3904161339" sldId="258"/>
            <ac:picMk id="6" creationId="{5BC63686-F8CD-4B15-A42B-493C58003DA5}"/>
          </ac:picMkLst>
        </pc:picChg>
        <pc:picChg chg="add del mod">
          <ac:chgData name="Jacob Brinlee" userId="d229059a96a795c5" providerId="LiveId" clId="{D0616103-5582-4B0A-8D46-2BA24623DAEC}" dt="2021-03-01T01:50:17.964" v="2933" actId="478"/>
          <ac:picMkLst>
            <pc:docMk/>
            <pc:sldMk cId="3904161339" sldId="258"/>
            <ac:picMk id="8" creationId="{FA16712A-12AF-4C38-B092-8FF21BDCAFFF}"/>
          </ac:picMkLst>
        </pc:picChg>
      </pc:sldChg>
      <pc:sldChg chg="addSp modSp new mod">
        <pc:chgData name="Jacob Brinlee" userId="d229059a96a795c5" providerId="LiveId" clId="{D0616103-5582-4B0A-8D46-2BA24623DAEC}" dt="2021-03-02T16:35:56.380" v="4815" actId="20577"/>
        <pc:sldMkLst>
          <pc:docMk/>
          <pc:sldMk cId="3569913087" sldId="259"/>
        </pc:sldMkLst>
        <pc:spChg chg="mod">
          <ac:chgData name="Jacob Brinlee" userId="d229059a96a795c5" providerId="LiveId" clId="{D0616103-5582-4B0A-8D46-2BA24623DAEC}" dt="2021-03-01T01:54:11.123" v="3045" actId="20577"/>
          <ac:spMkLst>
            <pc:docMk/>
            <pc:sldMk cId="3569913087" sldId="259"/>
            <ac:spMk id="2" creationId="{1352BFC7-052B-4E3B-9B91-97A518CA9BBD}"/>
          </ac:spMkLst>
        </pc:spChg>
        <pc:spChg chg="mod">
          <ac:chgData name="Jacob Brinlee" userId="d229059a96a795c5" providerId="LiveId" clId="{D0616103-5582-4B0A-8D46-2BA24623DAEC}" dt="2021-03-02T16:35:56.380" v="4815" actId="20577"/>
          <ac:spMkLst>
            <pc:docMk/>
            <pc:sldMk cId="3569913087" sldId="259"/>
            <ac:spMk id="3" creationId="{0551B1FC-E6E6-481A-8CF9-1BF1B9B9ADB6}"/>
          </ac:spMkLst>
        </pc:spChg>
        <pc:picChg chg="add mod">
          <ac:chgData name="Jacob Brinlee" userId="d229059a96a795c5" providerId="LiveId" clId="{D0616103-5582-4B0A-8D46-2BA24623DAEC}" dt="2021-03-01T02:01:27.008" v="3945" actId="1076"/>
          <ac:picMkLst>
            <pc:docMk/>
            <pc:sldMk cId="3569913087" sldId="259"/>
            <ac:picMk id="5" creationId="{7162D920-A5DB-4557-A002-67E733904205}"/>
          </ac:picMkLst>
        </pc:picChg>
        <pc:picChg chg="add mod">
          <ac:chgData name="Jacob Brinlee" userId="d229059a96a795c5" providerId="LiveId" clId="{D0616103-5582-4B0A-8D46-2BA24623DAEC}" dt="2021-03-01T02:01:24.659" v="3944" actId="1076"/>
          <ac:picMkLst>
            <pc:docMk/>
            <pc:sldMk cId="3569913087" sldId="259"/>
            <ac:picMk id="7" creationId="{A82AC919-9831-4C77-9685-4E7FD1B78D90}"/>
          </ac:picMkLst>
        </pc:picChg>
      </pc:sldChg>
      <pc:sldChg chg="addSp modSp new mod">
        <pc:chgData name="Jacob Brinlee" userId="d229059a96a795c5" providerId="LiveId" clId="{D0616103-5582-4B0A-8D46-2BA24623DAEC}" dt="2021-03-02T18:06:26.597" v="6656" actId="20577"/>
        <pc:sldMkLst>
          <pc:docMk/>
          <pc:sldMk cId="2956062045" sldId="260"/>
        </pc:sldMkLst>
        <pc:spChg chg="mod">
          <ac:chgData name="Jacob Brinlee" userId="d229059a96a795c5" providerId="LiveId" clId="{D0616103-5582-4B0A-8D46-2BA24623DAEC}" dt="2021-03-02T16:31:40.035" v="4587" actId="20577"/>
          <ac:spMkLst>
            <pc:docMk/>
            <pc:sldMk cId="2956062045" sldId="260"/>
            <ac:spMk id="2" creationId="{315F99B4-37FC-4206-87F2-58D93E2A90CF}"/>
          </ac:spMkLst>
        </pc:spChg>
        <pc:spChg chg="mod">
          <ac:chgData name="Jacob Brinlee" userId="d229059a96a795c5" providerId="LiveId" clId="{D0616103-5582-4B0A-8D46-2BA24623DAEC}" dt="2021-03-02T18:06:26.597" v="6656" actId="20577"/>
          <ac:spMkLst>
            <pc:docMk/>
            <pc:sldMk cId="2956062045" sldId="260"/>
            <ac:spMk id="3" creationId="{F567DE64-BB27-4CCB-BE30-0D256AEF22A7}"/>
          </ac:spMkLst>
        </pc:spChg>
        <pc:picChg chg="add mod">
          <ac:chgData name="Jacob Brinlee" userId="d229059a96a795c5" providerId="LiveId" clId="{D0616103-5582-4B0A-8D46-2BA24623DAEC}" dt="2021-03-02T17:40:35.230" v="5779" actId="1076"/>
          <ac:picMkLst>
            <pc:docMk/>
            <pc:sldMk cId="2956062045" sldId="260"/>
            <ac:picMk id="5" creationId="{9321D426-5207-4C17-99C6-CF70883E5992}"/>
          </ac:picMkLst>
        </pc:picChg>
      </pc:sldChg>
      <pc:sldChg chg="addSp delSp modSp add mod">
        <pc:chgData name="Jacob Brinlee" userId="d229059a96a795c5" providerId="LiveId" clId="{D0616103-5582-4B0A-8D46-2BA24623DAEC}" dt="2021-03-02T18:21:14.949" v="8753" actId="27636"/>
        <pc:sldMkLst>
          <pc:docMk/>
          <pc:sldMk cId="3375477633" sldId="261"/>
        </pc:sldMkLst>
        <pc:spChg chg="mod">
          <ac:chgData name="Jacob Brinlee" userId="d229059a96a795c5" providerId="LiveId" clId="{D0616103-5582-4B0A-8D46-2BA24623DAEC}" dt="2021-03-02T17:43:44.715" v="5803" actId="20577"/>
          <ac:spMkLst>
            <pc:docMk/>
            <pc:sldMk cId="3375477633" sldId="261"/>
            <ac:spMk id="2" creationId="{315F99B4-37FC-4206-87F2-58D93E2A90CF}"/>
          </ac:spMkLst>
        </pc:spChg>
        <pc:spChg chg="mod">
          <ac:chgData name="Jacob Brinlee" userId="d229059a96a795c5" providerId="LiveId" clId="{D0616103-5582-4B0A-8D46-2BA24623DAEC}" dt="2021-03-02T18:21:14.949" v="8753" actId="27636"/>
          <ac:spMkLst>
            <pc:docMk/>
            <pc:sldMk cId="3375477633" sldId="261"/>
            <ac:spMk id="3" creationId="{F567DE64-BB27-4CCB-BE30-0D256AEF22A7}"/>
          </ac:spMkLst>
        </pc:spChg>
        <pc:picChg chg="del">
          <ac:chgData name="Jacob Brinlee" userId="d229059a96a795c5" providerId="LiveId" clId="{D0616103-5582-4B0A-8D46-2BA24623DAEC}" dt="2021-03-02T17:43:52.018" v="5815" actId="478"/>
          <ac:picMkLst>
            <pc:docMk/>
            <pc:sldMk cId="3375477633" sldId="261"/>
            <ac:picMk id="5" creationId="{9321D426-5207-4C17-99C6-CF70883E5992}"/>
          </ac:picMkLst>
        </pc:picChg>
        <pc:picChg chg="add mod">
          <ac:chgData name="Jacob Brinlee" userId="d229059a96a795c5" providerId="LiveId" clId="{D0616103-5582-4B0A-8D46-2BA24623DAEC}" dt="2021-03-02T18:16:21.950" v="8070" actId="1076"/>
          <ac:picMkLst>
            <pc:docMk/>
            <pc:sldMk cId="3375477633" sldId="261"/>
            <ac:picMk id="6" creationId="{A8239D4F-3AA9-480E-86F2-2866E4FC73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BEE-E144-4F14-AC95-D92EEC1F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257A7-0571-49CF-BEDE-7EB0C4E3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9470-8740-476A-85A3-819B20B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7FAF-2947-4840-B307-01E593C1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D520-A018-47A5-84BC-8B3154D4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D79-A8AD-43EE-93BA-5A3FD867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2AEF1-3691-403A-9F6C-E98F6098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C0B6-9729-4E25-8B27-024FAC4F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53E3-930B-4CB2-B0C7-542CF68E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486B-3627-4465-9DB5-EC504D1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F9197-C19A-4875-8C39-689031DA9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01FDB-FE1E-4622-8E23-96A8BC78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87D9-A4ED-4E68-8E63-B13F90B6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0BDC-2F99-4841-9169-AFCF3A80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2E14-DE9A-4AE0-B78C-693532D7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303F-3372-4F8D-81E4-EA810D88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3883-3E5A-4A6A-AC5B-4D0504A8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4C66-6E5E-4748-BF9C-81628D97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04AD-BDCC-4E48-9886-0AFF0DB5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1B05-C3B2-4585-95CB-A92DDCEE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8BC-3907-4AFF-8632-CCAF202B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354E1-4D24-4E8C-B86B-87206C2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A3B3-5DBE-4010-BA8B-172E66F3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1F7E-536C-41AD-AA0B-771D2F78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9CCF-6493-461F-943B-FF4DB433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D199-FE36-4D26-9189-94CC45BD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EE4D-5B56-4F81-B581-38B9A2277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A640-2C0F-454E-AFE4-BC5FE1FE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068A-5742-433B-9E53-98D82114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8170-21B3-4130-BC49-3D53C4A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0091-6A4C-44DA-B5EA-5C2DF5C2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4DC0-2552-4985-9144-3C7EC0DF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4335-7E60-460D-B8E2-40DAA4B9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4D7C-60A3-462E-AE81-804F5367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D3D80-D00F-4329-B131-E80477514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7053E-6C95-464F-814F-67C8E3A11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6E14B-C3B0-4901-8065-7926F143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548B4-1A4C-45D1-B90B-52E4B26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FF7C4-CD8E-47A5-BFB2-FD9D4CEF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FA9B-5CC5-4EF8-A00A-23206AF8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3149D-0583-4C75-A34C-7D58FDD8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661-1DCD-4F68-A58C-048A29E0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81BF1-B47C-4B2A-AAC7-30F6F2D3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8B37B-5C7C-48C0-9B5E-9AB0C5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6B01E-13C1-4955-A45D-E8A75F5C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D584-BAA0-4699-8045-443F7607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D1F6-AD88-4317-A625-2CC863AF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04E5-44C1-472E-B388-5B7ABC66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49D0-B372-46DF-A8AB-CB78A17B5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BE4E-3957-4BFC-8C49-A361A6F2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D33CE-22E9-4CBD-86BC-7B0B8760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E72C-895D-49FC-A05A-8F1299F2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99ED-CDF7-43C3-ABAF-6E7E7947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6FCBD-C87F-46FC-84C4-8D041961F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CC12-F3C3-4211-A5F3-A971E6C9F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4D7DB-5893-4139-84F2-BAF47CD9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9B5B-86A7-44EE-BC66-386A1FB5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EF11-5214-4215-A62D-60B70B8E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5D379-A71B-4B1C-8A1D-A81D5755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3DB8-085F-4779-BDBE-F3AB6DF2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D5C1-00D1-4C95-8B8F-37AC75C5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FD6A-1DDF-45D2-A206-903B14C4E7D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E99B-0159-4CE3-A3C9-CF23AAADD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9C62-5EDA-4158-9DBE-251F1F77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4831-677D-4369-9C5A-BB37D87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D14D-8596-45A8-8EAE-C2A3CD44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Workflow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8468B0-E649-4115-B947-D634BBE16B65}"/>
              </a:ext>
            </a:extLst>
          </p:cNvPr>
          <p:cNvSpPr/>
          <p:nvPr/>
        </p:nvSpPr>
        <p:spPr>
          <a:xfrm>
            <a:off x="1245066" y="2300285"/>
            <a:ext cx="629174" cy="1059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Video Data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B7E219-D3D6-4F5E-A4EA-E2161C14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06" y="2829797"/>
            <a:ext cx="427111" cy="4361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D70476-8052-4B85-818F-D71BA61D2A57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874240" y="2829797"/>
            <a:ext cx="29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181B60-2D21-49C3-8B48-396076FAA635}"/>
              </a:ext>
            </a:extLst>
          </p:cNvPr>
          <p:cNvSpPr/>
          <p:nvPr/>
        </p:nvSpPr>
        <p:spPr>
          <a:xfrm>
            <a:off x="2105065" y="4250265"/>
            <a:ext cx="852210" cy="1059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Patient Data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E8CF1-BC0A-44C9-AA0B-F9E9D6F5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28" y="4779776"/>
            <a:ext cx="427111" cy="4361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7E1E1-15E7-468E-A4D8-BACF6AE12B4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957275" y="4779777"/>
            <a:ext cx="283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4BC060-5EA4-474A-A6EB-1944473CB5AB}"/>
              </a:ext>
            </a:extLst>
          </p:cNvPr>
          <p:cNvSpPr/>
          <p:nvPr/>
        </p:nvSpPr>
        <p:spPr>
          <a:xfrm>
            <a:off x="2171966" y="2300285"/>
            <a:ext cx="1035353" cy="1059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Pull Video Transcripts via YouTube API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08DB6A-162C-43C5-B382-04853E9191FC}"/>
              </a:ext>
            </a:extLst>
          </p:cNvPr>
          <p:cNvSpPr/>
          <p:nvPr/>
        </p:nvSpPr>
        <p:spPr>
          <a:xfrm>
            <a:off x="3498671" y="2300285"/>
            <a:ext cx="961336" cy="1059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Preprocess Data using NLP 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E22BBD-C64C-4497-A924-09C5CAC97A6E}"/>
              </a:ext>
            </a:extLst>
          </p:cNvPr>
          <p:cNvCxnSpPr>
            <a:cxnSpLocks/>
          </p:cNvCxnSpPr>
          <p:nvPr/>
        </p:nvCxnSpPr>
        <p:spPr>
          <a:xfrm>
            <a:off x="3207319" y="2804052"/>
            <a:ext cx="260967" cy="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05D5FD1-63C0-4D2D-AEAF-6D586990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93" y="2881031"/>
            <a:ext cx="402491" cy="42840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E642D-74E7-40CA-BE28-7B3232B7B3A0}"/>
              </a:ext>
            </a:extLst>
          </p:cNvPr>
          <p:cNvCxnSpPr>
            <a:cxnSpLocks/>
          </p:cNvCxnSpPr>
          <p:nvPr/>
        </p:nvCxnSpPr>
        <p:spPr>
          <a:xfrm>
            <a:off x="4460007" y="2829797"/>
            <a:ext cx="359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6A2677E-E871-4460-8C8D-B94BD3B71695}"/>
              </a:ext>
            </a:extLst>
          </p:cNvPr>
          <p:cNvSpPr/>
          <p:nvPr/>
        </p:nvSpPr>
        <p:spPr>
          <a:xfrm>
            <a:off x="4819416" y="2109280"/>
            <a:ext cx="1456888" cy="13895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Linear Support Vector to Categorize Videos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0F3FB5-C941-4636-BF4A-B5AA62C7D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4" y="2859080"/>
            <a:ext cx="610712" cy="52920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1693F0-66BE-4801-854A-9CC70F56276D}"/>
              </a:ext>
            </a:extLst>
          </p:cNvPr>
          <p:cNvSpPr/>
          <p:nvPr/>
        </p:nvSpPr>
        <p:spPr>
          <a:xfrm>
            <a:off x="3241183" y="4250264"/>
            <a:ext cx="961336" cy="1059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Preprocess Data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165041-7D53-4CDB-AEDE-C4378C5A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56" y="4779776"/>
            <a:ext cx="402491" cy="4284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D8653B-CC08-4E76-813C-2712835BE57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202519" y="4779776"/>
            <a:ext cx="463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4E5ED-5C62-4798-902E-F6816E4189BD}"/>
              </a:ext>
            </a:extLst>
          </p:cNvPr>
          <p:cNvCxnSpPr>
            <a:cxnSpLocks/>
          </p:cNvCxnSpPr>
          <p:nvPr/>
        </p:nvCxnSpPr>
        <p:spPr>
          <a:xfrm>
            <a:off x="6276304" y="2804052"/>
            <a:ext cx="359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5419A8-6E59-4E9B-99DE-2A8D2A05020C}"/>
              </a:ext>
            </a:extLst>
          </p:cNvPr>
          <p:cNvSpPr/>
          <p:nvPr/>
        </p:nvSpPr>
        <p:spPr>
          <a:xfrm>
            <a:off x="6635714" y="2218698"/>
            <a:ext cx="1451273" cy="1059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Further Processing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To Build Video Space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6E9285-2626-4F95-AD9F-18A27419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11" y="2804052"/>
            <a:ext cx="402491" cy="4284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8C861C-1CD5-422B-BE97-2260479412B0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7361351" y="3277722"/>
            <a:ext cx="11115" cy="69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5171EC-E8B1-4F4F-A916-E687E9FC1DE4}"/>
              </a:ext>
            </a:extLst>
          </p:cNvPr>
          <p:cNvSpPr/>
          <p:nvPr/>
        </p:nvSpPr>
        <p:spPr>
          <a:xfrm>
            <a:off x="6404207" y="3972493"/>
            <a:ext cx="1936518" cy="16145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Recommender </a:t>
            </a:r>
            <a:r>
              <a:rPr lang="en-US" sz="1200">
                <a:solidFill>
                  <a:schemeClr val="tx1"/>
                </a:solidFill>
              </a:rPr>
              <a:t>based on K-Means clustering of video data. User video history analysis to find vidoes to recommend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030E3AD-1CDD-4BE8-A799-C2709B71D34C}"/>
              </a:ext>
            </a:extLst>
          </p:cNvPr>
          <p:cNvSpPr/>
          <p:nvPr/>
        </p:nvSpPr>
        <p:spPr>
          <a:xfrm>
            <a:off x="4666277" y="4402368"/>
            <a:ext cx="1414327" cy="760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Input: </a:t>
            </a:r>
            <a:r>
              <a:rPr lang="en-US" sz="1200">
                <a:solidFill>
                  <a:schemeClr val="tx1"/>
                </a:solidFill>
              </a:rPr>
              <a:t>Patient vector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4076B8-AE9B-46F4-AE5F-BB3299C5A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426" y="4604847"/>
            <a:ext cx="372348" cy="349857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0533D50-84B2-4CC7-B466-CAD6BC427FCA}"/>
              </a:ext>
            </a:extLst>
          </p:cNvPr>
          <p:cNvSpPr/>
          <p:nvPr/>
        </p:nvSpPr>
        <p:spPr>
          <a:xfrm>
            <a:off x="9234725" y="4391025"/>
            <a:ext cx="1411924" cy="760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Recommendation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0EFB07D-0C95-4B61-87BA-5D85EC866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2312" y="4737773"/>
            <a:ext cx="556336" cy="40563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07B193-9C1C-4CFF-A582-35B30E5DBE2F}"/>
              </a:ext>
            </a:extLst>
          </p:cNvPr>
          <p:cNvCxnSpPr>
            <a:cxnSpLocks/>
            <a:stCxn id="31" idx="3"/>
            <a:endCxn id="58" idx="1"/>
          </p:cNvCxnSpPr>
          <p:nvPr/>
        </p:nvCxnSpPr>
        <p:spPr>
          <a:xfrm flipV="1">
            <a:off x="8340725" y="4771307"/>
            <a:ext cx="894000" cy="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4D22E5-C88B-43D7-A25D-E504BA0958ED}"/>
              </a:ext>
            </a:extLst>
          </p:cNvPr>
          <p:cNvCxnSpPr>
            <a:cxnSpLocks/>
            <a:stCxn id="53" idx="3"/>
            <a:endCxn id="31" idx="1"/>
          </p:cNvCxnSpPr>
          <p:nvPr/>
        </p:nvCxnSpPr>
        <p:spPr>
          <a:xfrm flipV="1">
            <a:off x="6080604" y="4779777"/>
            <a:ext cx="323603" cy="2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2530F14E-62F5-4012-AB67-0BC34B6D5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8719" y="5054277"/>
            <a:ext cx="642320" cy="4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63686-F8CD-4B15-A42B-493C5800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451" y="365125"/>
            <a:ext cx="2270400" cy="1670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10C409-0EF9-43F6-A972-273D6C33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11B0-4125-4F43-98F0-9C22549B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402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Video Data:</a:t>
            </a:r>
          </a:p>
          <a:p>
            <a:pPr lvl="1"/>
            <a:r>
              <a:rPr lang="en-US" sz="2000"/>
              <a:t>The video data was rather sparse – not all the information was populated for each video (primary category, description, tags, etc.). For this reason  transcripts were pulled off YouTube using YouTube API.</a:t>
            </a:r>
          </a:p>
          <a:p>
            <a:pPr lvl="1"/>
            <a:r>
              <a:rPr lang="en-US" sz="2000"/>
              <a:t>NLP techniques (tokenize, remove stop words, stem, etc.) used to pre-process text data and then CountVectorization used to populate word count / video dataframe</a:t>
            </a:r>
          </a:p>
          <a:p>
            <a:pPr lvl="1"/>
            <a:r>
              <a:rPr lang="en-US" sz="2000"/>
              <a:t>Linear SVM used in conjunction with populated data to use supervised learning to populate videos primary categories</a:t>
            </a:r>
          </a:p>
          <a:p>
            <a:pPr marL="0" indent="0">
              <a:buNone/>
            </a:pPr>
            <a:r>
              <a:rPr lang="en-US"/>
              <a:t>Patient Data:</a:t>
            </a:r>
          </a:p>
          <a:p>
            <a:pPr lvl="1"/>
            <a:r>
              <a:rPr lang="en-US" sz="2000"/>
              <a:t>Patient data well populated but EDA showed few distinguishing features</a:t>
            </a:r>
          </a:p>
          <a:p>
            <a:pPr lvl="1"/>
            <a:r>
              <a:rPr lang="en-US" sz="2000"/>
              <a:t>Watch events pulled from video data and added to features for patients</a:t>
            </a:r>
          </a:p>
          <a:p>
            <a:pPr lvl="1"/>
            <a:r>
              <a:rPr lang="en-US" sz="2000"/>
              <a:t>Attempted to recommend based on user-user collaborative filtering but few new videos were recommended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FC7-052B-4E3B-9B91-97A518C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B1FC-E6E6-481A-8CF9-1BF1B9B9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02"/>
            <a:ext cx="8072535" cy="5246979"/>
          </a:xfrm>
        </p:spPr>
        <p:txBody>
          <a:bodyPr/>
          <a:lstStyle/>
          <a:p>
            <a:r>
              <a:rPr lang="en-US" sz="2400"/>
              <a:t>Primary Category Population</a:t>
            </a:r>
          </a:p>
          <a:p>
            <a:pPr lvl="1"/>
            <a:r>
              <a:rPr lang="en-US" sz="1800"/>
              <a:t>Linear support vector classifier used to populate primary category based on transcripts, notes, description, and tags</a:t>
            </a:r>
          </a:p>
          <a:p>
            <a:pPr lvl="1"/>
            <a:r>
              <a:rPr lang="en-US" sz="1800"/>
              <a:t>Model and parameters chosen based on GridSearchCV: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r>
              <a:rPr lang="en-US" sz="2400"/>
              <a:t>Video Recommendation</a:t>
            </a:r>
          </a:p>
          <a:p>
            <a:pPr lvl="1"/>
            <a:r>
              <a:rPr lang="en-US" sz="1800"/>
              <a:t>Unsupervised model using k-means to find videos in cluster of videos that patient has already watched</a:t>
            </a:r>
          </a:p>
          <a:p>
            <a:pPr lvl="1"/>
            <a:r>
              <a:rPr lang="en-US" sz="1800"/>
              <a:t>Distortion of different k values ploted to ensure we weren’t above an elbow</a:t>
            </a:r>
          </a:p>
          <a:p>
            <a:pPr lvl="1"/>
            <a:r>
              <a:rPr lang="en-US" sz="1800"/>
              <a:t>k values picked based on trial and error and review of clustering data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2D920-A5DB-4557-A002-67E73390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08" y="2656665"/>
            <a:ext cx="6762524" cy="193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AC919-9831-4C77-9685-4E7FD1B7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221" y="4960624"/>
            <a:ext cx="3520779" cy="18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1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99B4-37FC-4206-87F2-58D93E2A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E64-BB27-4CCB-BE30-0D256AEF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5197151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Video categorization </a:t>
            </a:r>
          </a:p>
          <a:p>
            <a:pPr lvl="1"/>
            <a:r>
              <a:rPr lang="en-US"/>
              <a:t>Score tested using cross validation (scored using multi train/test splits) with average of roughly 77%</a:t>
            </a:r>
          </a:p>
          <a:p>
            <a:pPr lvl="1"/>
            <a:r>
              <a:rPr lang="en-US"/>
              <a:t>On final model accuracy, precision, recall and F1 were all calculated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Recommendation:</a:t>
            </a:r>
          </a:p>
          <a:p>
            <a:pPr lvl="1"/>
            <a:r>
              <a:rPr lang="en-US"/>
              <a:t>Filtered on patients that watched more than 6 videos (ignoring cold start)</a:t>
            </a:r>
          </a:p>
          <a:p>
            <a:pPr lvl="1"/>
            <a:r>
              <a:rPr lang="en-US"/>
              <a:t>Removed two videos from patient watch list </a:t>
            </a:r>
          </a:p>
          <a:p>
            <a:pPr lvl="1"/>
            <a:r>
              <a:rPr lang="en-US"/>
              <a:t>Recommend 10 videos that try to predict those two videos held out</a:t>
            </a:r>
          </a:p>
          <a:p>
            <a:r>
              <a:rPr lang="en-US"/>
              <a:t>Results:</a:t>
            </a:r>
          </a:p>
          <a:p>
            <a:pPr lvl="1"/>
            <a:r>
              <a:rPr lang="en-US"/>
              <a:t>Manually inspected data show recommendation consistent on a categorical level but low prediction percentage on the 2 videos with held</a:t>
            </a:r>
          </a:p>
          <a:p>
            <a:pPr lvl="2"/>
            <a:r>
              <a:rPr lang="en-US"/>
              <a:t>Cosine similarity predicted roughly 3% </a:t>
            </a:r>
          </a:p>
          <a:p>
            <a:pPr lvl="2"/>
            <a:r>
              <a:rPr lang="en-US"/>
              <a:t>Kmeans predicted roughly 8%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1D426-5207-4C17-99C6-CF70883E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652826"/>
            <a:ext cx="2400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99B4-37FC-4206-87F2-58D93E2A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E64-BB27-4CCB-BE30-0D256AEF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39" y="1683205"/>
            <a:ext cx="6010471" cy="5576011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Summary</a:t>
            </a:r>
          </a:p>
          <a:p>
            <a:pPr lvl="1"/>
            <a:r>
              <a:rPr lang="en-US"/>
              <a:t>Model used patient watch history to recommend similar videos</a:t>
            </a:r>
          </a:p>
          <a:p>
            <a:pPr lvl="1"/>
            <a:r>
              <a:rPr lang="en-US"/>
              <a:t>Similar videos found using K-Means clustering on roughly 20 clusters</a:t>
            </a:r>
          </a:p>
          <a:p>
            <a:pPr lvl="1"/>
            <a:r>
              <a:rPr lang="en-US"/>
              <a:t>Model tried to predict / recommend videos pulled from the patients watch history but did so with low accuracy (roughly 8%)</a:t>
            </a:r>
          </a:p>
          <a:p>
            <a:pPr lvl="1"/>
            <a:r>
              <a:rPr lang="en-US"/>
              <a:t>Many reason this could be so low</a:t>
            </a:r>
          </a:p>
          <a:p>
            <a:pPr lvl="1"/>
            <a:r>
              <a:rPr lang="en-US"/>
              <a:t>Manual review of some recommendation showed videos recommended were similar to watch history</a:t>
            </a:r>
          </a:p>
          <a:p>
            <a:r>
              <a:rPr lang="en-US"/>
              <a:t>Future Improvements </a:t>
            </a:r>
          </a:p>
          <a:p>
            <a:pPr lvl="1"/>
            <a:r>
              <a:rPr lang="en-US"/>
              <a:t>Patient data / user-user collaborative filter could be expored to find videos watched by similar patient</a:t>
            </a:r>
          </a:p>
          <a:p>
            <a:pPr lvl="1"/>
            <a:r>
              <a:rPr lang="en-US"/>
              <a:t>Video popularity could have be levereaged to recommend videos that were watched more times by more patients</a:t>
            </a:r>
          </a:p>
          <a:p>
            <a:pPr lvl="1"/>
            <a:r>
              <a:rPr lang="en-US"/>
              <a:t>Cold start was not address in this model</a:t>
            </a:r>
          </a:p>
          <a:p>
            <a:pPr lvl="1"/>
            <a:r>
              <a:rPr lang="en-US"/>
              <a:t>Limited feature engineering for final recommender model so this could be tuned and explored more</a:t>
            </a:r>
          </a:p>
          <a:p>
            <a:pPr lvl="1"/>
            <a:r>
              <a:rPr lang="en-US"/>
              <a:t>There wasn’t much data to build models so pulling more data on videos or recording more data on patients upfront could help</a:t>
            </a:r>
          </a:p>
          <a:p>
            <a:pPr lvl="1"/>
            <a:r>
              <a:rPr lang="en-US"/>
              <a:t>cosine similarity and K-means were the only similarity algorithms used so exploring new machine learning algorithms could yield improve results.</a:t>
            </a:r>
          </a:p>
          <a:p>
            <a:pPr lvl="1"/>
            <a:r>
              <a:rPr lang="en-US"/>
              <a:t>Getting real life feedback from patients based on recommendations could be fead back into a model to improve future recommendations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39D4F-3AA9-480E-86F2-2866E4FC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34" y="2565917"/>
            <a:ext cx="5169035" cy="23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547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Technical Workflow</vt:lpstr>
      <vt:lpstr>Feature Engineering</vt:lpstr>
      <vt:lpstr>Models</vt:lpstr>
      <vt:lpstr>Testing and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Brinlee</dc:creator>
  <cp:lastModifiedBy>Jacob Brinlee</cp:lastModifiedBy>
  <cp:revision>3</cp:revision>
  <dcterms:created xsi:type="dcterms:W3CDTF">2021-02-28T19:23:33Z</dcterms:created>
  <dcterms:modified xsi:type="dcterms:W3CDTF">2021-03-02T18:21:18Z</dcterms:modified>
</cp:coreProperties>
</file>