
<file path=[Content_Types].xml><?xml version="1.0" encoding="utf-8"?>
<Types xmlns="http://schemas.openxmlformats.org/package/2006/content-types">
  <Default Extension="jpeg" ContentType="image/jpeg"/>
  <Default Extension="jpg" ContentType="image/jp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5" r:id="rId8"/>
    <p:sldId id="261" r:id="rId9"/>
    <p:sldId id="262" r:id="rId10"/>
    <p:sldId id="263" r:id="rId11"/>
    <p:sldId id="267" r:id="rId12"/>
    <p:sldId id="268" r:id="rId13"/>
    <p:sldId id="269" r:id="rId14"/>
    <p:sldId id="264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1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ydeep Roy Chowdhury" userId="20371aae470a4127" providerId="LiveId" clId="{0BE9EC0F-C830-4C48-ABEA-176E4A9D0451}"/>
    <pc:docChg chg="undo custSel addSld modSld">
      <pc:chgData name="Joydeep Roy Chowdhury" userId="20371aae470a4127" providerId="LiveId" clId="{0BE9EC0F-C830-4C48-ABEA-176E4A9D0451}" dt="2024-11-28T07:30:42.701" v="54" actId="1076"/>
      <pc:docMkLst>
        <pc:docMk/>
      </pc:docMkLst>
      <pc:sldChg chg="modSp mod">
        <pc:chgData name="Joydeep Roy Chowdhury" userId="20371aae470a4127" providerId="LiveId" clId="{0BE9EC0F-C830-4C48-ABEA-176E4A9D0451}" dt="2024-11-28T06:09:57.006" v="1" actId="20577"/>
        <pc:sldMkLst>
          <pc:docMk/>
          <pc:sldMk cId="0" sldId="256"/>
        </pc:sldMkLst>
        <pc:spChg chg="mod">
          <ac:chgData name="Joydeep Roy Chowdhury" userId="20371aae470a4127" providerId="LiveId" clId="{0BE9EC0F-C830-4C48-ABEA-176E4A9D0451}" dt="2024-11-28T06:09:57.006" v="1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Joydeep Roy Chowdhury" userId="20371aae470a4127" providerId="LiveId" clId="{0BE9EC0F-C830-4C48-ABEA-176E4A9D0451}" dt="2024-11-28T06:11:52.634" v="9" actId="1076"/>
        <pc:sldMkLst>
          <pc:docMk/>
          <pc:sldMk cId="0" sldId="263"/>
        </pc:sldMkLst>
        <pc:picChg chg="mod">
          <ac:chgData name="Joydeep Roy Chowdhury" userId="20371aae470a4127" providerId="LiveId" clId="{0BE9EC0F-C830-4C48-ABEA-176E4A9D0451}" dt="2024-11-28T06:11:52.634" v="9" actId="1076"/>
          <ac:picMkLst>
            <pc:docMk/>
            <pc:sldMk cId="0" sldId="263"/>
            <ac:picMk id="4" creationId="{00000000-0000-0000-0000-000000000000}"/>
          </ac:picMkLst>
        </pc:picChg>
      </pc:sldChg>
      <pc:sldChg chg="addSp delSp modSp add mod">
        <pc:chgData name="Joydeep Roy Chowdhury" userId="20371aae470a4127" providerId="LiveId" clId="{0BE9EC0F-C830-4C48-ABEA-176E4A9D0451}" dt="2024-11-28T07:30:16.316" v="49" actId="1076"/>
        <pc:sldMkLst>
          <pc:docMk/>
          <pc:sldMk cId="279892636" sldId="267"/>
        </pc:sldMkLst>
        <pc:spChg chg="mod">
          <ac:chgData name="Joydeep Roy Chowdhury" userId="20371aae470a4127" providerId="LiveId" clId="{0BE9EC0F-C830-4C48-ABEA-176E4A9D0451}" dt="2024-11-28T07:30:16.316" v="49" actId="1076"/>
          <ac:spMkLst>
            <pc:docMk/>
            <pc:sldMk cId="279892636" sldId="267"/>
            <ac:spMk id="3" creationId="{2EA5E6AC-A461-D01B-4235-1D40A24C0233}"/>
          </ac:spMkLst>
        </pc:spChg>
        <pc:spChg chg="add mod">
          <ac:chgData name="Joydeep Roy Chowdhury" userId="20371aae470a4127" providerId="LiveId" clId="{0BE9EC0F-C830-4C48-ABEA-176E4A9D0451}" dt="2024-11-28T07:30:16.316" v="49" actId="1076"/>
          <ac:spMkLst>
            <pc:docMk/>
            <pc:sldMk cId="279892636" sldId="267"/>
            <ac:spMk id="7" creationId="{D21EFB01-D5E6-BFF7-A009-B3959D40A149}"/>
          </ac:spMkLst>
        </pc:spChg>
        <pc:spChg chg="add mod">
          <ac:chgData name="Joydeep Roy Chowdhury" userId="20371aae470a4127" providerId="LiveId" clId="{0BE9EC0F-C830-4C48-ABEA-176E4A9D0451}" dt="2024-11-28T07:30:16.316" v="49" actId="1076"/>
          <ac:spMkLst>
            <pc:docMk/>
            <pc:sldMk cId="279892636" sldId="267"/>
            <ac:spMk id="9" creationId="{3ABA22E9-5E45-4B30-8650-BD3BCC2D9DBA}"/>
          </ac:spMkLst>
        </pc:spChg>
        <pc:picChg chg="del">
          <ac:chgData name="Joydeep Roy Chowdhury" userId="20371aae470a4127" providerId="LiveId" clId="{0BE9EC0F-C830-4C48-ABEA-176E4A9D0451}" dt="2024-11-28T07:26:39.198" v="13" actId="478"/>
          <ac:picMkLst>
            <pc:docMk/>
            <pc:sldMk cId="279892636" sldId="267"/>
            <ac:picMk id="4" creationId="{8778BB99-22AF-119D-0486-E21E1BBAC9DF}"/>
          </ac:picMkLst>
        </pc:picChg>
      </pc:sldChg>
      <pc:sldChg chg="addSp delSp modSp add mod">
        <pc:chgData name="Joydeep Roy Chowdhury" userId="20371aae470a4127" providerId="LiveId" clId="{0BE9EC0F-C830-4C48-ABEA-176E4A9D0451}" dt="2024-11-28T07:30:36.158" v="53" actId="14100"/>
        <pc:sldMkLst>
          <pc:docMk/>
          <pc:sldMk cId="3205352014" sldId="268"/>
        </pc:sldMkLst>
        <pc:spChg chg="del mod">
          <ac:chgData name="Joydeep Roy Chowdhury" userId="20371aae470a4127" providerId="LiveId" clId="{0BE9EC0F-C830-4C48-ABEA-176E4A9D0451}" dt="2024-11-28T07:27:44.947" v="24" actId="478"/>
          <ac:spMkLst>
            <pc:docMk/>
            <pc:sldMk cId="3205352014" sldId="268"/>
            <ac:spMk id="3" creationId="{4F5A2687-E2D1-0C22-3496-858BBD451951}"/>
          </ac:spMkLst>
        </pc:spChg>
        <pc:spChg chg="add mod">
          <ac:chgData name="Joydeep Roy Chowdhury" userId="20371aae470a4127" providerId="LiveId" clId="{0BE9EC0F-C830-4C48-ABEA-176E4A9D0451}" dt="2024-11-28T07:30:26.314" v="51" actId="14100"/>
          <ac:spMkLst>
            <pc:docMk/>
            <pc:sldMk cId="3205352014" sldId="268"/>
            <ac:spMk id="7" creationId="{64AC43D4-8DAB-D830-DBA8-E08414ABBBE7}"/>
          </ac:spMkLst>
        </pc:spChg>
        <pc:spChg chg="add mod">
          <ac:chgData name="Joydeep Roy Chowdhury" userId="20371aae470a4127" providerId="LiveId" clId="{0BE9EC0F-C830-4C48-ABEA-176E4A9D0451}" dt="2024-11-28T07:30:26.314" v="51" actId="14100"/>
          <ac:spMkLst>
            <pc:docMk/>
            <pc:sldMk cId="3205352014" sldId="268"/>
            <ac:spMk id="9" creationId="{52609010-BC49-F0CD-1119-9B71E3BDF174}"/>
          </ac:spMkLst>
        </pc:spChg>
        <pc:spChg chg="add mod">
          <ac:chgData name="Joydeep Roy Chowdhury" userId="20371aae470a4127" providerId="LiveId" clId="{0BE9EC0F-C830-4C48-ABEA-176E4A9D0451}" dt="2024-11-28T07:30:36.158" v="53" actId="14100"/>
          <ac:spMkLst>
            <pc:docMk/>
            <pc:sldMk cId="3205352014" sldId="268"/>
            <ac:spMk id="11" creationId="{EA959C99-80BA-6D68-CD83-A85BCDABEDEC}"/>
          </ac:spMkLst>
        </pc:spChg>
        <pc:picChg chg="del">
          <ac:chgData name="Joydeep Roy Chowdhury" userId="20371aae470a4127" providerId="LiveId" clId="{0BE9EC0F-C830-4C48-ABEA-176E4A9D0451}" dt="2024-11-28T07:27:38.095" v="22" actId="478"/>
          <ac:picMkLst>
            <pc:docMk/>
            <pc:sldMk cId="3205352014" sldId="268"/>
            <ac:picMk id="4" creationId="{7C13924A-84BD-A9F9-BBA3-0B48DE69E110}"/>
          </ac:picMkLst>
        </pc:picChg>
      </pc:sldChg>
      <pc:sldChg chg="addSp delSp modSp add mod">
        <pc:chgData name="Joydeep Roy Chowdhury" userId="20371aae470a4127" providerId="LiveId" clId="{0BE9EC0F-C830-4C48-ABEA-176E4A9D0451}" dt="2024-11-28T07:30:42.701" v="54" actId="1076"/>
        <pc:sldMkLst>
          <pc:docMk/>
          <pc:sldMk cId="3709312165" sldId="269"/>
        </pc:sldMkLst>
        <pc:spChg chg="add mod">
          <ac:chgData name="Joydeep Roy Chowdhury" userId="20371aae470a4127" providerId="LiveId" clId="{0BE9EC0F-C830-4C48-ABEA-176E4A9D0451}" dt="2024-11-28T07:28:55.478" v="39" actId="14100"/>
          <ac:spMkLst>
            <pc:docMk/>
            <pc:sldMk cId="3709312165" sldId="269"/>
            <ac:spMk id="3" creationId="{DC4E1660-A41E-DF00-CF07-5640B00F4A0D}"/>
          </ac:spMkLst>
        </pc:spChg>
        <pc:spChg chg="add mod">
          <ac:chgData name="Joydeep Roy Chowdhury" userId="20371aae470a4127" providerId="LiveId" clId="{0BE9EC0F-C830-4C48-ABEA-176E4A9D0451}" dt="2024-11-28T07:28:55.478" v="39" actId="14100"/>
          <ac:spMkLst>
            <pc:docMk/>
            <pc:sldMk cId="3709312165" sldId="269"/>
            <ac:spMk id="4" creationId="{0909065E-3651-20A4-4199-348089193049}"/>
          </ac:spMkLst>
        </pc:spChg>
        <pc:spChg chg="add mod">
          <ac:chgData name="Joydeep Roy Chowdhury" userId="20371aae470a4127" providerId="LiveId" clId="{0BE9EC0F-C830-4C48-ABEA-176E4A9D0451}" dt="2024-11-28T07:28:55.478" v="39" actId="14100"/>
          <ac:spMkLst>
            <pc:docMk/>
            <pc:sldMk cId="3709312165" sldId="269"/>
            <ac:spMk id="6" creationId="{22096499-3089-2F71-B7EF-2F3997A5DDEE}"/>
          </ac:spMkLst>
        </pc:spChg>
        <pc:spChg chg="del mod">
          <ac:chgData name="Joydeep Roy Chowdhury" userId="20371aae470a4127" providerId="LiveId" clId="{0BE9EC0F-C830-4C48-ABEA-176E4A9D0451}" dt="2024-11-28T07:28:26.149" v="33" actId="478"/>
          <ac:spMkLst>
            <pc:docMk/>
            <pc:sldMk cId="3709312165" sldId="269"/>
            <ac:spMk id="7" creationId="{5E793B57-A208-5652-328D-012EF09A615D}"/>
          </ac:spMkLst>
        </pc:spChg>
        <pc:spChg chg="add mod">
          <ac:chgData name="Joydeep Roy Chowdhury" userId="20371aae470a4127" providerId="LiveId" clId="{0BE9EC0F-C830-4C48-ABEA-176E4A9D0451}" dt="2024-11-28T07:28:55.478" v="39" actId="14100"/>
          <ac:spMkLst>
            <pc:docMk/>
            <pc:sldMk cId="3709312165" sldId="269"/>
            <ac:spMk id="8" creationId="{5BDF8787-6AC7-07DF-BF8F-E9BF6BBFA869}"/>
          </ac:spMkLst>
        </pc:spChg>
        <pc:spChg chg="del mod">
          <ac:chgData name="Joydeep Roy Chowdhury" userId="20371aae470a4127" providerId="LiveId" clId="{0BE9EC0F-C830-4C48-ABEA-176E4A9D0451}" dt="2024-11-28T07:28:33.325" v="35" actId="478"/>
          <ac:spMkLst>
            <pc:docMk/>
            <pc:sldMk cId="3709312165" sldId="269"/>
            <ac:spMk id="9" creationId="{8C5D9E22-CAC2-2990-7760-C943986675D2}"/>
          </ac:spMkLst>
        </pc:spChg>
        <pc:spChg chg="add mod">
          <ac:chgData name="Joydeep Roy Chowdhury" userId="20371aae470a4127" providerId="LiveId" clId="{0BE9EC0F-C830-4C48-ABEA-176E4A9D0451}" dt="2024-11-28T07:28:55.478" v="39" actId="14100"/>
          <ac:spMkLst>
            <pc:docMk/>
            <pc:sldMk cId="3709312165" sldId="269"/>
            <ac:spMk id="10" creationId="{CCF996A1-D2DC-6402-7D5F-B643779E81F6}"/>
          </ac:spMkLst>
        </pc:spChg>
        <pc:spChg chg="del">
          <ac:chgData name="Joydeep Roy Chowdhury" userId="20371aae470a4127" providerId="LiveId" clId="{0BE9EC0F-C830-4C48-ABEA-176E4A9D0451}" dt="2024-11-28T07:28:36.740" v="36" actId="478"/>
          <ac:spMkLst>
            <pc:docMk/>
            <pc:sldMk cId="3709312165" sldId="269"/>
            <ac:spMk id="11" creationId="{DBC6A009-DB6F-79F6-89B2-67C78FB81A7A}"/>
          </ac:spMkLst>
        </pc:spChg>
        <pc:spChg chg="add mod">
          <ac:chgData name="Joydeep Roy Chowdhury" userId="20371aae470a4127" providerId="LiveId" clId="{0BE9EC0F-C830-4C48-ABEA-176E4A9D0451}" dt="2024-11-28T07:28:55.478" v="39" actId="14100"/>
          <ac:spMkLst>
            <pc:docMk/>
            <pc:sldMk cId="3709312165" sldId="269"/>
            <ac:spMk id="12" creationId="{54585D0B-7D7F-073E-9C3D-BE61C7CC21FA}"/>
          </ac:spMkLst>
        </pc:spChg>
        <pc:spChg chg="add mod">
          <ac:chgData name="Joydeep Roy Chowdhury" userId="20371aae470a4127" providerId="LiveId" clId="{0BE9EC0F-C830-4C48-ABEA-176E4A9D0451}" dt="2024-11-28T07:28:55.478" v="39" actId="14100"/>
          <ac:spMkLst>
            <pc:docMk/>
            <pc:sldMk cId="3709312165" sldId="269"/>
            <ac:spMk id="13" creationId="{E6F300EC-F242-ADC9-51DE-94DF6F42229D}"/>
          </ac:spMkLst>
        </pc:spChg>
        <pc:spChg chg="add mod">
          <ac:chgData name="Joydeep Roy Chowdhury" userId="20371aae470a4127" providerId="LiveId" clId="{0BE9EC0F-C830-4C48-ABEA-176E4A9D0451}" dt="2024-11-28T07:28:55.478" v="39" actId="14100"/>
          <ac:spMkLst>
            <pc:docMk/>
            <pc:sldMk cId="3709312165" sldId="269"/>
            <ac:spMk id="14" creationId="{5E00C349-3ED0-F2C1-AE02-34BCD4C626E2}"/>
          </ac:spMkLst>
        </pc:spChg>
        <pc:spChg chg="add mod">
          <ac:chgData name="Joydeep Roy Chowdhury" userId="20371aae470a4127" providerId="LiveId" clId="{0BE9EC0F-C830-4C48-ABEA-176E4A9D0451}" dt="2024-11-28T07:28:55.478" v="39" actId="14100"/>
          <ac:spMkLst>
            <pc:docMk/>
            <pc:sldMk cId="3709312165" sldId="269"/>
            <ac:spMk id="15" creationId="{66FD1AC2-7060-D338-7FEF-38E19F75CEAA}"/>
          </ac:spMkLst>
        </pc:spChg>
        <pc:spChg chg="add mod">
          <ac:chgData name="Joydeep Roy Chowdhury" userId="20371aae470a4127" providerId="LiveId" clId="{0BE9EC0F-C830-4C48-ABEA-176E4A9D0451}" dt="2024-11-28T07:28:55.478" v="39" actId="14100"/>
          <ac:spMkLst>
            <pc:docMk/>
            <pc:sldMk cId="3709312165" sldId="269"/>
            <ac:spMk id="16" creationId="{3FB1EF83-5EF4-46E2-3278-8FDDD61BB731}"/>
          </ac:spMkLst>
        </pc:spChg>
        <pc:spChg chg="add mod">
          <ac:chgData name="Joydeep Roy Chowdhury" userId="20371aae470a4127" providerId="LiveId" clId="{0BE9EC0F-C830-4C48-ABEA-176E4A9D0451}" dt="2024-11-28T07:28:55.478" v="39" actId="14100"/>
          <ac:spMkLst>
            <pc:docMk/>
            <pc:sldMk cId="3709312165" sldId="269"/>
            <ac:spMk id="17" creationId="{4D6D9DA0-05A0-3E02-0B79-75B5AA38C2A9}"/>
          </ac:spMkLst>
        </pc:spChg>
        <pc:spChg chg="add mod">
          <ac:chgData name="Joydeep Roy Chowdhury" userId="20371aae470a4127" providerId="LiveId" clId="{0BE9EC0F-C830-4C48-ABEA-176E4A9D0451}" dt="2024-11-28T07:28:55.478" v="39" actId="14100"/>
          <ac:spMkLst>
            <pc:docMk/>
            <pc:sldMk cId="3709312165" sldId="269"/>
            <ac:spMk id="18" creationId="{87BD24B4-04EF-95CF-CAD3-DF20945D22BB}"/>
          </ac:spMkLst>
        </pc:spChg>
        <pc:spChg chg="add mod">
          <ac:chgData name="Joydeep Roy Chowdhury" userId="20371aae470a4127" providerId="LiveId" clId="{0BE9EC0F-C830-4C48-ABEA-176E4A9D0451}" dt="2024-11-28T07:28:55.478" v="39" actId="14100"/>
          <ac:spMkLst>
            <pc:docMk/>
            <pc:sldMk cId="3709312165" sldId="269"/>
            <ac:spMk id="19" creationId="{B936A84F-70A6-13CD-604A-3766AB57C6DB}"/>
          </ac:spMkLst>
        </pc:spChg>
        <pc:spChg chg="add mod">
          <ac:chgData name="Joydeep Roy Chowdhury" userId="20371aae470a4127" providerId="LiveId" clId="{0BE9EC0F-C830-4C48-ABEA-176E4A9D0451}" dt="2024-11-28T07:30:42.701" v="54" actId="1076"/>
          <ac:spMkLst>
            <pc:docMk/>
            <pc:sldMk cId="3709312165" sldId="269"/>
            <ac:spMk id="21" creationId="{1A1280AE-5446-0E46-0968-D727006421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 u="heavy">
                <a:solidFill>
                  <a:srgbClr val="90C12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11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199" y="6857999"/>
                </a:lnTo>
              </a:path>
            </a:pathLst>
          </a:custGeom>
          <a:ln w="952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5267" y="3681412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57" y="0"/>
                </a:moveTo>
                <a:lnTo>
                  <a:pt x="0" y="3176586"/>
                </a:lnTo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1475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49" y="6857999"/>
                </a:moveTo>
                <a:lnTo>
                  <a:pt x="0" y="6857999"/>
                </a:lnTo>
                <a:lnTo>
                  <a:pt x="2043009" y="0"/>
                </a:lnTo>
                <a:lnTo>
                  <a:pt x="3007349" y="0"/>
                </a:lnTo>
                <a:lnTo>
                  <a:pt x="3007349" y="6857999"/>
                </a:lnTo>
                <a:close/>
              </a:path>
            </a:pathLst>
          </a:custGeom>
          <a:solidFill>
            <a:srgbClr val="90C126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934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66" y="6857999"/>
                </a:moveTo>
                <a:lnTo>
                  <a:pt x="1207967" y="6857999"/>
                </a:lnTo>
                <a:lnTo>
                  <a:pt x="0" y="0"/>
                </a:lnTo>
                <a:lnTo>
                  <a:pt x="2587066" y="0"/>
                </a:lnTo>
                <a:lnTo>
                  <a:pt x="2587066" y="6857999"/>
                </a:lnTo>
                <a:close/>
              </a:path>
            </a:pathLst>
          </a:custGeom>
          <a:solidFill>
            <a:srgbClr val="90C126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332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667" y="3809999"/>
                </a:moveTo>
                <a:lnTo>
                  <a:pt x="0" y="3809999"/>
                </a:lnTo>
                <a:lnTo>
                  <a:pt x="3259667" y="0"/>
                </a:lnTo>
                <a:lnTo>
                  <a:pt x="3259667" y="3809999"/>
                </a:lnTo>
                <a:close/>
              </a:path>
            </a:pathLst>
          </a:custGeom>
          <a:solidFill>
            <a:srgbClr val="54A021">
              <a:alpha val="7176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546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79" y="6857999"/>
                </a:moveTo>
                <a:lnTo>
                  <a:pt x="2467704" y="6857999"/>
                </a:lnTo>
                <a:lnTo>
                  <a:pt x="0" y="0"/>
                </a:lnTo>
                <a:lnTo>
                  <a:pt x="2851279" y="0"/>
                </a:lnTo>
                <a:lnTo>
                  <a:pt x="2851279" y="6857999"/>
                </a:lnTo>
                <a:close/>
              </a:path>
            </a:pathLst>
          </a:custGeom>
          <a:solidFill>
            <a:srgbClr val="3E7818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730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94" y="6857999"/>
                </a:moveTo>
                <a:lnTo>
                  <a:pt x="0" y="6857999"/>
                </a:lnTo>
                <a:lnTo>
                  <a:pt x="1018477" y="0"/>
                </a:lnTo>
                <a:lnTo>
                  <a:pt x="1290094" y="0"/>
                </a:lnTo>
                <a:lnTo>
                  <a:pt x="1290094" y="6857999"/>
                </a:lnTo>
                <a:close/>
              </a:path>
            </a:pathLst>
          </a:custGeom>
          <a:solidFill>
            <a:srgbClr val="BEE471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367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57" y="6857999"/>
                </a:moveTo>
                <a:lnTo>
                  <a:pt x="1108014" y="6857999"/>
                </a:lnTo>
                <a:lnTo>
                  <a:pt x="0" y="0"/>
                </a:lnTo>
                <a:lnTo>
                  <a:pt x="1248457" y="0"/>
                </a:lnTo>
                <a:lnTo>
                  <a:pt x="1248457" y="6857999"/>
                </a:lnTo>
                <a:close/>
              </a:path>
            </a:pathLst>
          </a:custGeom>
          <a:solidFill>
            <a:srgbClr val="90C126">
              <a:alpha val="6470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1665" y="3589867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59" y="3268132"/>
                </a:moveTo>
                <a:lnTo>
                  <a:pt x="0" y="3268132"/>
                </a:lnTo>
                <a:lnTo>
                  <a:pt x="1817159" y="0"/>
                </a:lnTo>
                <a:lnTo>
                  <a:pt x="1817159" y="3268132"/>
                </a:lnTo>
                <a:close/>
              </a:path>
            </a:pathLst>
          </a:custGeom>
          <a:solidFill>
            <a:srgbClr val="90C126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448732" y="2844799"/>
                </a:moveTo>
                <a:lnTo>
                  <a:pt x="0" y="2844799"/>
                </a:lnTo>
                <a:lnTo>
                  <a:pt x="0" y="0"/>
                </a:lnTo>
                <a:lnTo>
                  <a:pt x="448732" y="2844799"/>
                </a:lnTo>
                <a:close/>
              </a:path>
            </a:pathLst>
          </a:custGeom>
          <a:solidFill>
            <a:srgbClr val="90C126">
              <a:alpha val="8470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heavy">
                <a:solidFill>
                  <a:srgbClr val="90C12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heavy">
                <a:solidFill>
                  <a:srgbClr val="90C12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heavy">
                <a:solidFill>
                  <a:srgbClr val="90C12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11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199" y="6857999"/>
                </a:lnTo>
              </a:path>
            </a:pathLst>
          </a:custGeom>
          <a:ln w="952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5267" y="3681412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57" y="0"/>
                </a:moveTo>
                <a:lnTo>
                  <a:pt x="0" y="3176586"/>
                </a:lnTo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1475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49" y="6857999"/>
                </a:moveTo>
                <a:lnTo>
                  <a:pt x="0" y="6857999"/>
                </a:lnTo>
                <a:lnTo>
                  <a:pt x="2043009" y="0"/>
                </a:lnTo>
                <a:lnTo>
                  <a:pt x="3007349" y="0"/>
                </a:lnTo>
                <a:lnTo>
                  <a:pt x="3007349" y="6857999"/>
                </a:lnTo>
                <a:close/>
              </a:path>
            </a:pathLst>
          </a:custGeom>
          <a:solidFill>
            <a:srgbClr val="90C126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934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66" y="6857999"/>
                </a:moveTo>
                <a:lnTo>
                  <a:pt x="1207967" y="6857999"/>
                </a:lnTo>
                <a:lnTo>
                  <a:pt x="0" y="0"/>
                </a:lnTo>
                <a:lnTo>
                  <a:pt x="2587066" y="0"/>
                </a:lnTo>
                <a:lnTo>
                  <a:pt x="2587066" y="6857999"/>
                </a:lnTo>
                <a:close/>
              </a:path>
            </a:pathLst>
          </a:custGeom>
          <a:solidFill>
            <a:srgbClr val="90C126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332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667" y="3809999"/>
                </a:moveTo>
                <a:lnTo>
                  <a:pt x="0" y="3809999"/>
                </a:lnTo>
                <a:lnTo>
                  <a:pt x="3259667" y="0"/>
                </a:lnTo>
                <a:lnTo>
                  <a:pt x="3259667" y="3809999"/>
                </a:lnTo>
                <a:close/>
              </a:path>
            </a:pathLst>
          </a:custGeom>
          <a:solidFill>
            <a:srgbClr val="54A021">
              <a:alpha val="7176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546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79" y="6857999"/>
                </a:moveTo>
                <a:lnTo>
                  <a:pt x="2467704" y="6857999"/>
                </a:lnTo>
                <a:lnTo>
                  <a:pt x="0" y="0"/>
                </a:lnTo>
                <a:lnTo>
                  <a:pt x="2851279" y="0"/>
                </a:lnTo>
                <a:lnTo>
                  <a:pt x="2851279" y="6857999"/>
                </a:lnTo>
                <a:close/>
              </a:path>
            </a:pathLst>
          </a:custGeom>
          <a:solidFill>
            <a:srgbClr val="3E7818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730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94" y="6857999"/>
                </a:moveTo>
                <a:lnTo>
                  <a:pt x="0" y="6857999"/>
                </a:lnTo>
                <a:lnTo>
                  <a:pt x="1018477" y="0"/>
                </a:lnTo>
                <a:lnTo>
                  <a:pt x="1290094" y="0"/>
                </a:lnTo>
                <a:lnTo>
                  <a:pt x="1290094" y="6857999"/>
                </a:lnTo>
                <a:close/>
              </a:path>
            </a:pathLst>
          </a:custGeom>
          <a:solidFill>
            <a:srgbClr val="BEE471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367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57" y="6857999"/>
                </a:moveTo>
                <a:lnTo>
                  <a:pt x="1108014" y="6857999"/>
                </a:lnTo>
                <a:lnTo>
                  <a:pt x="0" y="0"/>
                </a:lnTo>
                <a:lnTo>
                  <a:pt x="1248457" y="0"/>
                </a:lnTo>
                <a:lnTo>
                  <a:pt x="1248457" y="6857999"/>
                </a:lnTo>
                <a:close/>
              </a:path>
            </a:pathLst>
          </a:custGeom>
          <a:solidFill>
            <a:srgbClr val="90C126">
              <a:alpha val="6470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1665" y="3589867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59" y="3268132"/>
                </a:moveTo>
                <a:lnTo>
                  <a:pt x="0" y="3268132"/>
                </a:lnTo>
                <a:lnTo>
                  <a:pt x="1817159" y="0"/>
                </a:lnTo>
                <a:lnTo>
                  <a:pt x="1817159" y="3268132"/>
                </a:lnTo>
                <a:close/>
              </a:path>
            </a:pathLst>
          </a:custGeom>
          <a:solidFill>
            <a:srgbClr val="90C126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7708" y="162686"/>
            <a:ext cx="7238925" cy="1028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 u="heavy">
                <a:solidFill>
                  <a:srgbClr val="90C12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2644" cy="5666740"/>
          </a:xfrm>
          <a:custGeom>
            <a:avLst/>
            <a:gdLst/>
            <a:ahLst/>
            <a:cxnLst/>
            <a:rect l="l" t="t" r="r" b="b"/>
            <a:pathLst>
              <a:path w="842644" h="5666740">
                <a:moveTo>
                  <a:pt x="0" y="5666153"/>
                </a:moveTo>
                <a:lnTo>
                  <a:pt x="0" y="0"/>
                </a:lnTo>
                <a:lnTo>
                  <a:pt x="842595" y="0"/>
                </a:lnTo>
                <a:lnTo>
                  <a:pt x="0" y="5666153"/>
                </a:lnTo>
                <a:close/>
              </a:path>
            </a:pathLst>
          </a:custGeom>
          <a:solidFill>
            <a:srgbClr val="90C126">
              <a:alpha val="8470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87130" y="1488794"/>
            <a:ext cx="598551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90" dirty="0"/>
              <a:t>RFID</a:t>
            </a:r>
            <a:r>
              <a:rPr sz="5400" spc="70" dirty="0"/>
              <a:t> </a:t>
            </a:r>
            <a:r>
              <a:rPr sz="5400" dirty="0"/>
              <a:t>Sensor</a:t>
            </a:r>
            <a:r>
              <a:rPr sz="5400" spc="65" dirty="0"/>
              <a:t> </a:t>
            </a:r>
            <a:r>
              <a:rPr sz="5400" spc="-10" dirty="0"/>
              <a:t>module</a:t>
            </a:r>
            <a:endParaRPr sz="5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97725" y="5431412"/>
            <a:ext cx="3218966" cy="14265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448732" y="2844799"/>
                </a:moveTo>
                <a:lnTo>
                  <a:pt x="0" y="2844799"/>
                </a:lnTo>
                <a:lnTo>
                  <a:pt x="0" y="0"/>
                </a:lnTo>
                <a:lnTo>
                  <a:pt x="448732" y="2844799"/>
                </a:lnTo>
                <a:close/>
              </a:path>
            </a:pathLst>
          </a:custGeom>
          <a:solidFill>
            <a:srgbClr val="90C126">
              <a:alpha val="8470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672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RFID</a:t>
            </a:r>
            <a:r>
              <a:rPr dirty="0"/>
              <a:t> Module</a:t>
            </a:r>
            <a:r>
              <a:rPr spc="5" dirty="0"/>
              <a:t> </a:t>
            </a:r>
            <a:r>
              <a:rPr dirty="0"/>
              <a:t>pin</a:t>
            </a:r>
            <a:r>
              <a:rPr spc="5" dirty="0"/>
              <a:t> </a:t>
            </a:r>
            <a:r>
              <a:rPr spc="60" dirty="0"/>
              <a:t>outputs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1252920"/>
            <a:ext cx="7391400" cy="4648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73032" y="5840962"/>
            <a:ext cx="3218967" cy="10170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EAA63-A22E-4E27-EEF0-7AA85DD12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802B6DF-BAA2-C81C-860B-2D2AD620DCA4}"/>
              </a:ext>
            </a:extLst>
          </p:cNvPr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448732" y="2844799"/>
                </a:moveTo>
                <a:lnTo>
                  <a:pt x="0" y="2844799"/>
                </a:lnTo>
                <a:lnTo>
                  <a:pt x="0" y="0"/>
                </a:lnTo>
                <a:lnTo>
                  <a:pt x="448732" y="2844799"/>
                </a:lnTo>
                <a:close/>
              </a:path>
            </a:pathLst>
          </a:custGeom>
          <a:solidFill>
            <a:srgbClr val="90C126">
              <a:alpha val="8470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EA5E6AC-A461-D01B-4235-1D40A24C02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470" y="381000"/>
            <a:ext cx="7238925" cy="1028065"/>
          </a:xfrm>
          <a:prstGeom prst="rect">
            <a:avLst/>
          </a:prstGeom>
        </p:spPr>
        <p:txBody>
          <a:bodyPr vert="horz" wrap="square" lIns="0" tIns="46672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00"/>
              </a:spcBef>
            </a:pPr>
            <a:r>
              <a:rPr lang="en-IN" spc="125" dirty="0"/>
              <a:t>Pin Functions:</a:t>
            </a:r>
            <a:endParaRPr spc="60" dirty="0"/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3AA1F522-F811-B87D-7E38-925D71FD38F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3032" y="5840962"/>
            <a:ext cx="3218967" cy="10170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1EFB01-D5E6-BFF7-A009-B3959D40A149}"/>
              </a:ext>
            </a:extLst>
          </p:cNvPr>
          <p:cNvSpPr txBox="1"/>
          <p:nvPr/>
        </p:nvSpPr>
        <p:spPr>
          <a:xfrm>
            <a:off x="5546441" y="1799353"/>
            <a:ext cx="41148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2. SCK (Serial Clock)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r>
              <a:rPr lang="en-US" dirty="0"/>
              <a:t> Provides the clock signal to synchronize data transfer between the microcontroller and the RFID module.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it works: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microcontroller generates the clock, and the RFID module uses it to shift data in or out on MOSI or MISO lines.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speed of communication is determined by this clock signal.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BA22E9-5E45-4B30-8650-BD3BCC2D9DBA}"/>
              </a:ext>
            </a:extLst>
          </p:cNvPr>
          <p:cNvSpPr txBox="1"/>
          <p:nvPr/>
        </p:nvSpPr>
        <p:spPr>
          <a:xfrm>
            <a:off x="436913" y="1741726"/>
            <a:ext cx="457612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SDA (Slave Select/Chip Select - SS)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r>
              <a:rPr lang="en-US" dirty="0"/>
              <a:t> Acts as a selection line for the RFID module. It tells the RFID module whether it is being addressed or not.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it works: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</a:t>
            </a:r>
            <a:r>
              <a:rPr lang="en-US" b="1" dirty="0"/>
              <a:t>low</a:t>
            </a:r>
            <a:r>
              <a:rPr lang="en-US" dirty="0"/>
              <a:t>, the RFID module is selected and ready to communicate.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</a:t>
            </a:r>
            <a:r>
              <a:rPr lang="en-US" b="1" dirty="0"/>
              <a:t>high</a:t>
            </a:r>
            <a:r>
              <a:rPr lang="en-US" dirty="0"/>
              <a:t>, the RFID module is inactive, allowing other devices on the SPI bus to operate.</a:t>
            </a:r>
          </a:p>
        </p:txBody>
      </p:sp>
    </p:spTree>
    <p:extLst>
      <p:ext uri="{BB962C8B-B14F-4D97-AF65-F5344CB8AC3E}">
        <p14:creationId xmlns:p14="http://schemas.microsoft.com/office/powerpoint/2010/main" val="279892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327FC-1555-C6CB-C0C2-B75A92642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34CD53A-A868-F90D-327B-7EA9C2A4CDCF}"/>
              </a:ext>
            </a:extLst>
          </p:cNvPr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448732" y="2844799"/>
                </a:moveTo>
                <a:lnTo>
                  <a:pt x="0" y="2844799"/>
                </a:lnTo>
                <a:lnTo>
                  <a:pt x="0" y="0"/>
                </a:lnTo>
                <a:lnTo>
                  <a:pt x="448732" y="2844799"/>
                </a:lnTo>
                <a:close/>
              </a:path>
            </a:pathLst>
          </a:custGeom>
          <a:solidFill>
            <a:srgbClr val="90C126">
              <a:alpha val="8470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5DC8CADD-A876-BA3E-A7F8-287B2A34CE9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3032" y="5840962"/>
            <a:ext cx="3218967" cy="10170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AC43D4-8DAB-D830-DBA8-E08414ABBBE7}"/>
              </a:ext>
            </a:extLst>
          </p:cNvPr>
          <p:cNvSpPr txBox="1"/>
          <p:nvPr/>
        </p:nvSpPr>
        <p:spPr>
          <a:xfrm>
            <a:off x="424882" y="1090474"/>
            <a:ext cx="51858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 MOSI (Master Out Slave In)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r>
              <a:rPr lang="en-US" dirty="0"/>
              <a:t> Used to send data from the microcontroller (master) to the RFID module (slave).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it works: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example, the microcontroller sends commands to configure the RFID module or transmit data.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609010-BC49-F0CD-1119-9B71E3BDF174}"/>
              </a:ext>
            </a:extLst>
          </p:cNvPr>
          <p:cNvSpPr txBox="1"/>
          <p:nvPr/>
        </p:nvSpPr>
        <p:spPr>
          <a:xfrm>
            <a:off x="452956" y="3337511"/>
            <a:ext cx="51858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4. MISO (Master In Slave Out)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r>
              <a:rPr lang="en-US" dirty="0"/>
              <a:t> Used to send data from the RFID module (slave) to the microcontroller (master).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it works: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example, the RFID module sends tag information or status back to the microcontroller.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959C99-80BA-6D68-CD83-A85BCDABEDEC}"/>
              </a:ext>
            </a:extLst>
          </p:cNvPr>
          <p:cNvSpPr txBox="1"/>
          <p:nvPr/>
        </p:nvSpPr>
        <p:spPr>
          <a:xfrm>
            <a:off x="5694948" y="1295400"/>
            <a:ext cx="344905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5. IRQ (Interrupt Request)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r>
              <a:rPr lang="en-US" dirty="0"/>
              <a:t> Used to signal the microcontroller that an event has occurred on the RFID module.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When it triggers: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a card is detected, or data is ready to be read or written.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reduces the need for continuous polling, saving processor time.</a:t>
            </a:r>
          </a:p>
        </p:txBody>
      </p:sp>
    </p:spTree>
    <p:extLst>
      <p:ext uri="{BB962C8B-B14F-4D97-AF65-F5344CB8AC3E}">
        <p14:creationId xmlns:p14="http://schemas.microsoft.com/office/powerpoint/2010/main" val="3205352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F8001-DF8F-CFFC-A209-C9164AAD6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1142284-0B09-B05D-EE18-6AB92A1751F0}"/>
              </a:ext>
            </a:extLst>
          </p:cNvPr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448732" y="2844799"/>
                </a:moveTo>
                <a:lnTo>
                  <a:pt x="0" y="2844799"/>
                </a:lnTo>
                <a:lnTo>
                  <a:pt x="0" y="0"/>
                </a:lnTo>
                <a:lnTo>
                  <a:pt x="448732" y="2844799"/>
                </a:lnTo>
                <a:close/>
              </a:path>
            </a:pathLst>
          </a:custGeom>
          <a:solidFill>
            <a:srgbClr val="90C126">
              <a:alpha val="8470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EC5E33D5-E4C2-9345-AC7B-181D7138F9D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3032" y="5840962"/>
            <a:ext cx="3218967" cy="10170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A1280AE-5446-0E46-0968-D72700642134}"/>
              </a:ext>
            </a:extLst>
          </p:cNvPr>
          <p:cNvSpPr txBox="1"/>
          <p:nvPr/>
        </p:nvSpPr>
        <p:spPr>
          <a:xfrm>
            <a:off x="1219200" y="766732"/>
            <a:ext cx="6028055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How They Work Together in SPI Communication: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Microcontroller as Master:</a:t>
            </a: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It generates the clock (SCK).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It sends data to the RFID module using MOSI.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It reads data from the RFID module using MISO.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RFID as Slave:</a:t>
            </a: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It listens to the commands on MOSI.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It sends responses or data on MISO.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It toggles IRQ to inform the microcontroller about events (optional).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SDA manages control:</a:t>
            </a: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Ensures only one device communicates on the SPI bus by selecting/deselecting the RFID module.</a:t>
            </a:r>
          </a:p>
        </p:txBody>
      </p:sp>
    </p:spTree>
    <p:extLst>
      <p:ext uri="{BB962C8B-B14F-4D97-AF65-F5344CB8AC3E}">
        <p14:creationId xmlns:p14="http://schemas.microsoft.com/office/powerpoint/2010/main" val="3709312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448732" y="2844799"/>
                </a:moveTo>
                <a:lnTo>
                  <a:pt x="0" y="2844799"/>
                </a:lnTo>
                <a:lnTo>
                  <a:pt x="0" y="0"/>
                </a:lnTo>
                <a:lnTo>
                  <a:pt x="448732" y="2844799"/>
                </a:lnTo>
                <a:close/>
              </a:path>
            </a:pathLst>
          </a:custGeom>
          <a:solidFill>
            <a:srgbClr val="90C126">
              <a:alpha val="8470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Application</a:t>
            </a:r>
            <a:r>
              <a:rPr spc="-195" dirty="0"/>
              <a:t> </a:t>
            </a:r>
            <a:r>
              <a:rPr dirty="0"/>
              <a:t>of</a:t>
            </a:r>
            <a:r>
              <a:rPr spc="-114" dirty="0"/>
              <a:t> </a:t>
            </a:r>
            <a:r>
              <a:rPr spc="114" dirty="0"/>
              <a:t>RFID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3107" y="815975"/>
            <a:ext cx="7591646" cy="463852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73032" y="5617028"/>
            <a:ext cx="3218967" cy="12274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672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What</a:t>
            </a:r>
            <a:r>
              <a:rPr spc="-20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spc="125" dirty="0"/>
              <a:t>RFID</a:t>
            </a:r>
            <a:r>
              <a:rPr spc="-15" dirty="0"/>
              <a:t> </a:t>
            </a:r>
            <a:r>
              <a:rPr spc="-5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4728" y="2176845"/>
            <a:ext cx="8460105" cy="124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685" marR="5080" indent="-388620">
              <a:lnSpc>
                <a:spcPct val="100000"/>
              </a:lnSpc>
              <a:spcBef>
                <a:spcPts val="100"/>
              </a:spcBef>
              <a:buChar char="►"/>
              <a:tabLst>
                <a:tab pos="400685" algn="l"/>
                <a:tab pos="457834" algn="l"/>
              </a:tabLst>
            </a:pPr>
            <a:r>
              <a:rPr sz="1400" dirty="0">
                <a:solidFill>
                  <a:srgbClr val="90C126"/>
                </a:solidFill>
                <a:latin typeface="Lucida Sans Unicode"/>
                <a:cs typeface="Lucida Sans Unicode"/>
              </a:rPr>
              <a:t>	</a:t>
            </a:r>
            <a:r>
              <a:rPr sz="1800" spc="65" dirty="0">
                <a:latin typeface="Times New Roman"/>
                <a:cs typeface="Times New Roman"/>
              </a:rPr>
              <a:t>RFID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short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“radio-</a:t>
            </a:r>
            <a:r>
              <a:rPr sz="1800" dirty="0">
                <a:latin typeface="Times New Roman"/>
                <a:cs typeface="Times New Roman"/>
              </a:rPr>
              <a:t>frequency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identification”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points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technology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whereby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reader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catches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digital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information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encoded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RFID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tags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smart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labels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via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radio waves.</a:t>
            </a:r>
            <a:endParaRPr sz="1800">
              <a:latin typeface="Times New Roman"/>
              <a:cs typeface="Times New Roman"/>
            </a:endParaRPr>
          </a:p>
          <a:p>
            <a:pPr marL="400685" indent="-387985">
              <a:lnSpc>
                <a:spcPct val="100000"/>
              </a:lnSpc>
              <a:spcBef>
                <a:spcPts val="1000"/>
              </a:spcBef>
              <a:buClr>
                <a:srgbClr val="90C126"/>
              </a:buClr>
              <a:buSzPct val="77777"/>
              <a:buFont typeface="Lucida Sans Unicode"/>
              <a:buChar char="►"/>
              <a:tabLst>
                <a:tab pos="400685" algn="l"/>
              </a:tabLst>
            </a:pPr>
            <a:r>
              <a:rPr sz="1800" spc="65" dirty="0">
                <a:latin typeface="Times New Roman"/>
                <a:cs typeface="Times New Roman"/>
              </a:rPr>
              <a:t>RFID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radio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waves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several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different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frequencies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transfer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9047" y="5407876"/>
            <a:ext cx="3218966" cy="14265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FD411-90A9-DDCF-A343-B8FB95C20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>
            <a:extLst>
              <a:ext uri="{FF2B5EF4-FFF2-40B4-BE49-F238E27FC236}">
                <a16:creationId xmlns:a16="http://schemas.microsoft.com/office/drawing/2014/main" id="{DA576074-009C-3A34-B21C-F78969C5C2A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9047" y="5407876"/>
            <a:ext cx="3218966" cy="1426587"/>
          </a:xfrm>
          <a:prstGeom prst="rect">
            <a:avLst/>
          </a:prstGeom>
        </p:spPr>
      </p:pic>
      <p:pic>
        <p:nvPicPr>
          <p:cNvPr id="1026" name="Picture 2" descr="Electromagnetic Radiation - an overview | ScienceDirect Topics">
            <a:extLst>
              <a:ext uri="{FF2B5EF4-FFF2-40B4-BE49-F238E27FC236}">
                <a16:creationId xmlns:a16="http://schemas.microsoft.com/office/drawing/2014/main" id="{AFA45810-FDA8-09F8-674F-8CF2E4BD3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10134600" cy="499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12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47190"/>
            <a:ext cx="9292663" cy="5210304"/>
            <a:chOff x="0" y="1647696"/>
            <a:chExt cx="9292663" cy="5210304"/>
          </a:xfrm>
        </p:grpSpPr>
        <p:sp>
          <p:nvSpPr>
            <p:cNvPr id="3" name="object 3"/>
            <p:cNvSpPr/>
            <p:nvPr/>
          </p:nvSpPr>
          <p:spPr>
            <a:xfrm>
              <a:off x="0" y="4013200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448732" y="2844799"/>
                  </a:moveTo>
                  <a:lnTo>
                    <a:pt x="0" y="2844799"/>
                  </a:lnTo>
                  <a:lnTo>
                    <a:pt x="0" y="0"/>
                  </a:lnTo>
                  <a:lnTo>
                    <a:pt x="448732" y="2844799"/>
                  </a:lnTo>
                  <a:close/>
                </a:path>
              </a:pathLst>
            </a:custGeom>
            <a:solidFill>
              <a:srgbClr val="90C126">
                <a:alpha val="8470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463" y="1647696"/>
              <a:ext cx="8839200" cy="42259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358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u="none" dirty="0">
                <a:latin typeface="Trebuchet MS"/>
                <a:cs typeface="Trebuchet MS"/>
              </a:rPr>
              <a:t>RFID</a:t>
            </a:r>
            <a:r>
              <a:rPr u="none" spc="-120" dirty="0">
                <a:latin typeface="Trebuchet MS"/>
                <a:cs typeface="Trebuchet MS"/>
              </a:rPr>
              <a:t> </a:t>
            </a:r>
            <a:r>
              <a:rPr u="none" dirty="0">
                <a:latin typeface="Trebuchet MS"/>
                <a:cs typeface="Trebuchet MS"/>
              </a:rPr>
              <a:t>system</a:t>
            </a:r>
            <a:r>
              <a:rPr u="none" spc="-114" dirty="0">
                <a:latin typeface="Trebuchet MS"/>
                <a:cs typeface="Trebuchet MS"/>
              </a:rPr>
              <a:t> </a:t>
            </a:r>
            <a:r>
              <a:rPr u="none" spc="-10" dirty="0">
                <a:latin typeface="Trebuchet MS"/>
                <a:cs typeface="Trebuchet MS"/>
              </a:rPr>
              <a:t>components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72675" y="5776724"/>
            <a:ext cx="1996550" cy="1015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09E2A9-59D7-7950-34FC-FA64A57B2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54" y="1992635"/>
            <a:ext cx="6180108" cy="321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E5A02C-7A49-6667-6235-FA088A907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708" y="5210810"/>
            <a:ext cx="4375694" cy="13805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8382" y="1859643"/>
            <a:ext cx="6819899" cy="436403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3782" y="560355"/>
            <a:ext cx="8081963" cy="800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2079" rIns="0" bIns="0" rtlCol="0">
            <a:spAutoFit/>
          </a:bodyPr>
          <a:lstStyle/>
          <a:p>
            <a:pPr marL="906144">
              <a:lnSpc>
                <a:spcPct val="100000"/>
              </a:lnSpc>
              <a:spcBef>
                <a:spcPts val="100"/>
              </a:spcBef>
            </a:pPr>
            <a:r>
              <a:rPr u="none" dirty="0">
                <a:latin typeface="Trebuchet MS"/>
                <a:cs typeface="Trebuchet MS"/>
              </a:rPr>
              <a:t>RFID</a:t>
            </a:r>
            <a:r>
              <a:rPr u="none" spc="-75" dirty="0">
                <a:latin typeface="Trebuchet MS"/>
                <a:cs typeface="Trebuchet MS"/>
              </a:rPr>
              <a:t> </a:t>
            </a:r>
            <a:r>
              <a:rPr u="none" dirty="0">
                <a:latin typeface="Trebuchet MS"/>
                <a:cs typeface="Trebuchet MS"/>
              </a:rPr>
              <a:t>tags:</a:t>
            </a:r>
            <a:r>
              <a:rPr u="none" spc="-75" dirty="0">
                <a:latin typeface="Trebuchet MS"/>
                <a:cs typeface="Trebuchet MS"/>
              </a:rPr>
              <a:t> </a:t>
            </a:r>
            <a:r>
              <a:rPr u="none" dirty="0">
                <a:latin typeface="Trebuchet MS"/>
                <a:cs typeface="Trebuchet MS"/>
              </a:rPr>
              <a:t>Smart</a:t>
            </a:r>
            <a:r>
              <a:rPr u="none" spc="-75" dirty="0">
                <a:latin typeface="Trebuchet MS"/>
                <a:cs typeface="Trebuchet MS"/>
              </a:rPr>
              <a:t> </a:t>
            </a:r>
            <a:r>
              <a:rPr u="none" spc="-10" dirty="0">
                <a:latin typeface="Trebuchet MS"/>
                <a:cs typeface="Trebuchet MS"/>
              </a:rPr>
              <a:t>labels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657900" y="4373433"/>
            <a:ext cx="2608580" cy="1631950"/>
            <a:chOff x="1657900" y="4373433"/>
            <a:chExt cx="2608580" cy="1631950"/>
          </a:xfrm>
        </p:grpSpPr>
        <p:sp>
          <p:nvSpPr>
            <p:cNvPr id="6" name="object 6"/>
            <p:cNvSpPr/>
            <p:nvPr/>
          </p:nvSpPr>
          <p:spPr>
            <a:xfrm>
              <a:off x="1662663" y="4378196"/>
              <a:ext cx="2599055" cy="1622425"/>
            </a:xfrm>
            <a:custGeom>
              <a:avLst/>
              <a:gdLst/>
              <a:ahLst/>
              <a:cxnLst/>
              <a:rect l="l" t="t" r="r" b="b"/>
              <a:pathLst>
                <a:path w="2599054" h="1622425">
                  <a:moveTo>
                    <a:pt x="1799166" y="631824"/>
                  </a:moveTo>
                  <a:lnTo>
                    <a:pt x="1259416" y="631824"/>
                  </a:lnTo>
                  <a:lnTo>
                    <a:pt x="2598701" y="0"/>
                  </a:lnTo>
                  <a:lnTo>
                    <a:pt x="1799166" y="631824"/>
                  </a:lnTo>
                  <a:close/>
                </a:path>
                <a:path w="2599054" h="1622425">
                  <a:moveTo>
                    <a:pt x="1993899" y="1622424"/>
                  </a:moveTo>
                  <a:lnTo>
                    <a:pt x="165099" y="1622424"/>
                  </a:lnTo>
                  <a:lnTo>
                    <a:pt x="121209" y="1616526"/>
                  </a:lnTo>
                  <a:lnTo>
                    <a:pt x="81770" y="1599883"/>
                  </a:lnTo>
                  <a:lnTo>
                    <a:pt x="48356" y="1574067"/>
                  </a:lnTo>
                  <a:lnTo>
                    <a:pt x="22541" y="1540653"/>
                  </a:lnTo>
                  <a:lnTo>
                    <a:pt x="5897" y="1501214"/>
                  </a:lnTo>
                  <a:lnTo>
                    <a:pt x="0" y="1457324"/>
                  </a:lnTo>
                  <a:lnTo>
                    <a:pt x="0" y="796924"/>
                  </a:lnTo>
                  <a:lnTo>
                    <a:pt x="5897" y="753034"/>
                  </a:lnTo>
                  <a:lnTo>
                    <a:pt x="22541" y="713595"/>
                  </a:lnTo>
                  <a:lnTo>
                    <a:pt x="48356" y="680181"/>
                  </a:lnTo>
                  <a:lnTo>
                    <a:pt x="81770" y="654365"/>
                  </a:lnTo>
                  <a:lnTo>
                    <a:pt x="121209" y="637722"/>
                  </a:lnTo>
                  <a:lnTo>
                    <a:pt x="165099" y="631824"/>
                  </a:lnTo>
                  <a:lnTo>
                    <a:pt x="1993899" y="631824"/>
                  </a:lnTo>
                  <a:lnTo>
                    <a:pt x="2057081" y="644391"/>
                  </a:lnTo>
                  <a:lnTo>
                    <a:pt x="2110643" y="680181"/>
                  </a:lnTo>
                  <a:lnTo>
                    <a:pt x="2146432" y="733743"/>
                  </a:lnTo>
                  <a:lnTo>
                    <a:pt x="2158999" y="796924"/>
                  </a:lnTo>
                  <a:lnTo>
                    <a:pt x="2158999" y="1457324"/>
                  </a:lnTo>
                  <a:lnTo>
                    <a:pt x="2153102" y="1501214"/>
                  </a:lnTo>
                  <a:lnTo>
                    <a:pt x="2136459" y="1540653"/>
                  </a:lnTo>
                  <a:lnTo>
                    <a:pt x="2110643" y="1574067"/>
                  </a:lnTo>
                  <a:lnTo>
                    <a:pt x="2077229" y="1599883"/>
                  </a:lnTo>
                  <a:lnTo>
                    <a:pt x="2037790" y="1616526"/>
                  </a:lnTo>
                  <a:lnTo>
                    <a:pt x="1993899" y="1622424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62663" y="4378196"/>
              <a:ext cx="2599055" cy="1622425"/>
            </a:xfrm>
            <a:custGeom>
              <a:avLst/>
              <a:gdLst/>
              <a:ahLst/>
              <a:cxnLst/>
              <a:rect l="l" t="t" r="r" b="b"/>
              <a:pathLst>
                <a:path w="2599054" h="1622425">
                  <a:moveTo>
                    <a:pt x="0" y="796924"/>
                  </a:moveTo>
                  <a:lnTo>
                    <a:pt x="5897" y="753034"/>
                  </a:lnTo>
                  <a:lnTo>
                    <a:pt x="22541" y="713595"/>
                  </a:lnTo>
                  <a:lnTo>
                    <a:pt x="48356" y="680181"/>
                  </a:lnTo>
                  <a:lnTo>
                    <a:pt x="81770" y="654365"/>
                  </a:lnTo>
                  <a:lnTo>
                    <a:pt x="121209" y="637722"/>
                  </a:lnTo>
                  <a:lnTo>
                    <a:pt x="165099" y="631824"/>
                  </a:lnTo>
                  <a:lnTo>
                    <a:pt x="1259416" y="631824"/>
                  </a:lnTo>
                  <a:lnTo>
                    <a:pt x="2598701" y="0"/>
                  </a:lnTo>
                  <a:lnTo>
                    <a:pt x="1799166" y="631824"/>
                  </a:lnTo>
                  <a:lnTo>
                    <a:pt x="1993899" y="631824"/>
                  </a:lnTo>
                  <a:lnTo>
                    <a:pt x="2026259" y="635026"/>
                  </a:lnTo>
                  <a:lnTo>
                    <a:pt x="2085497" y="659563"/>
                  </a:lnTo>
                  <a:lnTo>
                    <a:pt x="2131261" y="705326"/>
                  </a:lnTo>
                  <a:lnTo>
                    <a:pt x="2155798" y="764564"/>
                  </a:lnTo>
                  <a:lnTo>
                    <a:pt x="2158999" y="796924"/>
                  </a:lnTo>
                  <a:lnTo>
                    <a:pt x="2158999" y="1044574"/>
                  </a:lnTo>
                  <a:lnTo>
                    <a:pt x="2158999" y="1457324"/>
                  </a:lnTo>
                  <a:lnTo>
                    <a:pt x="2153102" y="1501214"/>
                  </a:lnTo>
                  <a:lnTo>
                    <a:pt x="2136459" y="1540653"/>
                  </a:lnTo>
                  <a:lnTo>
                    <a:pt x="2110643" y="1574067"/>
                  </a:lnTo>
                  <a:lnTo>
                    <a:pt x="2077229" y="1599883"/>
                  </a:lnTo>
                  <a:lnTo>
                    <a:pt x="2037790" y="1616526"/>
                  </a:lnTo>
                  <a:lnTo>
                    <a:pt x="1993899" y="1622424"/>
                  </a:lnTo>
                  <a:lnTo>
                    <a:pt x="1799166" y="1622424"/>
                  </a:lnTo>
                  <a:lnTo>
                    <a:pt x="1259416" y="1622424"/>
                  </a:lnTo>
                  <a:lnTo>
                    <a:pt x="165099" y="1622424"/>
                  </a:lnTo>
                  <a:lnTo>
                    <a:pt x="121209" y="1616526"/>
                  </a:lnTo>
                  <a:lnTo>
                    <a:pt x="81770" y="1599883"/>
                  </a:lnTo>
                  <a:lnTo>
                    <a:pt x="48356" y="1574067"/>
                  </a:lnTo>
                  <a:lnTo>
                    <a:pt x="22541" y="1540653"/>
                  </a:lnTo>
                  <a:lnTo>
                    <a:pt x="5897" y="1501214"/>
                  </a:lnTo>
                  <a:lnTo>
                    <a:pt x="0" y="1457324"/>
                  </a:lnTo>
                  <a:lnTo>
                    <a:pt x="0" y="1044574"/>
                  </a:lnTo>
                  <a:lnTo>
                    <a:pt x="0" y="7969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38984" y="5177661"/>
            <a:ext cx="14046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160">
              <a:lnSpc>
                <a:spcPct val="100000"/>
              </a:lnSpc>
              <a:spcBef>
                <a:spcPts val="100"/>
              </a:spcBef>
            </a:pPr>
            <a:r>
              <a:rPr sz="2000" spc="360" dirty="0">
                <a:latin typeface="Tahoma"/>
                <a:cs typeface="Tahoma"/>
              </a:rPr>
              <a:t>…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140" dirty="0">
                <a:latin typeface="Tahoma"/>
                <a:cs typeface="Tahoma"/>
              </a:rPr>
              <a:t>and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204" dirty="0">
                <a:latin typeface="Tahoma"/>
                <a:cs typeface="Tahoma"/>
              </a:rPr>
              <a:t>a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60" dirty="0">
                <a:latin typeface="Tahoma"/>
                <a:cs typeface="Tahoma"/>
              </a:rPr>
              <a:t>chip </a:t>
            </a:r>
            <a:r>
              <a:rPr sz="2000" spc="-105" dirty="0">
                <a:latin typeface="Tahoma"/>
                <a:cs typeface="Tahoma"/>
              </a:rPr>
              <a:t>attached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it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919697" y="3657243"/>
            <a:ext cx="2915285" cy="998855"/>
            <a:chOff x="5919697" y="3657243"/>
            <a:chExt cx="2915285" cy="998855"/>
          </a:xfrm>
        </p:grpSpPr>
        <p:sp>
          <p:nvSpPr>
            <p:cNvPr id="10" name="object 10"/>
            <p:cNvSpPr/>
            <p:nvPr/>
          </p:nvSpPr>
          <p:spPr>
            <a:xfrm>
              <a:off x="5924459" y="3662005"/>
              <a:ext cx="2905760" cy="989330"/>
            </a:xfrm>
            <a:custGeom>
              <a:avLst/>
              <a:gdLst/>
              <a:ahLst/>
              <a:cxnLst/>
              <a:rect l="l" t="t" r="r" b="b"/>
              <a:pathLst>
                <a:path w="2905759" h="989329">
                  <a:moveTo>
                    <a:pt x="2740314" y="989013"/>
                  </a:moveTo>
                  <a:lnTo>
                    <a:pt x="910985" y="989013"/>
                  </a:lnTo>
                  <a:lnTo>
                    <a:pt x="867165" y="983125"/>
                  </a:lnTo>
                  <a:lnTo>
                    <a:pt x="827790" y="966508"/>
                  </a:lnTo>
                  <a:lnTo>
                    <a:pt x="794429" y="940734"/>
                  </a:lnTo>
                  <a:lnTo>
                    <a:pt x="768655" y="907373"/>
                  </a:lnTo>
                  <a:lnTo>
                    <a:pt x="752038" y="867997"/>
                  </a:lnTo>
                  <a:lnTo>
                    <a:pt x="746150" y="824177"/>
                  </a:lnTo>
                  <a:lnTo>
                    <a:pt x="0" y="673082"/>
                  </a:lnTo>
                  <a:lnTo>
                    <a:pt x="746150" y="576924"/>
                  </a:lnTo>
                  <a:lnTo>
                    <a:pt x="746150" y="164835"/>
                  </a:lnTo>
                  <a:lnTo>
                    <a:pt x="752038" y="121015"/>
                  </a:lnTo>
                  <a:lnTo>
                    <a:pt x="768655" y="81640"/>
                  </a:lnTo>
                  <a:lnTo>
                    <a:pt x="794429" y="48279"/>
                  </a:lnTo>
                  <a:lnTo>
                    <a:pt x="827790" y="22504"/>
                  </a:lnTo>
                  <a:lnTo>
                    <a:pt x="867165" y="5888"/>
                  </a:lnTo>
                  <a:lnTo>
                    <a:pt x="910985" y="0"/>
                  </a:lnTo>
                  <a:lnTo>
                    <a:pt x="2740314" y="0"/>
                  </a:lnTo>
                  <a:lnTo>
                    <a:pt x="2803394" y="12547"/>
                  </a:lnTo>
                  <a:lnTo>
                    <a:pt x="2856870" y="48279"/>
                  </a:lnTo>
                  <a:lnTo>
                    <a:pt x="2892602" y="101755"/>
                  </a:lnTo>
                  <a:lnTo>
                    <a:pt x="2905150" y="164835"/>
                  </a:lnTo>
                  <a:lnTo>
                    <a:pt x="2905150" y="824177"/>
                  </a:lnTo>
                  <a:lnTo>
                    <a:pt x="2899262" y="867997"/>
                  </a:lnTo>
                  <a:lnTo>
                    <a:pt x="2882645" y="907373"/>
                  </a:lnTo>
                  <a:lnTo>
                    <a:pt x="2856871" y="940734"/>
                  </a:lnTo>
                  <a:lnTo>
                    <a:pt x="2823510" y="966508"/>
                  </a:lnTo>
                  <a:lnTo>
                    <a:pt x="2784134" y="983125"/>
                  </a:lnTo>
                  <a:lnTo>
                    <a:pt x="2740314" y="989013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24459" y="3662005"/>
              <a:ext cx="2905760" cy="989330"/>
            </a:xfrm>
            <a:custGeom>
              <a:avLst/>
              <a:gdLst/>
              <a:ahLst/>
              <a:cxnLst/>
              <a:rect l="l" t="t" r="r" b="b"/>
              <a:pathLst>
                <a:path w="2905759" h="989329">
                  <a:moveTo>
                    <a:pt x="746150" y="164835"/>
                  </a:moveTo>
                  <a:lnTo>
                    <a:pt x="752038" y="121015"/>
                  </a:lnTo>
                  <a:lnTo>
                    <a:pt x="768655" y="81640"/>
                  </a:lnTo>
                  <a:lnTo>
                    <a:pt x="794429" y="48279"/>
                  </a:lnTo>
                  <a:lnTo>
                    <a:pt x="827790" y="22504"/>
                  </a:lnTo>
                  <a:lnTo>
                    <a:pt x="867165" y="5888"/>
                  </a:lnTo>
                  <a:lnTo>
                    <a:pt x="910985" y="0"/>
                  </a:lnTo>
                  <a:lnTo>
                    <a:pt x="1105983" y="0"/>
                  </a:lnTo>
                  <a:lnTo>
                    <a:pt x="1645733" y="0"/>
                  </a:lnTo>
                  <a:lnTo>
                    <a:pt x="2740314" y="0"/>
                  </a:lnTo>
                  <a:lnTo>
                    <a:pt x="2772622" y="3196"/>
                  </a:lnTo>
                  <a:lnTo>
                    <a:pt x="2831765" y="27694"/>
                  </a:lnTo>
                  <a:lnTo>
                    <a:pt x="2877455" y="73384"/>
                  </a:lnTo>
                  <a:lnTo>
                    <a:pt x="2901953" y="132527"/>
                  </a:lnTo>
                  <a:lnTo>
                    <a:pt x="2905150" y="164835"/>
                  </a:lnTo>
                  <a:lnTo>
                    <a:pt x="2905150" y="576924"/>
                  </a:lnTo>
                  <a:lnTo>
                    <a:pt x="2905150" y="824177"/>
                  </a:lnTo>
                  <a:lnTo>
                    <a:pt x="2899262" y="867997"/>
                  </a:lnTo>
                  <a:lnTo>
                    <a:pt x="2882645" y="907373"/>
                  </a:lnTo>
                  <a:lnTo>
                    <a:pt x="2856871" y="940734"/>
                  </a:lnTo>
                  <a:lnTo>
                    <a:pt x="2823510" y="966508"/>
                  </a:lnTo>
                  <a:lnTo>
                    <a:pt x="2784134" y="983125"/>
                  </a:lnTo>
                  <a:lnTo>
                    <a:pt x="2740314" y="989013"/>
                  </a:lnTo>
                  <a:lnTo>
                    <a:pt x="1645733" y="989013"/>
                  </a:lnTo>
                  <a:lnTo>
                    <a:pt x="1105983" y="989013"/>
                  </a:lnTo>
                  <a:lnTo>
                    <a:pt x="910985" y="989013"/>
                  </a:lnTo>
                  <a:lnTo>
                    <a:pt x="867165" y="983125"/>
                  </a:lnTo>
                  <a:lnTo>
                    <a:pt x="827790" y="966508"/>
                  </a:lnTo>
                  <a:lnTo>
                    <a:pt x="794429" y="940734"/>
                  </a:lnTo>
                  <a:lnTo>
                    <a:pt x="768655" y="907373"/>
                  </a:lnTo>
                  <a:lnTo>
                    <a:pt x="752038" y="867997"/>
                  </a:lnTo>
                  <a:lnTo>
                    <a:pt x="746150" y="824177"/>
                  </a:lnTo>
                  <a:lnTo>
                    <a:pt x="0" y="673082"/>
                  </a:lnTo>
                  <a:lnTo>
                    <a:pt x="746150" y="576924"/>
                  </a:lnTo>
                  <a:lnTo>
                    <a:pt x="746150" y="16483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001564" y="3676452"/>
            <a:ext cx="15665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3035">
              <a:lnSpc>
                <a:spcPct val="100000"/>
              </a:lnSpc>
              <a:spcBef>
                <a:spcPts val="100"/>
              </a:spcBef>
            </a:pPr>
            <a:r>
              <a:rPr sz="2000" spc="-170" dirty="0">
                <a:latin typeface="Tahoma"/>
                <a:cs typeface="Tahoma"/>
              </a:rPr>
              <a:t>an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antenna, </a:t>
            </a:r>
            <a:r>
              <a:rPr sz="2000" spc="-80" dirty="0">
                <a:latin typeface="Tahoma"/>
                <a:cs typeface="Tahoma"/>
              </a:rPr>
              <a:t>printed,</a:t>
            </a:r>
            <a:r>
              <a:rPr sz="2000" spc="-220" dirty="0">
                <a:latin typeface="Tahoma"/>
                <a:cs typeface="Tahoma"/>
              </a:rPr>
              <a:t> </a:t>
            </a:r>
            <a:r>
              <a:rPr sz="2000" spc="-75" dirty="0">
                <a:latin typeface="Tahoma"/>
                <a:cs typeface="Tahoma"/>
              </a:rPr>
              <a:t>etched </a:t>
            </a:r>
            <a:r>
              <a:rPr sz="2000" dirty="0">
                <a:latin typeface="Tahoma"/>
                <a:cs typeface="Tahoma"/>
              </a:rPr>
              <a:t>or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20" dirty="0">
                <a:latin typeface="Tahoma"/>
                <a:cs typeface="Tahoma"/>
              </a:rPr>
              <a:t>stamped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...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55569" y="4990207"/>
            <a:ext cx="2578735" cy="1238250"/>
            <a:chOff x="4755569" y="4990207"/>
            <a:chExt cx="2578735" cy="1238250"/>
          </a:xfrm>
        </p:grpSpPr>
        <p:sp>
          <p:nvSpPr>
            <p:cNvPr id="14" name="object 14"/>
            <p:cNvSpPr/>
            <p:nvPr/>
          </p:nvSpPr>
          <p:spPr>
            <a:xfrm>
              <a:off x="4760331" y="4994970"/>
              <a:ext cx="2569210" cy="1228725"/>
            </a:xfrm>
            <a:custGeom>
              <a:avLst/>
              <a:gdLst/>
              <a:ahLst/>
              <a:cxnLst/>
              <a:rect l="l" t="t" r="r" b="b"/>
              <a:pathLst>
                <a:path w="2569209" h="1228725">
                  <a:moveTo>
                    <a:pt x="1309188" y="238110"/>
                  </a:moveTo>
                  <a:lnTo>
                    <a:pt x="769438" y="238110"/>
                  </a:lnTo>
                  <a:lnTo>
                    <a:pt x="0" y="0"/>
                  </a:lnTo>
                  <a:lnTo>
                    <a:pt x="1309188" y="238110"/>
                  </a:lnTo>
                  <a:close/>
                </a:path>
                <a:path w="2569209" h="1228725">
                  <a:moveTo>
                    <a:pt x="2403504" y="1228710"/>
                  </a:moveTo>
                  <a:lnTo>
                    <a:pt x="574705" y="1228710"/>
                  </a:lnTo>
                  <a:lnTo>
                    <a:pt x="530815" y="1222812"/>
                  </a:lnTo>
                  <a:lnTo>
                    <a:pt x="491376" y="1206169"/>
                  </a:lnTo>
                  <a:lnTo>
                    <a:pt x="457961" y="1180353"/>
                  </a:lnTo>
                  <a:lnTo>
                    <a:pt x="432146" y="1146939"/>
                  </a:lnTo>
                  <a:lnTo>
                    <a:pt x="415502" y="1107500"/>
                  </a:lnTo>
                  <a:lnTo>
                    <a:pt x="409605" y="1063610"/>
                  </a:lnTo>
                  <a:lnTo>
                    <a:pt x="409605" y="403210"/>
                  </a:lnTo>
                  <a:lnTo>
                    <a:pt x="415502" y="359320"/>
                  </a:lnTo>
                  <a:lnTo>
                    <a:pt x="432146" y="319881"/>
                  </a:lnTo>
                  <a:lnTo>
                    <a:pt x="457961" y="286467"/>
                  </a:lnTo>
                  <a:lnTo>
                    <a:pt x="491376" y="260651"/>
                  </a:lnTo>
                  <a:lnTo>
                    <a:pt x="530815" y="244008"/>
                  </a:lnTo>
                  <a:lnTo>
                    <a:pt x="574705" y="238110"/>
                  </a:lnTo>
                  <a:lnTo>
                    <a:pt x="2403504" y="238110"/>
                  </a:lnTo>
                  <a:lnTo>
                    <a:pt x="2466686" y="250678"/>
                  </a:lnTo>
                  <a:lnTo>
                    <a:pt x="2520248" y="286467"/>
                  </a:lnTo>
                  <a:lnTo>
                    <a:pt x="2556037" y="340029"/>
                  </a:lnTo>
                  <a:lnTo>
                    <a:pt x="2568604" y="403210"/>
                  </a:lnTo>
                  <a:lnTo>
                    <a:pt x="2568604" y="1063610"/>
                  </a:lnTo>
                  <a:lnTo>
                    <a:pt x="2562707" y="1107500"/>
                  </a:lnTo>
                  <a:lnTo>
                    <a:pt x="2546064" y="1146939"/>
                  </a:lnTo>
                  <a:lnTo>
                    <a:pt x="2520248" y="1180353"/>
                  </a:lnTo>
                  <a:lnTo>
                    <a:pt x="2486834" y="1206169"/>
                  </a:lnTo>
                  <a:lnTo>
                    <a:pt x="2447395" y="1222812"/>
                  </a:lnTo>
                  <a:lnTo>
                    <a:pt x="2403504" y="122871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60331" y="4994970"/>
              <a:ext cx="2569210" cy="1228725"/>
            </a:xfrm>
            <a:custGeom>
              <a:avLst/>
              <a:gdLst/>
              <a:ahLst/>
              <a:cxnLst/>
              <a:rect l="l" t="t" r="r" b="b"/>
              <a:pathLst>
                <a:path w="2569209" h="1228725">
                  <a:moveTo>
                    <a:pt x="409605" y="403210"/>
                  </a:moveTo>
                  <a:lnTo>
                    <a:pt x="415502" y="359320"/>
                  </a:lnTo>
                  <a:lnTo>
                    <a:pt x="432146" y="319881"/>
                  </a:lnTo>
                  <a:lnTo>
                    <a:pt x="457961" y="286467"/>
                  </a:lnTo>
                  <a:lnTo>
                    <a:pt x="491376" y="260651"/>
                  </a:lnTo>
                  <a:lnTo>
                    <a:pt x="530815" y="244008"/>
                  </a:lnTo>
                  <a:lnTo>
                    <a:pt x="574705" y="238110"/>
                  </a:lnTo>
                  <a:lnTo>
                    <a:pt x="769438" y="238110"/>
                  </a:lnTo>
                  <a:lnTo>
                    <a:pt x="0" y="0"/>
                  </a:lnTo>
                  <a:lnTo>
                    <a:pt x="1309188" y="238110"/>
                  </a:lnTo>
                  <a:lnTo>
                    <a:pt x="2403504" y="238110"/>
                  </a:lnTo>
                  <a:lnTo>
                    <a:pt x="2435864" y="241312"/>
                  </a:lnTo>
                  <a:lnTo>
                    <a:pt x="2495102" y="265849"/>
                  </a:lnTo>
                  <a:lnTo>
                    <a:pt x="2540866" y="311613"/>
                  </a:lnTo>
                  <a:lnTo>
                    <a:pt x="2565403" y="370850"/>
                  </a:lnTo>
                  <a:lnTo>
                    <a:pt x="2568604" y="403210"/>
                  </a:lnTo>
                  <a:lnTo>
                    <a:pt x="2568604" y="650860"/>
                  </a:lnTo>
                  <a:lnTo>
                    <a:pt x="2568604" y="1063610"/>
                  </a:lnTo>
                  <a:lnTo>
                    <a:pt x="2562707" y="1107500"/>
                  </a:lnTo>
                  <a:lnTo>
                    <a:pt x="2546064" y="1146939"/>
                  </a:lnTo>
                  <a:lnTo>
                    <a:pt x="2520248" y="1180353"/>
                  </a:lnTo>
                  <a:lnTo>
                    <a:pt x="2486834" y="1206169"/>
                  </a:lnTo>
                  <a:lnTo>
                    <a:pt x="2447395" y="1222812"/>
                  </a:lnTo>
                  <a:lnTo>
                    <a:pt x="2403504" y="1228710"/>
                  </a:lnTo>
                  <a:lnTo>
                    <a:pt x="1309188" y="1228710"/>
                  </a:lnTo>
                  <a:lnTo>
                    <a:pt x="769438" y="1228710"/>
                  </a:lnTo>
                  <a:lnTo>
                    <a:pt x="574705" y="1228710"/>
                  </a:lnTo>
                  <a:lnTo>
                    <a:pt x="530815" y="1222812"/>
                  </a:lnTo>
                  <a:lnTo>
                    <a:pt x="491376" y="1206169"/>
                  </a:lnTo>
                  <a:lnTo>
                    <a:pt x="457961" y="1180353"/>
                  </a:lnTo>
                  <a:lnTo>
                    <a:pt x="432146" y="1146939"/>
                  </a:lnTo>
                  <a:lnTo>
                    <a:pt x="415502" y="1107500"/>
                  </a:lnTo>
                  <a:lnTo>
                    <a:pt x="409605" y="1063610"/>
                  </a:lnTo>
                  <a:lnTo>
                    <a:pt x="409605" y="650860"/>
                  </a:lnTo>
                  <a:lnTo>
                    <a:pt x="409605" y="40321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41823" y="5248321"/>
            <a:ext cx="181546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60" dirty="0">
                <a:latin typeface="Tahoma"/>
                <a:cs typeface="Tahoma"/>
              </a:rPr>
              <a:t>…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on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-204" dirty="0">
                <a:latin typeface="Tahoma"/>
                <a:cs typeface="Tahoma"/>
              </a:rPr>
              <a:t>a</a:t>
            </a:r>
            <a:r>
              <a:rPr sz="2000" spc="-75" dirty="0">
                <a:latin typeface="Tahoma"/>
                <a:cs typeface="Tahoma"/>
              </a:rPr>
              <a:t> substrate</a:t>
            </a:r>
            <a:endParaRPr sz="2000">
              <a:latin typeface="Tahoma"/>
              <a:cs typeface="Tahoma"/>
            </a:endParaRPr>
          </a:p>
          <a:p>
            <a:pPr marL="632460" marR="260985" indent="-295275">
              <a:lnSpc>
                <a:spcPct val="100000"/>
              </a:lnSpc>
            </a:pPr>
            <a:r>
              <a:rPr sz="2000" spc="-165" dirty="0">
                <a:latin typeface="Tahoma"/>
                <a:cs typeface="Tahoma"/>
              </a:rPr>
              <a:t>e.g.</a:t>
            </a:r>
            <a:r>
              <a:rPr sz="2000" spc="-265" dirty="0">
                <a:latin typeface="Tahoma"/>
                <a:cs typeface="Tahoma"/>
              </a:rPr>
              <a:t> </a:t>
            </a:r>
            <a:r>
              <a:rPr sz="2000" spc="-204" dirty="0">
                <a:latin typeface="Tahoma"/>
                <a:cs typeface="Tahoma"/>
              </a:rPr>
              <a:t>a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85" dirty="0">
                <a:latin typeface="Tahoma"/>
                <a:cs typeface="Tahoma"/>
              </a:rPr>
              <a:t>plastic </a:t>
            </a:r>
            <a:r>
              <a:rPr sz="2000" spc="-50" dirty="0">
                <a:latin typeface="Tahoma"/>
                <a:cs typeface="Tahoma"/>
              </a:rPr>
              <a:t>foil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...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227440" y="1330292"/>
            <a:ext cx="2281555" cy="1725930"/>
            <a:chOff x="6227440" y="1330292"/>
            <a:chExt cx="2281555" cy="1725930"/>
          </a:xfrm>
        </p:grpSpPr>
        <p:sp>
          <p:nvSpPr>
            <p:cNvPr id="18" name="object 18"/>
            <p:cNvSpPr/>
            <p:nvPr/>
          </p:nvSpPr>
          <p:spPr>
            <a:xfrm>
              <a:off x="6232202" y="1335055"/>
              <a:ext cx="2272030" cy="1716405"/>
            </a:xfrm>
            <a:custGeom>
              <a:avLst/>
              <a:gdLst/>
              <a:ahLst/>
              <a:cxnLst/>
              <a:rect l="l" t="t" r="r" b="b"/>
              <a:pathLst>
                <a:path w="2272029" h="1716405">
                  <a:moveTo>
                    <a:pt x="2106642" y="990599"/>
                  </a:moveTo>
                  <a:lnTo>
                    <a:pt x="277842" y="990599"/>
                  </a:lnTo>
                  <a:lnTo>
                    <a:pt x="233952" y="984702"/>
                  </a:lnTo>
                  <a:lnTo>
                    <a:pt x="194513" y="968059"/>
                  </a:lnTo>
                  <a:lnTo>
                    <a:pt x="161099" y="942243"/>
                  </a:lnTo>
                  <a:lnTo>
                    <a:pt x="135283" y="908829"/>
                  </a:lnTo>
                  <a:lnTo>
                    <a:pt x="118640" y="869390"/>
                  </a:lnTo>
                  <a:lnTo>
                    <a:pt x="112742" y="825499"/>
                  </a:lnTo>
                  <a:lnTo>
                    <a:pt x="112742" y="165099"/>
                  </a:lnTo>
                  <a:lnTo>
                    <a:pt x="118640" y="121209"/>
                  </a:lnTo>
                  <a:lnTo>
                    <a:pt x="135283" y="81770"/>
                  </a:lnTo>
                  <a:lnTo>
                    <a:pt x="161099" y="48356"/>
                  </a:lnTo>
                  <a:lnTo>
                    <a:pt x="194513" y="22540"/>
                  </a:lnTo>
                  <a:lnTo>
                    <a:pt x="233952" y="5897"/>
                  </a:lnTo>
                  <a:lnTo>
                    <a:pt x="277842" y="0"/>
                  </a:lnTo>
                  <a:lnTo>
                    <a:pt x="2106642" y="0"/>
                  </a:lnTo>
                  <a:lnTo>
                    <a:pt x="2169824" y="12567"/>
                  </a:lnTo>
                  <a:lnTo>
                    <a:pt x="2223385" y="48356"/>
                  </a:lnTo>
                  <a:lnTo>
                    <a:pt x="2259175" y="101918"/>
                  </a:lnTo>
                  <a:lnTo>
                    <a:pt x="2271742" y="165099"/>
                  </a:lnTo>
                  <a:lnTo>
                    <a:pt x="2271742" y="825499"/>
                  </a:lnTo>
                  <a:lnTo>
                    <a:pt x="2265845" y="869390"/>
                  </a:lnTo>
                  <a:lnTo>
                    <a:pt x="2249201" y="908829"/>
                  </a:lnTo>
                  <a:lnTo>
                    <a:pt x="2223386" y="942243"/>
                  </a:lnTo>
                  <a:lnTo>
                    <a:pt x="2189972" y="968059"/>
                  </a:lnTo>
                  <a:lnTo>
                    <a:pt x="2150533" y="984702"/>
                  </a:lnTo>
                  <a:lnTo>
                    <a:pt x="2106642" y="990599"/>
                  </a:lnTo>
                  <a:close/>
                </a:path>
                <a:path w="2272029" h="1716405">
                  <a:moveTo>
                    <a:pt x="0" y="1716075"/>
                  </a:moveTo>
                  <a:lnTo>
                    <a:pt x="472576" y="990599"/>
                  </a:lnTo>
                  <a:lnTo>
                    <a:pt x="1012326" y="990599"/>
                  </a:lnTo>
                  <a:lnTo>
                    <a:pt x="0" y="1716075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32202" y="1335055"/>
              <a:ext cx="2272030" cy="1716405"/>
            </a:xfrm>
            <a:custGeom>
              <a:avLst/>
              <a:gdLst/>
              <a:ahLst/>
              <a:cxnLst/>
              <a:rect l="l" t="t" r="r" b="b"/>
              <a:pathLst>
                <a:path w="2272029" h="1716405">
                  <a:moveTo>
                    <a:pt x="112742" y="165099"/>
                  </a:moveTo>
                  <a:lnTo>
                    <a:pt x="118640" y="121209"/>
                  </a:lnTo>
                  <a:lnTo>
                    <a:pt x="135283" y="81770"/>
                  </a:lnTo>
                  <a:lnTo>
                    <a:pt x="161099" y="48356"/>
                  </a:lnTo>
                  <a:lnTo>
                    <a:pt x="194513" y="22540"/>
                  </a:lnTo>
                  <a:lnTo>
                    <a:pt x="233952" y="5897"/>
                  </a:lnTo>
                  <a:lnTo>
                    <a:pt x="277842" y="0"/>
                  </a:lnTo>
                  <a:lnTo>
                    <a:pt x="472576" y="0"/>
                  </a:lnTo>
                  <a:lnTo>
                    <a:pt x="1012326" y="0"/>
                  </a:lnTo>
                  <a:lnTo>
                    <a:pt x="2106642" y="0"/>
                  </a:lnTo>
                  <a:lnTo>
                    <a:pt x="2139002" y="3201"/>
                  </a:lnTo>
                  <a:lnTo>
                    <a:pt x="2198240" y="27738"/>
                  </a:lnTo>
                  <a:lnTo>
                    <a:pt x="2244004" y="73502"/>
                  </a:lnTo>
                  <a:lnTo>
                    <a:pt x="2268541" y="132740"/>
                  </a:lnTo>
                  <a:lnTo>
                    <a:pt x="2271742" y="165099"/>
                  </a:lnTo>
                  <a:lnTo>
                    <a:pt x="2271742" y="577849"/>
                  </a:lnTo>
                  <a:lnTo>
                    <a:pt x="2271742" y="825499"/>
                  </a:lnTo>
                  <a:lnTo>
                    <a:pt x="2265845" y="869390"/>
                  </a:lnTo>
                  <a:lnTo>
                    <a:pt x="2249201" y="908829"/>
                  </a:lnTo>
                  <a:lnTo>
                    <a:pt x="2223386" y="942243"/>
                  </a:lnTo>
                  <a:lnTo>
                    <a:pt x="2189972" y="968059"/>
                  </a:lnTo>
                  <a:lnTo>
                    <a:pt x="2150533" y="984702"/>
                  </a:lnTo>
                  <a:lnTo>
                    <a:pt x="2106642" y="990599"/>
                  </a:lnTo>
                  <a:lnTo>
                    <a:pt x="1012326" y="990599"/>
                  </a:lnTo>
                  <a:lnTo>
                    <a:pt x="0" y="1716075"/>
                  </a:lnTo>
                  <a:lnTo>
                    <a:pt x="472576" y="990599"/>
                  </a:lnTo>
                  <a:lnTo>
                    <a:pt x="277842" y="990599"/>
                  </a:lnTo>
                  <a:lnTo>
                    <a:pt x="233952" y="984702"/>
                  </a:lnTo>
                  <a:lnTo>
                    <a:pt x="194513" y="968059"/>
                  </a:lnTo>
                  <a:lnTo>
                    <a:pt x="161099" y="942243"/>
                  </a:lnTo>
                  <a:lnTo>
                    <a:pt x="135283" y="908829"/>
                  </a:lnTo>
                  <a:lnTo>
                    <a:pt x="118640" y="869390"/>
                  </a:lnTo>
                  <a:lnTo>
                    <a:pt x="112742" y="825499"/>
                  </a:lnTo>
                  <a:lnTo>
                    <a:pt x="112742" y="577849"/>
                  </a:lnTo>
                  <a:lnTo>
                    <a:pt x="112742" y="1650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559604" y="1502695"/>
            <a:ext cx="17303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1450">
              <a:lnSpc>
                <a:spcPct val="100000"/>
              </a:lnSpc>
              <a:spcBef>
                <a:spcPts val="100"/>
              </a:spcBef>
            </a:pPr>
            <a:r>
              <a:rPr sz="2000" spc="130" dirty="0">
                <a:latin typeface="Tahoma"/>
                <a:cs typeface="Tahoma"/>
              </a:rPr>
              <a:t>A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100" dirty="0">
                <a:latin typeface="Tahoma"/>
                <a:cs typeface="Tahoma"/>
              </a:rPr>
              <a:t>paper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label </a:t>
            </a:r>
            <a:r>
              <a:rPr sz="2000" spc="-55" dirty="0">
                <a:latin typeface="Tahoma"/>
                <a:cs typeface="Tahoma"/>
              </a:rPr>
              <a:t>with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RFID</a:t>
            </a:r>
            <a:r>
              <a:rPr sz="2000" spc="-80" dirty="0">
                <a:latin typeface="Tahoma"/>
                <a:cs typeface="Tahoma"/>
              </a:rPr>
              <a:t> inside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70870" y="5287327"/>
            <a:ext cx="3218966" cy="14265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5636" y="6138072"/>
            <a:ext cx="857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90C126"/>
                </a:solidFill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672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00"/>
              </a:spcBef>
            </a:pPr>
            <a:r>
              <a:rPr u="none" dirty="0">
                <a:latin typeface="Trebuchet MS"/>
                <a:cs typeface="Trebuchet MS"/>
              </a:rPr>
              <a:t>Antenna</a:t>
            </a:r>
            <a:r>
              <a:rPr u="none" spc="-40" dirty="0">
                <a:latin typeface="Trebuchet MS"/>
                <a:cs typeface="Trebuchet MS"/>
              </a:rPr>
              <a:t> </a:t>
            </a:r>
            <a:r>
              <a:rPr u="none" dirty="0">
                <a:latin typeface="Trebuchet MS"/>
                <a:cs typeface="Trebuchet MS"/>
              </a:rPr>
              <a:t>fields:</a:t>
            </a:r>
            <a:r>
              <a:rPr u="none" spc="-40" dirty="0">
                <a:latin typeface="Trebuchet MS"/>
                <a:cs typeface="Trebuchet MS"/>
              </a:rPr>
              <a:t> </a:t>
            </a:r>
            <a:r>
              <a:rPr u="none" dirty="0">
                <a:latin typeface="Trebuchet MS"/>
                <a:cs typeface="Trebuchet MS"/>
              </a:rPr>
              <a:t>Inductive</a:t>
            </a:r>
            <a:r>
              <a:rPr u="none" spc="-35" dirty="0">
                <a:latin typeface="Trebuchet MS"/>
                <a:cs typeface="Trebuchet MS"/>
              </a:rPr>
              <a:t> </a:t>
            </a:r>
            <a:r>
              <a:rPr u="none" spc="-10" dirty="0">
                <a:latin typeface="Trebuchet MS"/>
                <a:cs typeface="Trebuchet MS"/>
              </a:rPr>
              <a:t>coupling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7400" y="3443289"/>
            <a:ext cx="1828800" cy="83820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135255" rIns="0" bIns="0" rtlCol="0">
            <a:spAutoFit/>
          </a:bodyPr>
          <a:lstStyle/>
          <a:p>
            <a:pPr marL="323215" marR="313690" indent="-1905">
              <a:lnSpc>
                <a:spcPct val="100000"/>
              </a:lnSpc>
              <a:spcBef>
                <a:spcPts val="1065"/>
              </a:spcBef>
            </a:pPr>
            <a:r>
              <a:rPr sz="1800" spc="-10" dirty="0">
                <a:latin typeface="Arial MT"/>
                <a:cs typeface="Arial MT"/>
              </a:rPr>
              <a:t>Transceiver </a:t>
            </a:r>
            <a:r>
              <a:rPr sz="1800" spc="-50" dirty="0">
                <a:latin typeface="Arial MT"/>
                <a:cs typeface="Arial MT"/>
              </a:rPr>
              <a:t>Tag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Reader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86200" y="3503614"/>
            <a:ext cx="2135505" cy="763905"/>
          </a:xfrm>
          <a:custGeom>
            <a:avLst/>
            <a:gdLst/>
            <a:ahLst/>
            <a:cxnLst/>
            <a:rect l="l" t="t" r="r" b="b"/>
            <a:pathLst>
              <a:path w="2135504" h="763904">
                <a:moveTo>
                  <a:pt x="533399" y="457199"/>
                </a:moveTo>
                <a:lnTo>
                  <a:pt x="536052" y="432071"/>
                </a:lnTo>
                <a:lnTo>
                  <a:pt x="543871" y="407502"/>
                </a:lnTo>
                <a:lnTo>
                  <a:pt x="574189" y="360357"/>
                </a:lnTo>
                <a:lnTo>
                  <a:pt x="622705" y="316397"/>
                </a:lnTo>
                <a:lnTo>
                  <a:pt x="687772" y="276251"/>
                </a:lnTo>
                <a:lnTo>
                  <a:pt x="725998" y="257806"/>
                </a:lnTo>
                <a:lnTo>
                  <a:pt x="767743" y="240551"/>
                </a:lnTo>
                <a:lnTo>
                  <a:pt x="812803" y="224565"/>
                </a:lnTo>
                <a:lnTo>
                  <a:pt x="860971" y="209927"/>
                </a:lnTo>
                <a:lnTo>
                  <a:pt x="912041" y="196716"/>
                </a:lnTo>
                <a:lnTo>
                  <a:pt x="965807" y="185010"/>
                </a:lnTo>
                <a:lnTo>
                  <a:pt x="1022064" y="174889"/>
                </a:lnTo>
                <a:lnTo>
                  <a:pt x="1080606" y="166432"/>
                </a:lnTo>
                <a:lnTo>
                  <a:pt x="1141226" y="159716"/>
                </a:lnTo>
                <a:lnTo>
                  <a:pt x="1203719" y="154822"/>
                </a:lnTo>
                <a:lnTo>
                  <a:pt x="1267879" y="151828"/>
                </a:lnTo>
                <a:lnTo>
                  <a:pt x="1333499" y="150812"/>
                </a:lnTo>
                <a:lnTo>
                  <a:pt x="1399120" y="151828"/>
                </a:lnTo>
                <a:lnTo>
                  <a:pt x="1463280" y="154822"/>
                </a:lnTo>
                <a:lnTo>
                  <a:pt x="1525773" y="159716"/>
                </a:lnTo>
                <a:lnTo>
                  <a:pt x="1586393" y="166432"/>
                </a:lnTo>
                <a:lnTo>
                  <a:pt x="1644935" y="174889"/>
                </a:lnTo>
                <a:lnTo>
                  <a:pt x="1701191" y="185010"/>
                </a:lnTo>
                <a:lnTo>
                  <a:pt x="1754958" y="196716"/>
                </a:lnTo>
                <a:lnTo>
                  <a:pt x="1806028" y="209927"/>
                </a:lnTo>
                <a:lnTo>
                  <a:pt x="1854196" y="224565"/>
                </a:lnTo>
                <a:lnTo>
                  <a:pt x="1899256" y="240551"/>
                </a:lnTo>
                <a:lnTo>
                  <a:pt x="1941001" y="257806"/>
                </a:lnTo>
                <a:lnTo>
                  <a:pt x="1979227" y="276251"/>
                </a:lnTo>
                <a:lnTo>
                  <a:pt x="2013726" y="295808"/>
                </a:lnTo>
                <a:lnTo>
                  <a:pt x="2070724" y="337940"/>
                </a:lnTo>
                <a:lnTo>
                  <a:pt x="2110346" y="383571"/>
                </a:lnTo>
                <a:lnTo>
                  <a:pt x="2130947" y="432071"/>
                </a:lnTo>
                <a:lnTo>
                  <a:pt x="2133599" y="457199"/>
                </a:lnTo>
                <a:lnTo>
                  <a:pt x="2123128" y="506897"/>
                </a:lnTo>
                <a:lnTo>
                  <a:pt x="2092810" y="554042"/>
                </a:lnTo>
                <a:lnTo>
                  <a:pt x="2044294" y="598002"/>
                </a:lnTo>
                <a:lnTo>
                  <a:pt x="1979227" y="638148"/>
                </a:lnTo>
                <a:lnTo>
                  <a:pt x="1941001" y="656593"/>
                </a:lnTo>
                <a:lnTo>
                  <a:pt x="1899256" y="673848"/>
                </a:lnTo>
                <a:lnTo>
                  <a:pt x="1854196" y="689834"/>
                </a:lnTo>
                <a:lnTo>
                  <a:pt x="1806028" y="704472"/>
                </a:lnTo>
                <a:lnTo>
                  <a:pt x="1754958" y="717683"/>
                </a:lnTo>
                <a:lnTo>
                  <a:pt x="1701191" y="729389"/>
                </a:lnTo>
                <a:lnTo>
                  <a:pt x="1644935" y="739510"/>
                </a:lnTo>
                <a:lnTo>
                  <a:pt x="1586393" y="747967"/>
                </a:lnTo>
                <a:lnTo>
                  <a:pt x="1525773" y="754683"/>
                </a:lnTo>
                <a:lnTo>
                  <a:pt x="1463280" y="759577"/>
                </a:lnTo>
                <a:lnTo>
                  <a:pt x="1399120" y="762571"/>
                </a:lnTo>
                <a:lnTo>
                  <a:pt x="1333499" y="763587"/>
                </a:lnTo>
                <a:lnTo>
                  <a:pt x="1267879" y="762571"/>
                </a:lnTo>
                <a:lnTo>
                  <a:pt x="1203719" y="759577"/>
                </a:lnTo>
                <a:lnTo>
                  <a:pt x="1141226" y="754683"/>
                </a:lnTo>
                <a:lnTo>
                  <a:pt x="1080606" y="747967"/>
                </a:lnTo>
                <a:lnTo>
                  <a:pt x="1022064" y="739510"/>
                </a:lnTo>
                <a:lnTo>
                  <a:pt x="965807" y="729389"/>
                </a:lnTo>
                <a:lnTo>
                  <a:pt x="912041" y="717683"/>
                </a:lnTo>
                <a:lnTo>
                  <a:pt x="860971" y="704472"/>
                </a:lnTo>
                <a:lnTo>
                  <a:pt x="812803" y="689834"/>
                </a:lnTo>
                <a:lnTo>
                  <a:pt x="767743" y="673848"/>
                </a:lnTo>
                <a:lnTo>
                  <a:pt x="725998" y="656593"/>
                </a:lnTo>
                <a:lnTo>
                  <a:pt x="687772" y="638148"/>
                </a:lnTo>
                <a:lnTo>
                  <a:pt x="653273" y="618591"/>
                </a:lnTo>
                <a:lnTo>
                  <a:pt x="596275" y="576459"/>
                </a:lnTo>
                <a:lnTo>
                  <a:pt x="556653" y="530828"/>
                </a:lnTo>
                <a:lnTo>
                  <a:pt x="536052" y="482328"/>
                </a:lnTo>
                <a:lnTo>
                  <a:pt x="533399" y="457199"/>
                </a:lnTo>
                <a:close/>
              </a:path>
              <a:path w="2135504" h="763904">
                <a:moveTo>
                  <a:pt x="534987" y="382587"/>
                </a:moveTo>
                <a:lnTo>
                  <a:pt x="537639" y="357458"/>
                </a:lnTo>
                <a:lnTo>
                  <a:pt x="545459" y="332889"/>
                </a:lnTo>
                <a:lnTo>
                  <a:pt x="575777" y="285745"/>
                </a:lnTo>
                <a:lnTo>
                  <a:pt x="624293" y="241784"/>
                </a:lnTo>
                <a:lnTo>
                  <a:pt x="689360" y="201638"/>
                </a:lnTo>
                <a:lnTo>
                  <a:pt x="727585" y="183193"/>
                </a:lnTo>
                <a:lnTo>
                  <a:pt x="769331" y="165938"/>
                </a:lnTo>
                <a:lnTo>
                  <a:pt x="814390" y="149952"/>
                </a:lnTo>
                <a:lnTo>
                  <a:pt x="862558" y="135314"/>
                </a:lnTo>
                <a:lnTo>
                  <a:pt x="913628" y="122103"/>
                </a:lnTo>
                <a:lnTo>
                  <a:pt x="967395" y="110398"/>
                </a:lnTo>
                <a:lnTo>
                  <a:pt x="1023652" y="100277"/>
                </a:lnTo>
                <a:lnTo>
                  <a:pt x="1082193" y="91819"/>
                </a:lnTo>
                <a:lnTo>
                  <a:pt x="1142814" y="85104"/>
                </a:lnTo>
                <a:lnTo>
                  <a:pt x="1205307" y="80210"/>
                </a:lnTo>
                <a:lnTo>
                  <a:pt x="1269466" y="77215"/>
                </a:lnTo>
                <a:lnTo>
                  <a:pt x="1335087" y="76199"/>
                </a:lnTo>
                <a:lnTo>
                  <a:pt x="1400708" y="77215"/>
                </a:lnTo>
                <a:lnTo>
                  <a:pt x="1464867" y="80210"/>
                </a:lnTo>
                <a:lnTo>
                  <a:pt x="1527360" y="85104"/>
                </a:lnTo>
                <a:lnTo>
                  <a:pt x="1587980" y="91819"/>
                </a:lnTo>
                <a:lnTo>
                  <a:pt x="1646522" y="100277"/>
                </a:lnTo>
                <a:lnTo>
                  <a:pt x="1702779" y="110398"/>
                </a:lnTo>
                <a:lnTo>
                  <a:pt x="1756546" y="122103"/>
                </a:lnTo>
                <a:lnTo>
                  <a:pt x="1807616" y="135314"/>
                </a:lnTo>
                <a:lnTo>
                  <a:pt x="1855783" y="149952"/>
                </a:lnTo>
                <a:lnTo>
                  <a:pt x="1900843" y="165938"/>
                </a:lnTo>
                <a:lnTo>
                  <a:pt x="1942589" y="183193"/>
                </a:lnTo>
                <a:lnTo>
                  <a:pt x="1980814" y="201638"/>
                </a:lnTo>
                <a:lnTo>
                  <a:pt x="2015314" y="221195"/>
                </a:lnTo>
                <a:lnTo>
                  <a:pt x="2072311" y="263327"/>
                </a:lnTo>
                <a:lnTo>
                  <a:pt x="2111934" y="308959"/>
                </a:lnTo>
                <a:lnTo>
                  <a:pt x="2132535" y="357458"/>
                </a:lnTo>
                <a:lnTo>
                  <a:pt x="2135187" y="382587"/>
                </a:lnTo>
                <a:lnTo>
                  <a:pt x="2124715" y="432285"/>
                </a:lnTo>
                <a:lnTo>
                  <a:pt x="2094397" y="479429"/>
                </a:lnTo>
                <a:lnTo>
                  <a:pt x="2045881" y="523390"/>
                </a:lnTo>
                <a:lnTo>
                  <a:pt x="1980814" y="563535"/>
                </a:lnTo>
                <a:lnTo>
                  <a:pt x="1942589" y="581981"/>
                </a:lnTo>
                <a:lnTo>
                  <a:pt x="1900843" y="599236"/>
                </a:lnTo>
                <a:lnTo>
                  <a:pt x="1855783" y="615222"/>
                </a:lnTo>
                <a:lnTo>
                  <a:pt x="1807616" y="629859"/>
                </a:lnTo>
                <a:lnTo>
                  <a:pt x="1756546" y="643071"/>
                </a:lnTo>
                <a:lnTo>
                  <a:pt x="1702779" y="654776"/>
                </a:lnTo>
                <a:lnTo>
                  <a:pt x="1646522" y="664897"/>
                </a:lnTo>
                <a:lnTo>
                  <a:pt x="1587980" y="673355"/>
                </a:lnTo>
                <a:lnTo>
                  <a:pt x="1527360" y="680070"/>
                </a:lnTo>
                <a:lnTo>
                  <a:pt x="1464867" y="684964"/>
                </a:lnTo>
                <a:lnTo>
                  <a:pt x="1400708" y="687959"/>
                </a:lnTo>
                <a:lnTo>
                  <a:pt x="1335087" y="688974"/>
                </a:lnTo>
                <a:lnTo>
                  <a:pt x="1269466" y="687959"/>
                </a:lnTo>
                <a:lnTo>
                  <a:pt x="1205307" y="684964"/>
                </a:lnTo>
                <a:lnTo>
                  <a:pt x="1142814" y="680070"/>
                </a:lnTo>
                <a:lnTo>
                  <a:pt x="1082193" y="673355"/>
                </a:lnTo>
                <a:lnTo>
                  <a:pt x="1023652" y="664897"/>
                </a:lnTo>
                <a:lnTo>
                  <a:pt x="967395" y="654776"/>
                </a:lnTo>
                <a:lnTo>
                  <a:pt x="913628" y="643071"/>
                </a:lnTo>
                <a:lnTo>
                  <a:pt x="862558" y="629859"/>
                </a:lnTo>
                <a:lnTo>
                  <a:pt x="814390" y="615222"/>
                </a:lnTo>
                <a:lnTo>
                  <a:pt x="769331" y="599236"/>
                </a:lnTo>
                <a:lnTo>
                  <a:pt x="727585" y="581981"/>
                </a:lnTo>
                <a:lnTo>
                  <a:pt x="689360" y="563535"/>
                </a:lnTo>
                <a:lnTo>
                  <a:pt x="654860" y="543979"/>
                </a:lnTo>
                <a:lnTo>
                  <a:pt x="597863" y="501847"/>
                </a:lnTo>
                <a:lnTo>
                  <a:pt x="558240" y="456215"/>
                </a:lnTo>
                <a:lnTo>
                  <a:pt x="537639" y="407716"/>
                </a:lnTo>
                <a:lnTo>
                  <a:pt x="534987" y="382587"/>
                </a:lnTo>
                <a:close/>
              </a:path>
              <a:path w="2135504" h="763904">
                <a:moveTo>
                  <a:pt x="534987" y="306387"/>
                </a:moveTo>
                <a:lnTo>
                  <a:pt x="537639" y="281258"/>
                </a:lnTo>
                <a:lnTo>
                  <a:pt x="545459" y="256689"/>
                </a:lnTo>
                <a:lnTo>
                  <a:pt x="575777" y="209545"/>
                </a:lnTo>
                <a:lnTo>
                  <a:pt x="624293" y="165584"/>
                </a:lnTo>
                <a:lnTo>
                  <a:pt x="689360" y="125438"/>
                </a:lnTo>
                <a:lnTo>
                  <a:pt x="727585" y="106993"/>
                </a:lnTo>
                <a:lnTo>
                  <a:pt x="769331" y="89738"/>
                </a:lnTo>
                <a:lnTo>
                  <a:pt x="814390" y="73752"/>
                </a:lnTo>
                <a:lnTo>
                  <a:pt x="862558" y="59114"/>
                </a:lnTo>
                <a:lnTo>
                  <a:pt x="913628" y="45903"/>
                </a:lnTo>
                <a:lnTo>
                  <a:pt x="967395" y="34198"/>
                </a:lnTo>
                <a:lnTo>
                  <a:pt x="1023652" y="24077"/>
                </a:lnTo>
                <a:lnTo>
                  <a:pt x="1082193" y="15619"/>
                </a:lnTo>
                <a:lnTo>
                  <a:pt x="1142814" y="8904"/>
                </a:lnTo>
                <a:lnTo>
                  <a:pt x="1205307" y="4010"/>
                </a:lnTo>
                <a:lnTo>
                  <a:pt x="1269466" y="1015"/>
                </a:lnTo>
                <a:lnTo>
                  <a:pt x="1335087" y="0"/>
                </a:lnTo>
                <a:lnTo>
                  <a:pt x="1400708" y="1015"/>
                </a:lnTo>
                <a:lnTo>
                  <a:pt x="1464867" y="4010"/>
                </a:lnTo>
                <a:lnTo>
                  <a:pt x="1527360" y="8904"/>
                </a:lnTo>
                <a:lnTo>
                  <a:pt x="1587980" y="15619"/>
                </a:lnTo>
                <a:lnTo>
                  <a:pt x="1646522" y="24077"/>
                </a:lnTo>
                <a:lnTo>
                  <a:pt x="1702779" y="34198"/>
                </a:lnTo>
                <a:lnTo>
                  <a:pt x="1756546" y="45903"/>
                </a:lnTo>
                <a:lnTo>
                  <a:pt x="1807616" y="59114"/>
                </a:lnTo>
                <a:lnTo>
                  <a:pt x="1855783" y="73752"/>
                </a:lnTo>
                <a:lnTo>
                  <a:pt x="1900843" y="89738"/>
                </a:lnTo>
                <a:lnTo>
                  <a:pt x="1942589" y="106993"/>
                </a:lnTo>
                <a:lnTo>
                  <a:pt x="1980814" y="125438"/>
                </a:lnTo>
                <a:lnTo>
                  <a:pt x="2015314" y="144995"/>
                </a:lnTo>
                <a:lnTo>
                  <a:pt x="2072311" y="187127"/>
                </a:lnTo>
                <a:lnTo>
                  <a:pt x="2111934" y="232759"/>
                </a:lnTo>
                <a:lnTo>
                  <a:pt x="2132535" y="281258"/>
                </a:lnTo>
                <a:lnTo>
                  <a:pt x="2135187" y="306387"/>
                </a:lnTo>
                <a:lnTo>
                  <a:pt x="2124715" y="356085"/>
                </a:lnTo>
                <a:lnTo>
                  <a:pt x="2094397" y="403229"/>
                </a:lnTo>
                <a:lnTo>
                  <a:pt x="2045881" y="447190"/>
                </a:lnTo>
                <a:lnTo>
                  <a:pt x="1980814" y="487335"/>
                </a:lnTo>
                <a:lnTo>
                  <a:pt x="1942589" y="505781"/>
                </a:lnTo>
                <a:lnTo>
                  <a:pt x="1900843" y="523036"/>
                </a:lnTo>
                <a:lnTo>
                  <a:pt x="1855783" y="539022"/>
                </a:lnTo>
                <a:lnTo>
                  <a:pt x="1807616" y="553659"/>
                </a:lnTo>
                <a:lnTo>
                  <a:pt x="1756546" y="566871"/>
                </a:lnTo>
                <a:lnTo>
                  <a:pt x="1702779" y="578576"/>
                </a:lnTo>
                <a:lnTo>
                  <a:pt x="1646522" y="588697"/>
                </a:lnTo>
                <a:lnTo>
                  <a:pt x="1587980" y="597155"/>
                </a:lnTo>
                <a:lnTo>
                  <a:pt x="1527360" y="603870"/>
                </a:lnTo>
                <a:lnTo>
                  <a:pt x="1464867" y="608764"/>
                </a:lnTo>
                <a:lnTo>
                  <a:pt x="1400708" y="611759"/>
                </a:lnTo>
                <a:lnTo>
                  <a:pt x="1335087" y="612774"/>
                </a:lnTo>
                <a:lnTo>
                  <a:pt x="1269466" y="611759"/>
                </a:lnTo>
                <a:lnTo>
                  <a:pt x="1205307" y="608764"/>
                </a:lnTo>
                <a:lnTo>
                  <a:pt x="1142814" y="603870"/>
                </a:lnTo>
                <a:lnTo>
                  <a:pt x="1082193" y="597155"/>
                </a:lnTo>
                <a:lnTo>
                  <a:pt x="1023652" y="588697"/>
                </a:lnTo>
                <a:lnTo>
                  <a:pt x="967395" y="578576"/>
                </a:lnTo>
                <a:lnTo>
                  <a:pt x="913628" y="566871"/>
                </a:lnTo>
                <a:lnTo>
                  <a:pt x="862558" y="553659"/>
                </a:lnTo>
                <a:lnTo>
                  <a:pt x="814390" y="539022"/>
                </a:lnTo>
                <a:lnTo>
                  <a:pt x="769331" y="523036"/>
                </a:lnTo>
                <a:lnTo>
                  <a:pt x="727585" y="505781"/>
                </a:lnTo>
                <a:lnTo>
                  <a:pt x="689360" y="487335"/>
                </a:lnTo>
                <a:lnTo>
                  <a:pt x="654860" y="467779"/>
                </a:lnTo>
                <a:lnTo>
                  <a:pt x="597863" y="425647"/>
                </a:lnTo>
                <a:lnTo>
                  <a:pt x="558240" y="380015"/>
                </a:lnTo>
                <a:lnTo>
                  <a:pt x="537639" y="331516"/>
                </a:lnTo>
                <a:lnTo>
                  <a:pt x="534987" y="306387"/>
                </a:lnTo>
                <a:close/>
              </a:path>
              <a:path w="2135504" h="763904">
                <a:moveTo>
                  <a:pt x="0" y="382587"/>
                </a:moveTo>
                <a:lnTo>
                  <a:pt x="533399" y="3825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87912" y="4257485"/>
            <a:ext cx="7600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 MT"/>
                <a:cs typeface="Arial MT"/>
              </a:rPr>
              <a:t>antenna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615238" y="2662238"/>
            <a:ext cx="1914525" cy="2676525"/>
            <a:chOff x="7615238" y="2662238"/>
            <a:chExt cx="1914525" cy="2676525"/>
          </a:xfrm>
        </p:grpSpPr>
        <p:sp>
          <p:nvSpPr>
            <p:cNvPr id="8" name="object 8"/>
            <p:cNvSpPr/>
            <p:nvPr/>
          </p:nvSpPr>
          <p:spPr>
            <a:xfrm>
              <a:off x="7620000" y="2667001"/>
              <a:ext cx="1905000" cy="2667000"/>
            </a:xfrm>
            <a:custGeom>
              <a:avLst/>
              <a:gdLst/>
              <a:ahLst/>
              <a:cxnLst/>
              <a:rect l="l" t="t" r="r" b="b"/>
              <a:pathLst>
                <a:path w="1905000" h="2667000">
                  <a:moveTo>
                    <a:pt x="1587494" y="2667000"/>
                  </a:moveTo>
                  <a:lnTo>
                    <a:pt x="317506" y="2667000"/>
                  </a:lnTo>
                  <a:lnTo>
                    <a:pt x="270587" y="2663557"/>
                  </a:lnTo>
                  <a:lnTo>
                    <a:pt x="225806" y="2653557"/>
                  </a:lnTo>
                  <a:lnTo>
                    <a:pt x="183653" y="2637490"/>
                  </a:lnTo>
                  <a:lnTo>
                    <a:pt x="144620" y="2615847"/>
                  </a:lnTo>
                  <a:lnTo>
                    <a:pt x="109198" y="2589121"/>
                  </a:lnTo>
                  <a:lnTo>
                    <a:pt x="77878" y="2557801"/>
                  </a:lnTo>
                  <a:lnTo>
                    <a:pt x="51152" y="2522379"/>
                  </a:lnTo>
                  <a:lnTo>
                    <a:pt x="29509" y="2483346"/>
                  </a:lnTo>
                  <a:lnTo>
                    <a:pt x="13442" y="2441193"/>
                  </a:lnTo>
                  <a:lnTo>
                    <a:pt x="3442" y="2396412"/>
                  </a:lnTo>
                  <a:lnTo>
                    <a:pt x="0" y="2349493"/>
                  </a:lnTo>
                  <a:lnTo>
                    <a:pt x="0" y="317506"/>
                  </a:lnTo>
                  <a:lnTo>
                    <a:pt x="3442" y="270587"/>
                  </a:lnTo>
                  <a:lnTo>
                    <a:pt x="13442" y="225806"/>
                  </a:lnTo>
                  <a:lnTo>
                    <a:pt x="29509" y="183653"/>
                  </a:lnTo>
                  <a:lnTo>
                    <a:pt x="51152" y="144620"/>
                  </a:lnTo>
                  <a:lnTo>
                    <a:pt x="77878" y="109198"/>
                  </a:lnTo>
                  <a:lnTo>
                    <a:pt x="109198" y="77878"/>
                  </a:lnTo>
                  <a:lnTo>
                    <a:pt x="144620" y="51152"/>
                  </a:lnTo>
                  <a:lnTo>
                    <a:pt x="183653" y="29509"/>
                  </a:lnTo>
                  <a:lnTo>
                    <a:pt x="225806" y="13442"/>
                  </a:lnTo>
                  <a:lnTo>
                    <a:pt x="270587" y="3442"/>
                  </a:lnTo>
                  <a:lnTo>
                    <a:pt x="317506" y="0"/>
                  </a:lnTo>
                  <a:lnTo>
                    <a:pt x="1587494" y="0"/>
                  </a:lnTo>
                  <a:lnTo>
                    <a:pt x="1637463" y="3955"/>
                  </a:lnTo>
                  <a:lnTo>
                    <a:pt x="1685751" y="15585"/>
                  </a:lnTo>
                  <a:lnTo>
                    <a:pt x="1731506" y="34537"/>
                  </a:lnTo>
                  <a:lnTo>
                    <a:pt x="1773875" y="60458"/>
                  </a:lnTo>
                  <a:lnTo>
                    <a:pt x="1812005" y="92995"/>
                  </a:lnTo>
                  <a:lnTo>
                    <a:pt x="1844541" y="131125"/>
                  </a:lnTo>
                  <a:lnTo>
                    <a:pt x="1870462" y="173494"/>
                  </a:lnTo>
                  <a:lnTo>
                    <a:pt x="1889415" y="219249"/>
                  </a:lnTo>
                  <a:lnTo>
                    <a:pt x="1901045" y="267537"/>
                  </a:lnTo>
                  <a:lnTo>
                    <a:pt x="1905000" y="317506"/>
                  </a:lnTo>
                  <a:lnTo>
                    <a:pt x="1905000" y="2349493"/>
                  </a:lnTo>
                  <a:lnTo>
                    <a:pt x="1901558" y="2396412"/>
                  </a:lnTo>
                  <a:lnTo>
                    <a:pt x="1891557" y="2441193"/>
                  </a:lnTo>
                  <a:lnTo>
                    <a:pt x="1875490" y="2483346"/>
                  </a:lnTo>
                  <a:lnTo>
                    <a:pt x="1853848" y="2522379"/>
                  </a:lnTo>
                  <a:lnTo>
                    <a:pt x="1827121" y="2557801"/>
                  </a:lnTo>
                  <a:lnTo>
                    <a:pt x="1795801" y="2589121"/>
                  </a:lnTo>
                  <a:lnTo>
                    <a:pt x="1760379" y="2615847"/>
                  </a:lnTo>
                  <a:lnTo>
                    <a:pt x="1721347" y="2637490"/>
                  </a:lnTo>
                  <a:lnTo>
                    <a:pt x="1679194" y="2653557"/>
                  </a:lnTo>
                  <a:lnTo>
                    <a:pt x="1634413" y="2663557"/>
                  </a:lnTo>
                  <a:lnTo>
                    <a:pt x="1587494" y="2667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20000" y="2667001"/>
              <a:ext cx="1905000" cy="2667000"/>
            </a:xfrm>
            <a:custGeom>
              <a:avLst/>
              <a:gdLst/>
              <a:ahLst/>
              <a:cxnLst/>
              <a:rect l="l" t="t" r="r" b="b"/>
              <a:pathLst>
                <a:path w="1905000" h="2667000">
                  <a:moveTo>
                    <a:pt x="0" y="317506"/>
                  </a:moveTo>
                  <a:lnTo>
                    <a:pt x="3442" y="270587"/>
                  </a:lnTo>
                  <a:lnTo>
                    <a:pt x="13442" y="225806"/>
                  </a:lnTo>
                  <a:lnTo>
                    <a:pt x="29509" y="183653"/>
                  </a:lnTo>
                  <a:lnTo>
                    <a:pt x="51152" y="144620"/>
                  </a:lnTo>
                  <a:lnTo>
                    <a:pt x="77878" y="109198"/>
                  </a:lnTo>
                  <a:lnTo>
                    <a:pt x="109198" y="77878"/>
                  </a:lnTo>
                  <a:lnTo>
                    <a:pt x="144620" y="51152"/>
                  </a:lnTo>
                  <a:lnTo>
                    <a:pt x="183653" y="29509"/>
                  </a:lnTo>
                  <a:lnTo>
                    <a:pt x="225806" y="13442"/>
                  </a:lnTo>
                  <a:lnTo>
                    <a:pt x="270587" y="3442"/>
                  </a:lnTo>
                  <a:lnTo>
                    <a:pt x="317506" y="0"/>
                  </a:lnTo>
                  <a:lnTo>
                    <a:pt x="1587494" y="0"/>
                  </a:lnTo>
                  <a:lnTo>
                    <a:pt x="1637463" y="3955"/>
                  </a:lnTo>
                  <a:lnTo>
                    <a:pt x="1685751" y="15585"/>
                  </a:lnTo>
                  <a:lnTo>
                    <a:pt x="1731506" y="34537"/>
                  </a:lnTo>
                  <a:lnTo>
                    <a:pt x="1773875" y="60458"/>
                  </a:lnTo>
                  <a:lnTo>
                    <a:pt x="1812005" y="92995"/>
                  </a:lnTo>
                  <a:lnTo>
                    <a:pt x="1844541" y="131125"/>
                  </a:lnTo>
                  <a:lnTo>
                    <a:pt x="1870462" y="173494"/>
                  </a:lnTo>
                  <a:lnTo>
                    <a:pt x="1889415" y="219249"/>
                  </a:lnTo>
                  <a:lnTo>
                    <a:pt x="1901045" y="267537"/>
                  </a:lnTo>
                  <a:lnTo>
                    <a:pt x="1905000" y="317506"/>
                  </a:lnTo>
                  <a:lnTo>
                    <a:pt x="1905000" y="2349493"/>
                  </a:lnTo>
                  <a:lnTo>
                    <a:pt x="1901558" y="2396412"/>
                  </a:lnTo>
                  <a:lnTo>
                    <a:pt x="1891557" y="2441193"/>
                  </a:lnTo>
                  <a:lnTo>
                    <a:pt x="1875490" y="2483346"/>
                  </a:lnTo>
                  <a:lnTo>
                    <a:pt x="1853848" y="2522379"/>
                  </a:lnTo>
                  <a:lnTo>
                    <a:pt x="1827121" y="2557801"/>
                  </a:lnTo>
                  <a:lnTo>
                    <a:pt x="1795801" y="2589121"/>
                  </a:lnTo>
                  <a:lnTo>
                    <a:pt x="1760379" y="2615847"/>
                  </a:lnTo>
                  <a:lnTo>
                    <a:pt x="1721347" y="2637490"/>
                  </a:lnTo>
                  <a:lnTo>
                    <a:pt x="1679194" y="2653557"/>
                  </a:lnTo>
                  <a:lnTo>
                    <a:pt x="1634413" y="2663557"/>
                  </a:lnTo>
                  <a:lnTo>
                    <a:pt x="1587494" y="2667000"/>
                  </a:lnTo>
                  <a:lnTo>
                    <a:pt x="317506" y="2667000"/>
                  </a:lnTo>
                  <a:lnTo>
                    <a:pt x="270587" y="2663557"/>
                  </a:lnTo>
                  <a:lnTo>
                    <a:pt x="225806" y="2653557"/>
                  </a:lnTo>
                  <a:lnTo>
                    <a:pt x="183653" y="2637490"/>
                  </a:lnTo>
                  <a:lnTo>
                    <a:pt x="144620" y="2615847"/>
                  </a:lnTo>
                  <a:lnTo>
                    <a:pt x="109198" y="2589121"/>
                  </a:lnTo>
                  <a:lnTo>
                    <a:pt x="77878" y="2557801"/>
                  </a:lnTo>
                  <a:lnTo>
                    <a:pt x="51152" y="2522379"/>
                  </a:lnTo>
                  <a:lnTo>
                    <a:pt x="29509" y="2483346"/>
                  </a:lnTo>
                  <a:lnTo>
                    <a:pt x="13442" y="2441193"/>
                  </a:lnTo>
                  <a:lnTo>
                    <a:pt x="3442" y="2396412"/>
                  </a:lnTo>
                  <a:lnTo>
                    <a:pt x="0" y="2349493"/>
                  </a:lnTo>
                  <a:lnTo>
                    <a:pt x="0" y="31750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293138" y="3704337"/>
            <a:ext cx="558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 MT"/>
                <a:cs typeface="Arial MT"/>
              </a:rPr>
              <a:t>RFID</a:t>
            </a:r>
            <a:endParaRPr sz="1800">
              <a:latin typeface="Arial MT"/>
              <a:cs typeface="Arial MT"/>
            </a:endParaRPr>
          </a:p>
          <a:p>
            <a:pPr marL="94615">
              <a:lnSpc>
                <a:spcPct val="100000"/>
              </a:lnSpc>
            </a:pPr>
            <a:r>
              <a:rPr sz="1800" spc="-25" dirty="0">
                <a:latin typeface="Arial MT"/>
                <a:cs typeface="Arial MT"/>
              </a:rPr>
              <a:t>Tag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301038" y="2786063"/>
            <a:ext cx="619125" cy="238125"/>
            <a:chOff x="8301038" y="2786063"/>
            <a:chExt cx="619125" cy="238125"/>
          </a:xfrm>
        </p:grpSpPr>
        <p:sp>
          <p:nvSpPr>
            <p:cNvPr id="12" name="object 12"/>
            <p:cNvSpPr/>
            <p:nvPr/>
          </p:nvSpPr>
          <p:spPr>
            <a:xfrm>
              <a:off x="8305800" y="2790826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609600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228599"/>
                  </a:lnTo>
                  <a:close/>
                </a:path>
              </a:pathLst>
            </a:custGeom>
            <a:solidFill>
              <a:srgbClr val="90C1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5800" y="2790826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0"/>
                  </a:moveTo>
                  <a:lnTo>
                    <a:pt x="609600" y="0"/>
                  </a:lnTo>
                  <a:lnTo>
                    <a:pt x="609600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166101" y="2087372"/>
            <a:ext cx="191071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IC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microprocessor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667784" y="2349500"/>
            <a:ext cx="160655" cy="457200"/>
            <a:chOff x="8667784" y="2349500"/>
            <a:chExt cx="160655" cy="457200"/>
          </a:xfrm>
        </p:grpSpPr>
        <p:sp>
          <p:nvSpPr>
            <p:cNvPr id="16" name="object 16"/>
            <p:cNvSpPr/>
            <p:nvPr/>
          </p:nvSpPr>
          <p:spPr>
            <a:xfrm>
              <a:off x="8687467" y="2354263"/>
              <a:ext cx="135890" cy="406400"/>
            </a:xfrm>
            <a:custGeom>
              <a:avLst/>
              <a:gdLst/>
              <a:ahLst/>
              <a:cxnLst/>
              <a:rect l="l" t="t" r="r" b="b"/>
              <a:pathLst>
                <a:path w="135890" h="406400">
                  <a:moveTo>
                    <a:pt x="135858" y="0"/>
                  </a:moveTo>
                  <a:lnTo>
                    <a:pt x="0" y="40617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72547" y="2755449"/>
              <a:ext cx="29845" cy="46355"/>
            </a:xfrm>
            <a:custGeom>
              <a:avLst/>
              <a:gdLst/>
              <a:ahLst/>
              <a:cxnLst/>
              <a:rect l="l" t="t" r="r" b="b"/>
              <a:pathLst>
                <a:path w="29845" h="46355">
                  <a:moveTo>
                    <a:pt x="1208" y="45983"/>
                  </a:moveTo>
                  <a:lnTo>
                    <a:pt x="0" y="0"/>
                  </a:lnTo>
                  <a:lnTo>
                    <a:pt x="29839" y="9981"/>
                  </a:lnTo>
                  <a:lnTo>
                    <a:pt x="1208" y="459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672547" y="2755449"/>
              <a:ext cx="29845" cy="46355"/>
            </a:xfrm>
            <a:custGeom>
              <a:avLst/>
              <a:gdLst/>
              <a:ahLst/>
              <a:cxnLst/>
              <a:rect l="l" t="t" r="r" b="b"/>
              <a:pathLst>
                <a:path w="29845" h="46355">
                  <a:moveTo>
                    <a:pt x="0" y="0"/>
                  </a:moveTo>
                  <a:lnTo>
                    <a:pt x="1208" y="45983"/>
                  </a:lnTo>
                  <a:lnTo>
                    <a:pt x="29839" y="998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320089" y="5533835"/>
            <a:ext cx="7600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 MT"/>
                <a:cs typeface="Arial MT"/>
              </a:rPr>
              <a:t>antenna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818187" y="2867026"/>
            <a:ext cx="6264910" cy="3930650"/>
            <a:chOff x="5818187" y="2867026"/>
            <a:chExt cx="6264910" cy="3930650"/>
          </a:xfrm>
        </p:grpSpPr>
        <p:sp>
          <p:nvSpPr>
            <p:cNvPr id="21" name="object 21"/>
            <p:cNvSpPr/>
            <p:nvPr/>
          </p:nvSpPr>
          <p:spPr>
            <a:xfrm>
              <a:off x="8631238" y="5247005"/>
              <a:ext cx="167005" cy="333375"/>
            </a:xfrm>
            <a:custGeom>
              <a:avLst/>
              <a:gdLst/>
              <a:ahLst/>
              <a:cxnLst/>
              <a:rect l="l" t="t" r="r" b="b"/>
              <a:pathLst>
                <a:path w="167004" h="333375">
                  <a:moveTo>
                    <a:pt x="0" y="333058"/>
                  </a:moveTo>
                  <a:lnTo>
                    <a:pt x="16652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783696" y="5208343"/>
              <a:ext cx="33655" cy="45720"/>
            </a:xfrm>
            <a:custGeom>
              <a:avLst/>
              <a:gdLst/>
              <a:ahLst/>
              <a:cxnLst/>
              <a:rect l="l" t="t" r="r" b="b"/>
              <a:pathLst>
                <a:path w="33654" h="45720">
                  <a:moveTo>
                    <a:pt x="28142" y="45697"/>
                  </a:moveTo>
                  <a:lnTo>
                    <a:pt x="0" y="31625"/>
                  </a:lnTo>
                  <a:lnTo>
                    <a:pt x="33402" y="0"/>
                  </a:lnTo>
                  <a:lnTo>
                    <a:pt x="28142" y="456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783696" y="5208343"/>
              <a:ext cx="33655" cy="45720"/>
            </a:xfrm>
            <a:custGeom>
              <a:avLst/>
              <a:gdLst/>
              <a:ahLst/>
              <a:cxnLst/>
              <a:rect l="l" t="t" r="r" b="b"/>
              <a:pathLst>
                <a:path w="33654" h="45720">
                  <a:moveTo>
                    <a:pt x="28142" y="45697"/>
                  </a:moveTo>
                  <a:lnTo>
                    <a:pt x="33402" y="0"/>
                  </a:lnTo>
                  <a:lnTo>
                    <a:pt x="0" y="31625"/>
                  </a:lnTo>
                  <a:lnTo>
                    <a:pt x="28142" y="4569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848600" y="2895601"/>
              <a:ext cx="1447800" cy="2209800"/>
            </a:xfrm>
            <a:custGeom>
              <a:avLst/>
              <a:gdLst/>
              <a:ahLst/>
              <a:cxnLst/>
              <a:rect l="l" t="t" r="r" b="b"/>
              <a:pathLst>
                <a:path w="1447800" h="2209800">
                  <a:moveTo>
                    <a:pt x="0" y="241304"/>
                  </a:moveTo>
                  <a:lnTo>
                    <a:pt x="4902" y="192673"/>
                  </a:lnTo>
                  <a:lnTo>
                    <a:pt x="18962" y="147378"/>
                  </a:lnTo>
                  <a:lnTo>
                    <a:pt x="41211" y="106388"/>
                  </a:lnTo>
                  <a:lnTo>
                    <a:pt x="70676" y="70676"/>
                  </a:lnTo>
                  <a:lnTo>
                    <a:pt x="106389" y="41211"/>
                  </a:lnTo>
                  <a:lnTo>
                    <a:pt x="147378" y="18962"/>
                  </a:lnTo>
                  <a:lnTo>
                    <a:pt x="192673" y="4902"/>
                  </a:lnTo>
                  <a:lnTo>
                    <a:pt x="241305" y="0"/>
                  </a:lnTo>
                  <a:lnTo>
                    <a:pt x="1206495" y="0"/>
                  </a:lnTo>
                  <a:lnTo>
                    <a:pt x="1253791" y="4679"/>
                  </a:lnTo>
                  <a:lnTo>
                    <a:pt x="1298838" y="18368"/>
                  </a:lnTo>
                  <a:lnTo>
                    <a:pt x="1340371" y="40541"/>
                  </a:lnTo>
                  <a:lnTo>
                    <a:pt x="1377124" y="70676"/>
                  </a:lnTo>
                  <a:lnTo>
                    <a:pt x="1407258" y="107428"/>
                  </a:lnTo>
                  <a:lnTo>
                    <a:pt x="1429432" y="148961"/>
                  </a:lnTo>
                  <a:lnTo>
                    <a:pt x="1443121" y="194008"/>
                  </a:lnTo>
                  <a:lnTo>
                    <a:pt x="1447800" y="241304"/>
                  </a:lnTo>
                  <a:lnTo>
                    <a:pt x="1447800" y="1968495"/>
                  </a:lnTo>
                  <a:lnTo>
                    <a:pt x="1442898" y="2017126"/>
                  </a:lnTo>
                  <a:lnTo>
                    <a:pt x="1428837" y="2062422"/>
                  </a:lnTo>
                  <a:lnTo>
                    <a:pt x="1406589" y="2103411"/>
                  </a:lnTo>
                  <a:lnTo>
                    <a:pt x="1377124" y="2139123"/>
                  </a:lnTo>
                  <a:lnTo>
                    <a:pt x="1341411" y="2168589"/>
                  </a:lnTo>
                  <a:lnTo>
                    <a:pt x="1300422" y="2190837"/>
                  </a:lnTo>
                  <a:lnTo>
                    <a:pt x="1255126" y="2204897"/>
                  </a:lnTo>
                  <a:lnTo>
                    <a:pt x="1206495" y="2209800"/>
                  </a:lnTo>
                  <a:lnTo>
                    <a:pt x="241305" y="2209800"/>
                  </a:lnTo>
                  <a:lnTo>
                    <a:pt x="192673" y="2204897"/>
                  </a:lnTo>
                  <a:lnTo>
                    <a:pt x="147378" y="2190837"/>
                  </a:lnTo>
                  <a:lnTo>
                    <a:pt x="106389" y="2168589"/>
                  </a:lnTo>
                  <a:lnTo>
                    <a:pt x="70676" y="2139123"/>
                  </a:lnTo>
                  <a:lnTo>
                    <a:pt x="41211" y="2103411"/>
                  </a:lnTo>
                  <a:lnTo>
                    <a:pt x="18962" y="2062422"/>
                  </a:lnTo>
                  <a:lnTo>
                    <a:pt x="4902" y="2017126"/>
                  </a:lnTo>
                  <a:lnTo>
                    <a:pt x="0" y="1968495"/>
                  </a:lnTo>
                  <a:lnTo>
                    <a:pt x="0" y="241304"/>
                  </a:lnTo>
                  <a:close/>
                </a:path>
              </a:pathLst>
            </a:custGeom>
            <a:ln w="57149">
              <a:solidFill>
                <a:srgbClr val="90C1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27712" y="3467099"/>
              <a:ext cx="2227580" cy="884555"/>
            </a:xfrm>
            <a:custGeom>
              <a:avLst/>
              <a:gdLst/>
              <a:ahLst/>
              <a:cxnLst/>
              <a:rect l="l" t="t" r="r" b="b"/>
              <a:pathLst>
                <a:path w="2227579" h="884554">
                  <a:moveTo>
                    <a:pt x="0" y="634206"/>
                  </a:moveTo>
                  <a:lnTo>
                    <a:pt x="2368" y="617767"/>
                  </a:lnTo>
                  <a:lnTo>
                    <a:pt x="9377" y="601611"/>
                  </a:lnTo>
                  <a:lnTo>
                    <a:pt x="36726" y="570283"/>
                  </a:lnTo>
                  <a:lnTo>
                    <a:pt x="80873" y="540486"/>
                  </a:lnTo>
                  <a:lnTo>
                    <a:pt x="140644" y="512485"/>
                  </a:lnTo>
                  <a:lnTo>
                    <a:pt x="214866" y="486541"/>
                  </a:lnTo>
                  <a:lnTo>
                    <a:pt x="257028" y="474423"/>
                  </a:lnTo>
                  <a:lnTo>
                    <a:pt x="302363" y="462919"/>
                  </a:lnTo>
                  <a:lnTo>
                    <a:pt x="350724" y="452061"/>
                  </a:lnTo>
                  <a:lnTo>
                    <a:pt x="401963" y="441883"/>
                  </a:lnTo>
                  <a:lnTo>
                    <a:pt x="455935" y="432416"/>
                  </a:lnTo>
                  <a:lnTo>
                    <a:pt x="512491" y="423695"/>
                  </a:lnTo>
                  <a:lnTo>
                    <a:pt x="571487" y="415752"/>
                  </a:lnTo>
                  <a:lnTo>
                    <a:pt x="632774" y="408620"/>
                  </a:lnTo>
                  <a:lnTo>
                    <a:pt x="696206" y="402333"/>
                  </a:lnTo>
                  <a:lnTo>
                    <a:pt x="761637" y="396922"/>
                  </a:lnTo>
                  <a:lnTo>
                    <a:pt x="828919" y="392421"/>
                  </a:lnTo>
                  <a:lnTo>
                    <a:pt x="897907" y="388863"/>
                  </a:lnTo>
                  <a:lnTo>
                    <a:pt x="968452" y="386280"/>
                  </a:lnTo>
                  <a:lnTo>
                    <a:pt x="1040409" y="384707"/>
                  </a:lnTo>
                  <a:lnTo>
                    <a:pt x="1113630" y="384175"/>
                  </a:lnTo>
                  <a:lnTo>
                    <a:pt x="1186852" y="384707"/>
                  </a:lnTo>
                  <a:lnTo>
                    <a:pt x="1258809" y="386280"/>
                  </a:lnTo>
                  <a:lnTo>
                    <a:pt x="1329354" y="388863"/>
                  </a:lnTo>
                  <a:lnTo>
                    <a:pt x="1398341" y="392421"/>
                  </a:lnTo>
                  <a:lnTo>
                    <a:pt x="1465624" y="396922"/>
                  </a:lnTo>
                  <a:lnTo>
                    <a:pt x="1531054" y="402333"/>
                  </a:lnTo>
                  <a:lnTo>
                    <a:pt x="1594487" y="408620"/>
                  </a:lnTo>
                  <a:lnTo>
                    <a:pt x="1655774" y="415752"/>
                  </a:lnTo>
                  <a:lnTo>
                    <a:pt x="1714769" y="423695"/>
                  </a:lnTo>
                  <a:lnTo>
                    <a:pt x="1771326" y="432416"/>
                  </a:lnTo>
                  <a:lnTo>
                    <a:pt x="1825298" y="441883"/>
                  </a:lnTo>
                  <a:lnTo>
                    <a:pt x="1876537" y="452061"/>
                  </a:lnTo>
                  <a:lnTo>
                    <a:pt x="1924898" y="462919"/>
                  </a:lnTo>
                  <a:lnTo>
                    <a:pt x="1970233" y="474423"/>
                  </a:lnTo>
                  <a:lnTo>
                    <a:pt x="2012395" y="486541"/>
                  </a:lnTo>
                  <a:lnTo>
                    <a:pt x="2051239" y="499239"/>
                  </a:lnTo>
                  <a:lnTo>
                    <a:pt x="2118382" y="526245"/>
                  </a:lnTo>
                  <a:lnTo>
                    <a:pt x="2170488" y="555177"/>
                  </a:lnTo>
                  <a:lnTo>
                    <a:pt x="2206383" y="585772"/>
                  </a:lnTo>
                  <a:lnTo>
                    <a:pt x="2227261" y="634206"/>
                  </a:lnTo>
                  <a:lnTo>
                    <a:pt x="2206383" y="682640"/>
                  </a:lnTo>
                  <a:lnTo>
                    <a:pt x="2170488" y="713235"/>
                  </a:lnTo>
                  <a:lnTo>
                    <a:pt x="2118382" y="742168"/>
                  </a:lnTo>
                  <a:lnTo>
                    <a:pt x="2051239" y="769173"/>
                  </a:lnTo>
                  <a:lnTo>
                    <a:pt x="2012395" y="781871"/>
                  </a:lnTo>
                  <a:lnTo>
                    <a:pt x="1970233" y="793989"/>
                  </a:lnTo>
                  <a:lnTo>
                    <a:pt x="1924898" y="805493"/>
                  </a:lnTo>
                  <a:lnTo>
                    <a:pt x="1876537" y="816351"/>
                  </a:lnTo>
                  <a:lnTo>
                    <a:pt x="1825298" y="826530"/>
                  </a:lnTo>
                  <a:lnTo>
                    <a:pt x="1771326" y="835996"/>
                  </a:lnTo>
                  <a:lnTo>
                    <a:pt x="1714769" y="844717"/>
                  </a:lnTo>
                  <a:lnTo>
                    <a:pt x="1655774" y="852660"/>
                  </a:lnTo>
                  <a:lnTo>
                    <a:pt x="1594487" y="859792"/>
                  </a:lnTo>
                  <a:lnTo>
                    <a:pt x="1531054" y="866080"/>
                  </a:lnTo>
                  <a:lnTo>
                    <a:pt x="1465624" y="871491"/>
                  </a:lnTo>
                  <a:lnTo>
                    <a:pt x="1398341" y="875992"/>
                  </a:lnTo>
                  <a:lnTo>
                    <a:pt x="1329354" y="879550"/>
                  </a:lnTo>
                  <a:lnTo>
                    <a:pt x="1258809" y="882132"/>
                  </a:lnTo>
                  <a:lnTo>
                    <a:pt x="1186852" y="883706"/>
                  </a:lnTo>
                  <a:lnTo>
                    <a:pt x="1113630" y="884237"/>
                  </a:lnTo>
                  <a:lnTo>
                    <a:pt x="1040409" y="883706"/>
                  </a:lnTo>
                  <a:lnTo>
                    <a:pt x="968452" y="882132"/>
                  </a:lnTo>
                  <a:lnTo>
                    <a:pt x="897907" y="879550"/>
                  </a:lnTo>
                  <a:lnTo>
                    <a:pt x="828919" y="875992"/>
                  </a:lnTo>
                  <a:lnTo>
                    <a:pt x="761637" y="871491"/>
                  </a:lnTo>
                  <a:lnTo>
                    <a:pt x="696206" y="866080"/>
                  </a:lnTo>
                  <a:lnTo>
                    <a:pt x="632774" y="859792"/>
                  </a:lnTo>
                  <a:lnTo>
                    <a:pt x="571487" y="852660"/>
                  </a:lnTo>
                  <a:lnTo>
                    <a:pt x="512491" y="844717"/>
                  </a:lnTo>
                  <a:lnTo>
                    <a:pt x="455935" y="835996"/>
                  </a:lnTo>
                  <a:lnTo>
                    <a:pt x="401963" y="826530"/>
                  </a:lnTo>
                  <a:lnTo>
                    <a:pt x="350724" y="816351"/>
                  </a:lnTo>
                  <a:lnTo>
                    <a:pt x="302363" y="805493"/>
                  </a:lnTo>
                  <a:lnTo>
                    <a:pt x="257028" y="793989"/>
                  </a:lnTo>
                  <a:lnTo>
                    <a:pt x="214866" y="781871"/>
                  </a:lnTo>
                  <a:lnTo>
                    <a:pt x="176022" y="769173"/>
                  </a:lnTo>
                  <a:lnTo>
                    <a:pt x="108879" y="742168"/>
                  </a:lnTo>
                  <a:lnTo>
                    <a:pt x="56773" y="713235"/>
                  </a:lnTo>
                  <a:lnTo>
                    <a:pt x="20878" y="682640"/>
                  </a:lnTo>
                  <a:lnTo>
                    <a:pt x="2368" y="650646"/>
                  </a:lnTo>
                  <a:lnTo>
                    <a:pt x="0" y="634206"/>
                  </a:lnTo>
                  <a:close/>
                </a:path>
                <a:path w="2227579" h="884554">
                  <a:moveTo>
                    <a:pt x="0" y="442119"/>
                  </a:moveTo>
                  <a:lnTo>
                    <a:pt x="2368" y="425679"/>
                  </a:lnTo>
                  <a:lnTo>
                    <a:pt x="9377" y="409523"/>
                  </a:lnTo>
                  <a:lnTo>
                    <a:pt x="36726" y="378196"/>
                  </a:lnTo>
                  <a:lnTo>
                    <a:pt x="80873" y="348399"/>
                  </a:lnTo>
                  <a:lnTo>
                    <a:pt x="140644" y="320397"/>
                  </a:lnTo>
                  <a:lnTo>
                    <a:pt x="214866" y="294453"/>
                  </a:lnTo>
                  <a:lnTo>
                    <a:pt x="257028" y="282336"/>
                  </a:lnTo>
                  <a:lnTo>
                    <a:pt x="302363" y="270831"/>
                  </a:lnTo>
                  <a:lnTo>
                    <a:pt x="350724" y="259974"/>
                  </a:lnTo>
                  <a:lnTo>
                    <a:pt x="401963" y="249795"/>
                  </a:lnTo>
                  <a:lnTo>
                    <a:pt x="455935" y="240329"/>
                  </a:lnTo>
                  <a:lnTo>
                    <a:pt x="512491" y="231607"/>
                  </a:lnTo>
                  <a:lnTo>
                    <a:pt x="571487" y="223664"/>
                  </a:lnTo>
                  <a:lnTo>
                    <a:pt x="632774" y="216533"/>
                  </a:lnTo>
                  <a:lnTo>
                    <a:pt x="696206" y="210245"/>
                  </a:lnTo>
                  <a:lnTo>
                    <a:pt x="761637" y="204834"/>
                  </a:lnTo>
                  <a:lnTo>
                    <a:pt x="828919" y="200333"/>
                  </a:lnTo>
                  <a:lnTo>
                    <a:pt x="897907" y="196775"/>
                  </a:lnTo>
                  <a:lnTo>
                    <a:pt x="968452" y="194192"/>
                  </a:lnTo>
                  <a:lnTo>
                    <a:pt x="1040409" y="192619"/>
                  </a:lnTo>
                  <a:lnTo>
                    <a:pt x="1113630" y="192087"/>
                  </a:lnTo>
                  <a:lnTo>
                    <a:pt x="1186852" y="192619"/>
                  </a:lnTo>
                  <a:lnTo>
                    <a:pt x="1258809" y="194192"/>
                  </a:lnTo>
                  <a:lnTo>
                    <a:pt x="1329354" y="196775"/>
                  </a:lnTo>
                  <a:lnTo>
                    <a:pt x="1398341" y="200333"/>
                  </a:lnTo>
                  <a:lnTo>
                    <a:pt x="1465624" y="204834"/>
                  </a:lnTo>
                  <a:lnTo>
                    <a:pt x="1531054" y="210245"/>
                  </a:lnTo>
                  <a:lnTo>
                    <a:pt x="1594487" y="216533"/>
                  </a:lnTo>
                  <a:lnTo>
                    <a:pt x="1655774" y="223664"/>
                  </a:lnTo>
                  <a:lnTo>
                    <a:pt x="1714769" y="231607"/>
                  </a:lnTo>
                  <a:lnTo>
                    <a:pt x="1771326" y="240329"/>
                  </a:lnTo>
                  <a:lnTo>
                    <a:pt x="1825298" y="249795"/>
                  </a:lnTo>
                  <a:lnTo>
                    <a:pt x="1876537" y="259974"/>
                  </a:lnTo>
                  <a:lnTo>
                    <a:pt x="1924898" y="270831"/>
                  </a:lnTo>
                  <a:lnTo>
                    <a:pt x="1970233" y="282336"/>
                  </a:lnTo>
                  <a:lnTo>
                    <a:pt x="2012395" y="294453"/>
                  </a:lnTo>
                  <a:lnTo>
                    <a:pt x="2051239" y="307151"/>
                  </a:lnTo>
                  <a:lnTo>
                    <a:pt x="2118382" y="334157"/>
                  </a:lnTo>
                  <a:lnTo>
                    <a:pt x="2170488" y="363089"/>
                  </a:lnTo>
                  <a:lnTo>
                    <a:pt x="2206383" y="393685"/>
                  </a:lnTo>
                  <a:lnTo>
                    <a:pt x="2227261" y="442119"/>
                  </a:lnTo>
                  <a:lnTo>
                    <a:pt x="2206383" y="490553"/>
                  </a:lnTo>
                  <a:lnTo>
                    <a:pt x="2170488" y="521148"/>
                  </a:lnTo>
                  <a:lnTo>
                    <a:pt x="2118382" y="550080"/>
                  </a:lnTo>
                  <a:lnTo>
                    <a:pt x="2051239" y="577086"/>
                  </a:lnTo>
                  <a:lnTo>
                    <a:pt x="2012395" y="589784"/>
                  </a:lnTo>
                  <a:lnTo>
                    <a:pt x="1970233" y="601901"/>
                  </a:lnTo>
                  <a:lnTo>
                    <a:pt x="1924898" y="613406"/>
                  </a:lnTo>
                  <a:lnTo>
                    <a:pt x="1876537" y="624264"/>
                  </a:lnTo>
                  <a:lnTo>
                    <a:pt x="1825298" y="634442"/>
                  </a:lnTo>
                  <a:lnTo>
                    <a:pt x="1771326" y="643908"/>
                  </a:lnTo>
                  <a:lnTo>
                    <a:pt x="1714769" y="652630"/>
                  </a:lnTo>
                  <a:lnTo>
                    <a:pt x="1655774" y="660573"/>
                  </a:lnTo>
                  <a:lnTo>
                    <a:pt x="1594487" y="667704"/>
                  </a:lnTo>
                  <a:lnTo>
                    <a:pt x="1531054" y="673992"/>
                  </a:lnTo>
                  <a:lnTo>
                    <a:pt x="1465624" y="679403"/>
                  </a:lnTo>
                  <a:lnTo>
                    <a:pt x="1398341" y="683904"/>
                  </a:lnTo>
                  <a:lnTo>
                    <a:pt x="1329354" y="687462"/>
                  </a:lnTo>
                  <a:lnTo>
                    <a:pt x="1258809" y="690045"/>
                  </a:lnTo>
                  <a:lnTo>
                    <a:pt x="1186852" y="691618"/>
                  </a:lnTo>
                  <a:lnTo>
                    <a:pt x="1113630" y="692150"/>
                  </a:lnTo>
                  <a:lnTo>
                    <a:pt x="1040409" y="691618"/>
                  </a:lnTo>
                  <a:lnTo>
                    <a:pt x="968452" y="690045"/>
                  </a:lnTo>
                  <a:lnTo>
                    <a:pt x="897907" y="687462"/>
                  </a:lnTo>
                  <a:lnTo>
                    <a:pt x="828919" y="683904"/>
                  </a:lnTo>
                  <a:lnTo>
                    <a:pt x="761637" y="679403"/>
                  </a:lnTo>
                  <a:lnTo>
                    <a:pt x="696206" y="673992"/>
                  </a:lnTo>
                  <a:lnTo>
                    <a:pt x="632774" y="667704"/>
                  </a:lnTo>
                  <a:lnTo>
                    <a:pt x="571487" y="660573"/>
                  </a:lnTo>
                  <a:lnTo>
                    <a:pt x="512491" y="652630"/>
                  </a:lnTo>
                  <a:lnTo>
                    <a:pt x="455935" y="643908"/>
                  </a:lnTo>
                  <a:lnTo>
                    <a:pt x="401963" y="634442"/>
                  </a:lnTo>
                  <a:lnTo>
                    <a:pt x="350724" y="624264"/>
                  </a:lnTo>
                  <a:lnTo>
                    <a:pt x="302363" y="613406"/>
                  </a:lnTo>
                  <a:lnTo>
                    <a:pt x="257028" y="601901"/>
                  </a:lnTo>
                  <a:lnTo>
                    <a:pt x="214866" y="589784"/>
                  </a:lnTo>
                  <a:lnTo>
                    <a:pt x="176022" y="577086"/>
                  </a:lnTo>
                  <a:lnTo>
                    <a:pt x="108879" y="550080"/>
                  </a:lnTo>
                  <a:lnTo>
                    <a:pt x="56773" y="521148"/>
                  </a:lnTo>
                  <a:lnTo>
                    <a:pt x="20878" y="490553"/>
                  </a:lnTo>
                  <a:lnTo>
                    <a:pt x="2368" y="458558"/>
                  </a:lnTo>
                  <a:lnTo>
                    <a:pt x="0" y="442119"/>
                  </a:lnTo>
                  <a:close/>
                </a:path>
                <a:path w="2227579" h="884554">
                  <a:moveTo>
                    <a:pt x="0" y="250031"/>
                  </a:moveTo>
                  <a:lnTo>
                    <a:pt x="2368" y="233591"/>
                  </a:lnTo>
                  <a:lnTo>
                    <a:pt x="9377" y="217435"/>
                  </a:lnTo>
                  <a:lnTo>
                    <a:pt x="36726" y="186108"/>
                  </a:lnTo>
                  <a:lnTo>
                    <a:pt x="80873" y="156311"/>
                  </a:lnTo>
                  <a:lnTo>
                    <a:pt x="140644" y="128309"/>
                  </a:lnTo>
                  <a:lnTo>
                    <a:pt x="214866" y="102366"/>
                  </a:lnTo>
                  <a:lnTo>
                    <a:pt x="257028" y="90248"/>
                  </a:lnTo>
                  <a:lnTo>
                    <a:pt x="302363" y="78744"/>
                  </a:lnTo>
                  <a:lnTo>
                    <a:pt x="350724" y="67886"/>
                  </a:lnTo>
                  <a:lnTo>
                    <a:pt x="401963" y="57707"/>
                  </a:lnTo>
                  <a:lnTo>
                    <a:pt x="455935" y="48241"/>
                  </a:lnTo>
                  <a:lnTo>
                    <a:pt x="512491" y="39520"/>
                  </a:lnTo>
                  <a:lnTo>
                    <a:pt x="571487" y="31577"/>
                  </a:lnTo>
                  <a:lnTo>
                    <a:pt x="632774" y="24445"/>
                  </a:lnTo>
                  <a:lnTo>
                    <a:pt x="696206" y="18157"/>
                  </a:lnTo>
                  <a:lnTo>
                    <a:pt x="761637" y="12746"/>
                  </a:lnTo>
                  <a:lnTo>
                    <a:pt x="828919" y="8245"/>
                  </a:lnTo>
                  <a:lnTo>
                    <a:pt x="897907" y="4687"/>
                  </a:lnTo>
                  <a:lnTo>
                    <a:pt x="968452" y="2105"/>
                  </a:lnTo>
                  <a:lnTo>
                    <a:pt x="1040409" y="531"/>
                  </a:lnTo>
                  <a:lnTo>
                    <a:pt x="1113630" y="0"/>
                  </a:lnTo>
                  <a:lnTo>
                    <a:pt x="1186852" y="531"/>
                  </a:lnTo>
                  <a:lnTo>
                    <a:pt x="1258809" y="2105"/>
                  </a:lnTo>
                  <a:lnTo>
                    <a:pt x="1329354" y="4687"/>
                  </a:lnTo>
                  <a:lnTo>
                    <a:pt x="1398341" y="8245"/>
                  </a:lnTo>
                  <a:lnTo>
                    <a:pt x="1465624" y="12746"/>
                  </a:lnTo>
                  <a:lnTo>
                    <a:pt x="1531054" y="18157"/>
                  </a:lnTo>
                  <a:lnTo>
                    <a:pt x="1594487" y="24445"/>
                  </a:lnTo>
                  <a:lnTo>
                    <a:pt x="1655774" y="31577"/>
                  </a:lnTo>
                  <a:lnTo>
                    <a:pt x="1714769" y="39520"/>
                  </a:lnTo>
                  <a:lnTo>
                    <a:pt x="1771326" y="48241"/>
                  </a:lnTo>
                  <a:lnTo>
                    <a:pt x="1825298" y="57707"/>
                  </a:lnTo>
                  <a:lnTo>
                    <a:pt x="1876537" y="67886"/>
                  </a:lnTo>
                  <a:lnTo>
                    <a:pt x="1924898" y="78744"/>
                  </a:lnTo>
                  <a:lnTo>
                    <a:pt x="1970233" y="90248"/>
                  </a:lnTo>
                  <a:lnTo>
                    <a:pt x="2012395" y="102366"/>
                  </a:lnTo>
                  <a:lnTo>
                    <a:pt x="2051239" y="115064"/>
                  </a:lnTo>
                  <a:lnTo>
                    <a:pt x="2118382" y="142069"/>
                  </a:lnTo>
                  <a:lnTo>
                    <a:pt x="2170488" y="171002"/>
                  </a:lnTo>
                  <a:lnTo>
                    <a:pt x="2206383" y="201597"/>
                  </a:lnTo>
                  <a:lnTo>
                    <a:pt x="2227261" y="250031"/>
                  </a:lnTo>
                  <a:lnTo>
                    <a:pt x="2206383" y="298465"/>
                  </a:lnTo>
                  <a:lnTo>
                    <a:pt x="2170488" y="329060"/>
                  </a:lnTo>
                  <a:lnTo>
                    <a:pt x="2118382" y="357992"/>
                  </a:lnTo>
                  <a:lnTo>
                    <a:pt x="2051239" y="384998"/>
                  </a:lnTo>
                  <a:lnTo>
                    <a:pt x="2012395" y="397696"/>
                  </a:lnTo>
                  <a:lnTo>
                    <a:pt x="1970233" y="409814"/>
                  </a:lnTo>
                  <a:lnTo>
                    <a:pt x="1924898" y="421318"/>
                  </a:lnTo>
                  <a:lnTo>
                    <a:pt x="1876537" y="432176"/>
                  </a:lnTo>
                  <a:lnTo>
                    <a:pt x="1825298" y="442355"/>
                  </a:lnTo>
                  <a:lnTo>
                    <a:pt x="1771326" y="451821"/>
                  </a:lnTo>
                  <a:lnTo>
                    <a:pt x="1714769" y="460542"/>
                  </a:lnTo>
                  <a:lnTo>
                    <a:pt x="1655774" y="468485"/>
                  </a:lnTo>
                  <a:lnTo>
                    <a:pt x="1594487" y="475617"/>
                  </a:lnTo>
                  <a:lnTo>
                    <a:pt x="1531054" y="481905"/>
                  </a:lnTo>
                  <a:lnTo>
                    <a:pt x="1465624" y="487316"/>
                  </a:lnTo>
                  <a:lnTo>
                    <a:pt x="1398341" y="491817"/>
                  </a:lnTo>
                  <a:lnTo>
                    <a:pt x="1329354" y="495375"/>
                  </a:lnTo>
                  <a:lnTo>
                    <a:pt x="1258809" y="497957"/>
                  </a:lnTo>
                  <a:lnTo>
                    <a:pt x="1186852" y="499531"/>
                  </a:lnTo>
                  <a:lnTo>
                    <a:pt x="1113630" y="500062"/>
                  </a:lnTo>
                  <a:lnTo>
                    <a:pt x="1040409" y="499531"/>
                  </a:lnTo>
                  <a:lnTo>
                    <a:pt x="968452" y="497957"/>
                  </a:lnTo>
                  <a:lnTo>
                    <a:pt x="897907" y="495375"/>
                  </a:lnTo>
                  <a:lnTo>
                    <a:pt x="828919" y="491817"/>
                  </a:lnTo>
                  <a:lnTo>
                    <a:pt x="761637" y="487316"/>
                  </a:lnTo>
                  <a:lnTo>
                    <a:pt x="696206" y="481905"/>
                  </a:lnTo>
                  <a:lnTo>
                    <a:pt x="632774" y="475617"/>
                  </a:lnTo>
                  <a:lnTo>
                    <a:pt x="571487" y="468485"/>
                  </a:lnTo>
                  <a:lnTo>
                    <a:pt x="512491" y="460542"/>
                  </a:lnTo>
                  <a:lnTo>
                    <a:pt x="455935" y="451821"/>
                  </a:lnTo>
                  <a:lnTo>
                    <a:pt x="401963" y="442355"/>
                  </a:lnTo>
                  <a:lnTo>
                    <a:pt x="350724" y="432176"/>
                  </a:lnTo>
                  <a:lnTo>
                    <a:pt x="302363" y="421318"/>
                  </a:lnTo>
                  <a:lnTo>
                    <a:pt x="257028" y="409814"/>
                  </a:lnTo>
                  <a:lnTo>
                    <a:pt x="214866" y="397696"/>
                  </a:lnTo>
                  <a:lnTo>
                    <a:pt x="176022" y="384998"/>
                  </a:lnTo>
                  <a:lnTo>
                    <a:pt x="108879" y="357992"/>
                  </a:lnTo>
                  <a:lnTo>
                    <a:pt x="56773" y="329060"/>
                  </a:lnTo>
                  <a:lnTo>
                    <a:pt x="20878" y="298465"/>
                  </a:lnTo>
                  <a:lnTo>
                    <a:pt x="2368" y="266470"/>
                  </a:lnTo>
                  <a:lnTo>
                    <a:pt x="0" y="250031"/>
                  </a:lnTo>
                  <a:close/>
                </a:path>
              </a:pathLst>
            </a:custGeom>
            <a:ln w="19049">
              <a:solidFill>
                <a:srgbClr val="99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6400" y="5562601"/>
              <a:ext cx="2786271" cy="12348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8CC64-5DF9-3790-61B3-F876F155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213699"/>
            <a:ext cx="7238925" cy="553998"/>
          </a:xfrm>
        </p:spPr>
        <p:txBody>
          <a:bodyPr/>
          <a:lstStyle/>
          <a:p>
            <a:r>
              <a:rPr lang="en-IN" dirty="0"/>
              <a:t>HOW RFID WORKS</a:t>
            </a:r>
          </a:p>
        </p:txBody>
      </p:sp>
      <p:pic>
        <p:nvPicPr>
          <p:cNvPr id="8" name="Passive-RFID-System-Working">
            <a:hlinkClick r:id="" action="ppaction://media"/>
            <a:extLst>
              <a:ext uri="{FF2B5EF4-FFF2-40B4-BE49-F238E27FC236}">
                <a16:creationId xmlns:a16="http://schemas.microsoft.com/office/drawing/2014/main" id="{5FFCB25E-2F03-12A5-8A17-0791210BC6D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44071" y="880902"/>
            <a:ext cx="11131570" cy="5486400"/>
          </a:xfrm>
          <a:prstGeom prst="rect">
            <a:avLst/>
          </a:prstGeom>
        </p:spPr>
      </p:pic>
      <p:pic>
        <p:nvPicPr>
          <p:cNvPr id="9" name="object 6">
            <a:extLst>
              <a:ext uri="{FF2B5EF4-FFF2-40B4-BE49-F238E27FC236}">
                <a16:creationId xmlns:a16="http://schemas.microsoft.com/office/drawing/2014/main" id="{10CC0EED-77DA-A6A7-47CF-353926B9E6F6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41841" y="5337906"/>
            <a:ext cx="3733800" cy="101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4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3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5636" y="6138072"/>
            <a:ext cx="857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90C126"/>
                </a:solidFill>
                <a:latin typeface="Trebuchet MS"/>
                <a:cs typeface="Trebuchet MS"/>
              </a:rPr>
              <a:t>6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1615" y="206164"/>
            <a:ext cx="3545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dirty="0">
                <a:latin typeface="Trebuchet MS"/>
                <a:cs typeface="Trebuchet MS"/>
              </a:rPr>
              <a:t>RFID</a:t>
            </a:r>
            <a:r>
              <a:rPr u="none" spc="-95" dirty="0">
                <a:latin typeface="Trebuchet MS"/>
                <a:cs typeface="Trebuchet MS"/>
              </a:rPr>
              <a:t> </a:t>
            </a:r>
            <a:r>
              <a:rPr u="none" spc="-10" dirty="0">
                <a:latin typeface="Trebuchet MS"/>
                <a:cs typeface="Trebuchet MS"/>
              </a:rPr>
              <a:t>applications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8284" y="959334"/>
            <a:ext cx="6262370" cy="51104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11480" indent="-398780">
              <a:lnSpc>
                <a:spcPct val="100000"/>
              </a:lnSpc>
              <a:spcBef>
                <a:spcPts val="505"/>
              </a:spcBef>
              <a:buClr>
                <a:srgbClr val="90C126"/>
              </a:buClr>
              <a:buSzPct val="79545"/>
              <a:buFont typeface="Lucida Sans Unicode"/>
              <a:buChar char="►"/>
              <a:tabLst>
                <a:tab pos="411480" algn="l"/>
              </a:tabLst>
            </a:pPr>
            <a:r>
              <a:rPr sz="2200" dirty="0">
                <a:solidFill>
                  <a:srgbClr val="3E3E3E"/>
                </a:solidFill>
                <a:latin typeface="Trebuchet MS"/>
                <a:cs typeface="Trebuchet MS"/>
              </a:rPr>
              <a:t>Manufacturing</a:t>
            </a:r>
            <a:r>
              <a:rPr sz="2200" spc="5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3E3E3E"/>
                </a:solidFill>
                <a:latin typeface="Trebuchet MS"/>
                <a:cs typeface="Trebuchet MS"/>
              </a:rPr>
              <a:t>and</a:t>
            </a:r>
            <a:r>
              <a:rPr sz="2200" spc="6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Trebuchet MS"/>
                <a:cs typeface="Trebuchet MS"/>
              </a:rPr>
              <a:t>Processing</a:t>
            </a:r>
            <a:endParaRPr sz="2200">
              <a:latin typeface="Trebuchet MS"/>
              <a:cs typeface="Trebuchet MS"/>
            </a:endParaRPr>
          </a:p>
          <a:p>
            <a:pPr marL="811530" lvl="1" indent="-332740">
              <a:lnSpc>
                <a:spcPct val="100000"/>
              </a:lnSpc>
              <a:spcBef>
                <a:spcPts val="325"/>
              </a:spcBef>
              <a:buClr>
                <a:srgbClr val="90C126"/>
              </a:buClr>
              <a:buSzPct val="78378"/>
              <a:buFont typeface="Lucida Sans Unicode"/>
              <a:buChar char="►"/>
              <a:tabLst>
                <a:tab pos="811530" algn="l"/>
              </a:tabLst>
            </a:pPr>
            <a:r>
              <a:rPr sz="1850" dirty="0">
                <a:solidFill>
                  <a:srgbClr val="3E3E3E"/>
                </a:solidFill>
                <a:latin typeface="Trebuchet MS"/>
                <a:cs typeface="Trebuchet MS"/>
              </a:rPr>
              <a:t>Inventory</a:t>
            </a:r>
            <a:r>
              <a:rPr sz="1850" spc="-6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3E3E3E"/>
                </a:solidFill>
                <a:latin typeface="Trebuchet MS"/>
                <a:cs typeface="Trebuchet MS"/>
              </a:rPr>
              <a:t>and</a:t>
            </a:r>
            <a:r>
              <a:rPr sz="1850" spc="-5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3E3E3E"/>
                </a:solidFill>
                <a:latin typeface="Trebuchet MS"/>
                <a:cs typeface="Trebuchet MS"/>
              </a:rPr>
              <a:t>production</a:t>
            </a:r>
            <a:r>
              <a:rPr sz="1850" spc="-5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3E3E3E"/>
                </a:solidFill>
                <a:latin typeface="Trebuchet MS"/>
                <a:cs typeface="Trebuchet MS"/>
              </a:rPr>
              <a:t>process</a:t>
            </a:r>
            <a:r>
              <a:rPr sz="1850" spc="-5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1850" spc="-10" dirty="0">
                <a:solidFill>
                  <a:srgbClr val="3E3E3E"/>
                </a:solidFill>
                <a:latin typeface="Trebuchet MS"/>
                <a:cs typeface="Trebuchet MS"/>
              </a:rPr>
              <a:t>monitoring</a:t>
            </a:r>
            <a:endParaRPr sz="1850">
              <a:latin typeface="Trebuchet MS"/>
              <a:cs typeface="Trebuchet MS"/>
            </a:endParaRPr>
          </a:p>
          <a:p>
            <a:pPr marL="811530" lvl="1" indent="-332740">
              <a:lnSpc>
                <a:spcPct val="100000"/>
              </a:lnSpc>
              <a:spcBef>
                <a:spcPts val="335"/>
              </a:spcBef>
              <a:buClr>
                <a:srgbClr val="90C126"/>
              </a:buClr>
              <a:buSzPct val="78378"/>
              <a:buFont typeface="Lucida Sans Unicode"/>
              <a:buChar char="►"/>
              <a:tabLst>
                <a:tab pos="811530" algn="l"/>
              </a:tabLst>
            </a:pPr>
            <a:r>
              <a:rPr sz="1850" dirty="0">
                <a:solidFill>
                  <a:srgbClr val="3E3E3E"/>
                </a:solidFill>
                <a:latin typeface="Trebuchet MS"/>
                <a:cs typeface="Trebuchet MS"/>
              </a:rPr>
              <a:t>Warehouse</a:t>
            </a:r>
            <a:r>
              <a:rPr sz="1850" spc="-10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3E3E3E"/>
                </a:solidFill>
                <a:latin typeface="Trebuchet MS"/>
                <a:cs typeface="Trebuchet MS"/>
              </a:rPr>
              <a:t>order</a:t>
            </a:r>
            <a:r>
              <a:rPr sz="1850" spc="-10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1850" spc="-10" dirty="0">
                <a:solidFill>
                  <a:srgbClr val="3E3E3E"/>
                </a:solidFill>
                <a:latin typeface="Trebuchet MS"/>
                <a:cs typeface="Trebuchet MS"/>
              </a:rPr>
              <a:t>fulfillment</a:t>
            </a:r>
            <a:endParaRPr sz="1850">
              <a:latin typeface="Trebuchet MS"/>
              <a:cs typeface="Trebuchet MS"/>
            </a:endParaRPr>
          </a:p>
          <a:p>
            <a:pPr marL="411480" indent="-398780">
              <a:lnSpc>
                <a:spcPct val="100000"/>
              </a:lnSpc>
              <a:spcBef>
                <a:spcPts val="234"/>
              </a:spcBef>
              <a:buClr>
                <a:srgbClr val="90C126"/>
              </a:buClr>
              <a:buSzPct val="79545"/>
              <a:buFont typeface="Lucida Sans Unicode"/>
              <a:buChar char="►"/>
              <a:tabLst>
                <a:tab pos="411480" algn="l"/>
              </a:tabLst>
            </a:pPr>
            <a:r>
              <a:rPr sz="2200" dirty="0">
                <a:solidFill>
                  <a:srgbClr val="3E3E3E"/>
                </a:solidFill>
                <a:latin typeface="Trebuchet MS"/>
                <a:cs typeface="Trebuchet MS"/>
              </a:rPr>
              <a:t>Supply</a:t>
            </a:r>
            <a:r>
              <a:rPr sz="2200" spc="1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3E3E3E"/>
                </a:solidFill>
                <a:latin typeface="Trebuchet MS"/>
                <a:cs typeface="Trebuchet MS"/>
              </a:rPr>
              <a:t>Chain </a:t>
            </a:r>
            <a:r>
              <a:rPr sz="2200" spc="-10" dirty="0">
                <a:solidFill>
                  <a:srgbClr val="3E3E3E"/>
                </a:solidFill>
                <a:latin typeface="Trebuchet MS"/>
                <a:cs typeface="Trebuchet MS"/>
              </a:rPr>
              <a:t>Management</a:t>
            </a:r>
            <a:endParaRPr sz="2200">
              <a:latin typeface="Trebuchet MS"/>
              <a:cs typeface="Trebuchet MS"/>
            </a:endParaRPr>
          </a:p>
          <a:p>
            <a:pPr marL="811530" lvl="1" indent="-332740">
              <a:lnSpc>
                <a:spcPct val="100000"/>
              </a:lnSpc>
              <a:spcBef>
                <a:spcPts val="325"/>
              </a:spcBef>
              <a:buClr>
                <a:srgbClr val="90C126"/>
              </a:buClr>
              <a:buSzPct val="78378"/>
              <a:buFont typeface="Lucida Sans Unicode"/>
              <a:buChar char="►"/>
              <a:tabLst>
                <a:tab pos="811530" algn="l"/>
              </a:tabLst>
            </a:pPr>
            <a:r>
              <a:rPr sz="1850" dirty="0">
                <a:solidFill>
                  <a:srgbClr val="3E3E3E"/>
                </a:solidFill>
                <a:latin typeface="Trebuchet MS"/>
                <a:cs typeface="Trebuchet MS"/>
              </a:rPr>
              <a:t>Inventory</a:t>
            </a:r>
            <a:r>
              <a:rPr sz="1850" spc="-12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3E3E3E"/>
                </a:solidFill>
                <a:latin typeface="Trebuchet MS"/>
                <a:cs typeface="Trebuchet MS"/>
              </a:rPr>
              <a:t>tracking</a:t>
            </a:r>
            <a:r>
              <a:rPr sz="1850" spc="-114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1850" spc="-10" dirty="0">
                <a:solidFill>
                  <a:srgbClr val="3E3E3E"/>
                </a:solidFill>
                <a:latin typeface="Trebuchet MS"/>
                <a:cs typeface="Trebuchet MS"/>
              </a:rPr>
              <a:t>systems</a:t>
            </a:r>
            <a:endParaRPr sz="1850">
              <a:latin typeface="Trebuchet MS"/>
              <a:cs typeface="Trebuchet MS"/>
            </a:endParaRPr>
          </a:p>
          <a:p>
            <a:pPr marL="811530" lvl="1" indent="-332740">
              <a:lnSpc>
                <a:spcPct val="100000"/>
              </a:lnSpc>
              <a:spcBef>
                <a:spcPts val="334"/>
              </a:spcBef>
              <a:buClr>
                <a:srgbClr val="90C126"/>
              </a:buClr>
              <a:buSzPct val="78378"/>
              <a:buFont typeface="Lucida Sans Unicode"/>
              <a:buChar char="►"/>
              <a:tabLst>
                <a:tab pos="811530" algn="l"/>
              </a:tabLst>
            </a:pPr>
            <a:r>
              <a:rPr sz="1850" dirty="0">
                <a:solidFill>
                  <a:srgbClr val="3E3E3E"/>
                </a:solidFill>
                <a:latin typeface="Trebuchet MS"/>
                <a:cs typeface="Trebuchet MS"/>
              </a:rPr>
              <a:t>Logistics</a:t>
            </a:r>
            <a:r>
              <a:rPr sz="1850" spc="-4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1850" spc="-10" dirty="0">
                <a:solidFill>
                  <a:srgbClr val="3E3E3E"/>
                </a:solidFill>
                <a:latin typeface="Trebuchet MS"/>
                <a:cs typeface="Trebuchet MS"/>
              </a:rPr>
              <a:t>management</a:t>
            </a:r>
            <a:endParaRPr sz="1850">
              <a:latin typeface="Trebuchet MS"/>
              <a:cs typeface="Trebuchet MS"/>
            </a:endParaRPr>
          </a:p>
          <a:p>
            <a:pPr marL="411480" indent="-398780">
              <a:lnSpc>
                <a:spcPct val="100000"/>
              </a:lnSpc>
              <a:spcBef>
                <a:spcPts val="229"/>
              </a:spcBef>
              <a:buClr>
                <a:srgbClr val="90C126"/>
              </a:buClr>
              <a:buSzPct val="79545"/>
              <a:buFont typeface="Lucida Sans Unicode"/>
              <a:buChar char="►"/>
              <a:tabLst>
                <a:tab pos="411480" algn="l"/>
              </a:tabLst>
            </a:pPr>
            <a:r>
              <a:rPr sz="2200" spc="-10" dirty="0">
                <a:solidFill>
                  <a:srgbClr val="3E3E3E"/>
                </a:solidFill>
                <a:latin typeface="Trebuchet MS"/>
                <a:cs typeface="Trebuchet MS"/>
              </a:rPr>
              <a:t>Retail</a:t>
            </a:r>
            <a:endParaRPr sz="2200">
              <a:latin typeface="Trebuchet MS"/>
              <a:cs typeface="Trebuchet MS"/>
            </a:endParaRPr>
          </a:p>
          <a:p>
            <a:pPr marL="811530" lvl="1" indent="-332740">
              <a:lnSpc>
                <a:spcPct val="100000"/>
              </a:lnSpc>
              <a:spcBef>
                <a:spcPts val="325"/>
              </a:spcBef>
              <a:buClr>
                <a:srgbClr val="90C126"/>
              </a:buClr>
              <a:buSzPct val="78378"/>
              <a:buFont typeface="Lucida Sans Unicode"/>
              <a:buChar char="►"/>
              <a:tabLst>
                <a:tab pos="811530" algn="l"/>
              </a:tabLst>
            </a:pPr>
            <a:r>
              <a:rPr sz="1850" dirty="0">
                <a:solidFill>
                  <a:srgbClr val="3E3E3E"/>
                </a:solidFill>
                <a:latin typeface="Trebuchet MS"/>
                <a:cs typeface="Trebuchet MS"/>
              </a:rPr>
              <a:t>Inventory</a:t>
            </a:r>
            <a:r>
              <a:rPr sz="1850" spc="-9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3E3E3E"/>
                </a:solidFill>
                <a:latin typeface="Trebuchet MS"/>
                <a:cs typeface="Trebuchet MS"/>
              </a:rPr>
              <a:t>control</a:t>
            </a:r>
            <a:r>
              <a:rPr sz="1850" spc="-8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3E3E3E"/>
                </a:solidFill>
                <a:latin typeface="Trebuchet MS"/>
                <a:cs typeface="Trebuchet MS"/>
              </a:rPr>
              <a:t>and</a:t>
            </a:r>
            <a:r>
              <a:rPr sz="1850" spc="-9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3E3E3E"/>
                </a:solidFill>
                <a:latin typeface="Trebuchet MS"/>
                <a:cs typeface="Trebuchet MS"/>
              </a:rPr>
              <a:t>customer</a:t>
            </a:r>
            <a:r>
              <a:rPr sz="1850" spc="-8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1850" spc="-10" dirty="0">
                <a:solidFill>
                  <a:srgbClr val="3E3E3E"/>
                </a:solidFill>
                <a:latin typeface="Trebuchet MS"/>
                <a:cs typeface="Trebuchet MS"/>
              </a:rPr>
              <a:t>insight</a:t>
            </a:r>
            <a:endParaRPr sz="1850">
              <a:latin typeface="Trebuchet MS"/>
              <a:cs typeface="Trebuchet MS"/>
            </a:endParaRPr>
          </a:p>
          <a:p>
            <a:pPr marL="811530" lvl="1" indent="-332740">
              <a:lnSpc>
                <a:spcPct val="100000"/>
              </a:lnSpc>
              <a:spcBef>
                <a:spcPts val="335"/>
              </a:spcBef>
              <a:buClr>
                <a:srgbClr val="90C126"/>
              </a:buClr>
              <a:buSzPct val="78378"/>
              <a:buFont typeface="Lucida Sans Unicode"/>
              <a:buChar char="►"/>
              <a:tabLst>
                <a:tab pos="811530" algn="l"/>
              </a:tabLst>
            </a:pPr>
            <a:r>
              <a:rPr sz="1850" dirty="0">
                <a:solidFill>
                  <a:srgbClr val="3E3E3E"/>
                </a:solidFill>
                <a:latin typeface="Trebuchet MS"/>
                <a:cs typeface="Trebuchet MS"/>
              </a:rPr>
              <a:t>Auto</a:t>
            </a:r>
            <a:r>
              <a:rPr sz="1850" spc="-7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3E3E3E"/>
                </a:solidFill>
                <a:latin typeface="Trebuchet MS"/>
                <a:cs typeface="Trebuchet MS"/>
              </a:rPr>
              <a:t>checkout</a:t>
            </a:r>
            <a:r>
              <a:rPr sz="1850" spc="-7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3E3E3E"/>
                </a:solidFill>
                <a:latin typeface="Trebuchet MS"/>
                <a:cs typeface="Trebuchet MS"/>
              </a:rPr>
              <a:t>with</a:t>
            </a:r>
            <a:r>
              <a:rPr sz="1850" spc="-7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3E3E3E"/>
                </a:solidFill>
                <a:latin typeface="Trebuchet MS"/>
                <a:cs typeface="Trebuchet MS"/>
              </a:rPr>
              <a:t>reverse</a:t>
            </a:r>
            <a:r>
              <a:rPr sz="1850" spc="-7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1850" spc="-10" dirty="0">
                <a:solidFill>
                  <a:srgbClr val="3E3E3E"/>
                </a:solidFill>
                <a:latin typeface="Trebuchet MS"/>
                <a:cs typeface="Trebuchet MS"/>
              </a:rPr>
              <a:t>logistics</a:t>
            </a:r>
            <a:endParaRPr sz="1850">
              <a:latin typeface="Trebuchet MS"/>
              <a:cs typeface="Trebuchet MS"/>
            </a:endParaRPr>
          </a:p>
          <a:p>
            <a:pPr marL="411480" indent="-398780">
              <a:lnSpc>
                <a:spcPct val="100000"/>
              </a:lnSpc>
              <a:spcBef>
                <a:spcPts val="234"/>
              </a:spcBef>
              <a:buClr>
                <a:srgbClr val="90C126"/>
              </a:buClr>
              <a:buSzPct val="79545"/>
              <a:buFont typeface="Lucida Sans Unicode"/>
              <a:buChar char="►"/>
              <a:tabLst>
                <a:tab pos="411480" algn="l"/>
              </a:tabLst>
            </a:pPr>
            <a:r>
              <a:rPr sz="2200" spc="-10" dirty="0">
                <a:solidFill>
                  <a:srgbClr val="3E3E3E"/>
                </a:solidFill>
                <a:latin typeface="Trebuchet MS"/>
                <a:cs typeface="Trebuchet MS"/>
              </a:rPr>
              <a:t>Security</a:t>
            </a:r>
            <a:endParaRPr sz="2200">
              <a:latin typeface="Trebuchet MS"/>
              <a:cs typeface="Trebuchet MS"/>
            </a:endParaRPr>
          </a:p>
          <a:p>
            <a:pPr marL="811530" lvl="1" indent="-332740">
              <a:lnSpc>
                <a:spcPct val="100000"/>
              </a:lnSpc>
              <a:spcBef>
                <a:spcPts val="325"/>
              </a:spcBef>
              <a:buClr>
                <a:srgbClr val="90C126"/>
              </a:buClr>
              <a:buSzPct val="78378"/>
              <a:buFont typeface="Lucida Sans Unicode"/>
              <a:buChar char="►"/>
              <a:tabLst>
                <a:tab pos="811530" algn="l"/>
              </a:tabLst>
            </a:pPr>
            <a:r>
              <a:rPr sz="1850" dirty="0">
                <a:solidFill>
                  <a:srgbClr val="3E3E3E"/>
                </a:solidFill>
                <a:latin typeface="Trebuchet MS"/>
                <a:cs typeface="Trebuchet MS"/>
              </a:rPr>
              <a:t>Access</a:t>
            </a:r>
            <a:r>
              <a:rPr sz="1850" spc="-3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1850" spc="-10" dirty="0">
                <a:solidFill>
                  <a:srgbClr val="3E3E3E"/>
                </a:solidFill>
                <a:latin typeface="Trebuchet MS"/>
                <a:cs typeface="Trebuchet MS"/>
              </a:rPr>
              <a:t>control</a:t>
            </a:r>
            <a:endParaRPr sz="1850">
              <a:latin typeface="Trebuchet MS"/>
              <a:cs typeface="Trebuchet MS"/>
            </a:endParaRPr>
          </a:p>
          <a:p>
            <a:pPr marL="811530" lvl="1" indent="-332740">
              <a:lnSpc>
                <a:spcPct val="100000"/>
              </a:lnSpc>
              <a:spcBef>
                <a:spcPts val="335"/>
              </a:spcBef>
              <a:buClr>
                <a:srgbClr val="90C126"/>
              </a:buClr>
              <a:buSzPct val="78378"/>
              <a:buFont typeface="Lucida Sans Unicode"/>
              <a:buChar char="►"/>
              <a:tabLst>
                <a:tab pos="811530" algn="l"/>
              </a:tabLst>
            </a:pPr>
            <a:r>
              <a:rPr sz="1850" spc="-10" dirty="0">
                <a:solidFill>
                  <a:srgbClr val="3E3E3E"/>
                </a:solidFill>
                <a:latin typeface="Trebuchet MS"/>
                <a:cs typeface="Trebuchet MS"/>
              </a:rPr>
              <a:t>Counterfeiting</a:t>
            </a:r>
            <a:r>
              <a:rPr sz="1850" spc="-5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3E3E3E"/>
                </a:solidFill>
                <a:latin typeface="Trebuchet MS"/>
                <a:cs typeface="Trebuchet MS"/>
              </a:rPr>
              <a:t>and</a:t>
            </a:r>
            <a:r>
              <a:rPr sz="1850" spc="-4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3E3E3E"/>
                </a:solidFill>
                <a:latin typeface="Trebuchet MS"/>
                <a:cs typeface="Trebuchet MS"/>
              </a:rPr>
              <a:t>Theft</a:t>
            </a:r>
            <a:r>
              <a:rPr sz="1850" spc="-4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1850" spc="-10" dirty="0">
                <a:solidFill>
                  <a:srgbClr val="3E3E3E"/>
                </a:solidFill>
                <a:latin typeface="Trebuchet MS"/>
                <a:cs typeface="Trebuchet MS"/>
              </a:rPr>
              <a:t>control/prevention</a:t>
            </a:r>
            <a:endParaRPr sz="1850">
              <a:latin typeface="Trebuchet MS"/>
              <a:cs typeface="Trebuchet MS"/>
            </a:endParaRPr>
          </a:p>
          <a:p>
            <a:pPr marL="411480" indent="-398780">
              <a:lnSpc>
                <a:spcPct val="100000"/>
              </a:lnSpc>
              <a:spcBef>
                <a:spcPts val="229"/>
              </a:spcBef>
              <a:buClr>
                <a:srgbClr val="90C126"/>
              </a:buClr>
              <a:buSzPct val="79545"/>
              <a:buFont typeface="Lucida Sans Unicode"/>
              <a:buChar char="►"/>
              <a:tabLst>
                <a:tab pos="411480" algn="l"/>
              </a:tabLst>
            </a:pPr>
            <a:r>
              <a:rPr sz="2200" dirty="0">
                <a:solidFill>
                  <a:srgbClr val="3E3E3E"/>
                </a:solidFill>
                <a:latin typeface="Trebuchet MS"/>
                <a:cs typeface="Trebuchet MS"/>
              </a:rPr>
              <a:t>Location</a:t>
            </a:r>
            <a:r>
              <a:rPr sz="2200" spc="4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Trebuchet MS"/>
                <a:cs typeface="Trebuchet MS"/>
              </a:rPr>
              <a:t>Tracking</a:t>
            </a:r>
            <a:endParaRPr sz="2200">
              <a:latin typeface="Trebuchet MS"/>
              <a:cs typeface="Trebuchet MS"/>
            </a:endParaRPr>
          </a:p>
          <a:p>
            <a:pPr marL="811530" lvl="1" indent="-332740">
              <a:lnSpc>
                <a:spcPct val="100000"/>
              </a:lnSpc>
              <a:spcBef>
                <a:spcPts val="325"/>
              </a:spcBef>
              <a:buClr>
                <a:srgbClr val="90C126"/>
              </a:buClr>
              <a:buSzPct val="78378"/>
              <a:buFont typeface="Lucida Sans Unicode"/>
              <a:buChar char="►"/>
              <a:tabLst>
                <a:tab pos="811530" algn="l"/>
              </a:tabLst>
            </a:pPr>
            <a:r>
              <a:rPr sz="1850" dirty="0">
                <a:solidFill>
                  <a:srgbClr val="3E3E3E"/>
                </a:solidFill>
                <a:latin typeface="Trebuchet MS"/>
                <a:cs typeface="Trebuchet MS"/>
              </a:rPr>
              <a:t>Traffic</a:t>
            </a:r>
            <a:r>
              <a:rPr sz="1850" spc="-8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3E3E3E"/>
                </a:solidFill>
                <a:latin typeface="Trebuchet MS"/>
                <a:cs typeface="Trebuchet MS"/>
              </a:rPr>
              <a:t>movement</a:t>
            </a:r>
            <a:r>
              <a:rPr sz="1850" spc="-8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3E3E3E"/>
                </a:solidFill>
                <a:latin typeface="Trebuchet MS"/>
                <a:cs typeface="Trebuchet MS"/>
              </a:rPr>
              <a:t>control</a:t>
            </a:r>
            <a:r>
              <a:rPr sz="1850" spc="-8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3E3E3E"/>
                </a:solidFill>
                <a:latin typeface="Trebuchet MS"/>
                <a:cs typeface="Trebuchet MS"/>
              </a:rPr>
              <a:t>and</a:t>
            </a:r>
            <a:r>
              <a:rPr sz="1850" spc="-8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3E3E3E"/>
                </a:solidFill>
                <a:latin typeface="Trebuchet MS"/>
                <a:cs typeface="Trebuchet MS"/>
              </a:rPr>
              <a:t>parking</a:t>
            </a:r>
            <a:r>
              <a:rPr sz="1850" spc="-8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1850" spc="-10" dirty="0">
                <a:solidFill>
                  <a:srgbClr val="3E3E3E"/>
                </a:solidFill>
                <a:latin typeface="Trebuchet MS"/>
                <a:cs typeface="Trebuchet MS"/>
              </a:rPr>
              <a:t>management</a:t>
            </a:r>
            <a:endParaRPr sz="1850">
              <a:latin typeface="Trebuchet MS"/>
              <a:cs typeface="Trebuchet MS"/>
            </a:endParaRPr>
          </a:p>
          <a:p>
            <a:pPr marL="811530" lvl="1" indent="-332740">
              <a:lnSpc>
                <a:spcPct val="100000"/>
              </a:lnSpc>
              <a:spcBef>
                <a:spcPts val="335"/>
              </a:spcBef>
              <a:buClr>
                <a:srgbClr val="90C126"/>
              </a:buClr>
              <a:buSzPct val="78378"/>
              <a:buFont typeface="Lucida Sans Unicode"/>
              <a:buChar char="►"/>
              <a:tabLst>
                <a:tab pos="811530" algn="l"/>
              </a:tabLst>
            </a:pPr>
            <a:r>
              <a:rPr sz="1850" spc="-10" dirty="0">
                <a:solidFill>
                  <a:srgbClr val="3E3E3E"/>
                </a:solidFill>
                <a:latin typeface="Trebuchet MS"/>
                <a:cs typeface="Trebuchet MS"/>
              </a:rPr>
              <a:t>Wildlife/Livestock</a:t>
            </a:r>
            <a:r>
              <a:rPr sz="1850" spc="-4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3E3E3E"/>
                </a:solidFill>
                <a:latin typeface="Trebuchet MS"/>
                <a:cs typeface="Trebuchet MS"/>
              </a:rPr>
              <a:t>monitoring</a:t>
            </a:r>
            <a:r>
              <a:rPr sz="1850" spc="-4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3E3E3E"/>
                </a:solidFill>
                <a:latin typeface="Trebuchet MS"/>
                <a:cs typeface="Trebuchet MS"/>
              </a:rPr>
              <a:t>and</a:t>
            </a:r>
            <a:r>
              <a:rPr sz="1850" spc="-4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1850" spc="-10" dirty="0">
                <a:solidFill>
                  <a:srgbClr val="3E3E3E"/>
                </a:solidFill>
                <a:latin typeface="Trebuchet MS"/>
                <a:cs typeface="Trebuchet MS"/>
              </a:rPr>
              <a:t>tracking</a:t>
            </a:r>
            <a:endParaRPr sz="18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0663" y="5328068"/>
            <a:ext cx="3218966" cy="14265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448732" y="2844799"/>
                </a:moveTo>
                <a:lnTo>
                  <a:pt x="0" y="2844799"/>
                </a:lnTo>
                <a:lnTo>
                  <a:pt x="0" y="0"/>
                </a:lnTo>
                <a:lnTo>
                  <a:pt x="448732" y="2844799"/>
                </a:lnTo>
                <a:close/>
              </a:path>
            </a:pathLst>
          </a:custGeom>
          <a:solidFill>
            <a:srgbClr val="90C126">
              <a:alpha val="8470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15636" y="6138072"/>
            <a:ext cx="857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90C126"/>
                </a:solidFill>
                <a:latin typeface="Trebuchet MS"/>
                <a:cs typeface="Trebuchet MS"/>
              </a:rPr>
              <a:t>7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672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00"/>
              </a:spcBef>
            </a:pPr>
            <a:r>
              <a:rPr u="none" dirty="0">
                <a:latin typeface="Trebuchet MS"/>
                <a:cs typeface="Trebuchet MS"/>
              </a:rPr>
              <a:t>Some</a:t>
            </a:r>
            <a:r>
              <a:rPr u="none" spc="-100" dirty="0">
                <a:latin typeface="Trebuchet MS"/>
                <a:cs typeface="Trebuchet MS"/>
              </a:rPr>
              <a:t> </a:t>
            </a:r>
            <a:r>
              <a:rPr u="none" dirty="0">
                <a:latin typeface="Trebuchet MS"/>
                <a:cs typeface="Trebuchet MS"/>
              </a:rPr>
              <a:t>RFID</a:t>
            </a:r>
            <a:r>
              <a:rPr u="none" spc="-100" dirty="0">
                <a:latin typeface="Trebuchet MS"/>
                <a:cs typeface="Trebuchet MS"/>
              </a:rPr>
              <a:t> </a:t>
            </a:r>
            <a:r>
              <a:rPr u="none" spc="-10" dirty="0">
                <a:latin typeface="Trebuchet MS"/>
                <a:cs typeface="Trebuchet MS"/>
              </a:rPr>
              <a:t>readers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7256" y="4231868"/>
            <a:ext cx="1705838" cy="23213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1200" y="1295401"/>
            <a:ext cx="2386012" cy="1793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00601" y="4981576"/>
            <a:ext cx="2371724" cy="1266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89814" y="762000"/>
            <a:ext cx="2820986" cy="335279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7696200" y="4727576"/>
            <a:ext cx="4495800" cy="2130425"/>
            <a:chOff x="7696200" y="4727576"/>
            <a:chExt cx="4495800" cy="213042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96200" y="4727576"/>
              <a:ext cx="2666999" cy="16541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66665" y="6041362"/>
              <a:ext cx="2625334" cy="816637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63821" y="1143000"/>
            <a:ext cx="1859383" cy="28193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563</Words>
  <Application>Microsoft Office PowerPoint</Application>
  <PresentationFormat>Widescreen</PresentationFormat>
  <Paragraphs>76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MT</vt:lpstr>
      <vt:lpstr>Calibri</vt:lpstr>
      <vt:lpstr>Lucida Sans Unicode</vt:lpstr>
      <vt:lpstr>Tahoma</vt:lpstr>
      <vt:lpstr>Times New Roman</vt:lpstr>
      <vt:lpstr>Trebuchet MS</vt:lpstr>
      <vt:lpstr>Office Theme</vt:lpstr>
      <vt:lpstr>RFID Sensor module</vt:lpstr>
      <vt:lpstr>What is RFID ?</vt:lpstr>
      <vt:lpstr>PowerPoint Presentation</vt:lpstr>
      <vt:lpstr>RFID system components</vt:lpstr>
      <vt:lpstr>RFID tags: Smart labels</vt:lpstr>
      <vt:lpstr>Antenna fields: Inductive coupling</vt:lpstr>
      <vt:lpstr>HOW RFID WORKS</vt:lpstr>
      <vt:lpstr>RFID applications</vt:lpstr>
      <vt:lpstr>Some RFID readers</vt:lpstr>
      <vt:lpstr>RFID Module pin outputs</vt:lpstr>
      <vt:lpstr>Pin Functions:</vt:lpstr>
      <vt:lpstr>PowerPoint Presentation</vt:lpstr>
      <vt:lpstr>PowerPoint Presentation</vt:lpstr>
      <vt:lpstr>Application of RFID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RFID sensor module.pptx</dc:title>
  <dc:creator>Joydeep Roy Chowdhury</dc:creator>
  <cp:lastModifiedBy>Joydeep Roy Chowdhury</cp:lastModifiedBy>
  <cp:revision>1</cp:revision>
  <dcterms:created xsi:type="dcterms:W3CDTF">2024-11-07T06:58:10Z</dcterms:created>
  <dcterms:modified xsi:type="dcterms:W3CDTF">2024-11-28T07:30:48Z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