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5f346d42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5f346d42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5f346d42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5f346d42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f346d42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5f346d42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5f346d42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5f346d42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5f346d42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5f346d42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5f346d42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5f346d42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5f346d42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5f346d42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f346d42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f346d42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f346d42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5f346d42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5f346d42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5f346d42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f346d42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5f346d42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f346d42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5f346d42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5f346d42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5f346d42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5f346d42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5f346d42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5f346d42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5f346d42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9928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House Prices with Various Machine Learning Models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70400" y="33328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 A5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Chiong and Haydne Golden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Models (supervised learning)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238" y="1238225"/>
            <a:ext cx="506952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Models (supervised learning)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8" y="1549050"/>
            <a:ext cx="82772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Data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00" y="1437200"/>
            <a:ext cx="3851837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362" y="1437200"/>
            <a:ext cx="385183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Data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50" y="-772925"/>
            <a:ext cx="6980625" cy="63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Visualizations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Necessary libraries: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llibrary(ggplot2)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Visualizations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78350"/>
            <a:ext cx="536722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Visualizations</a:t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550" y="1141550"/>
            <a:ext cx="4657899" cy="381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Given a dataset of house features and prices, we would like to predict future house prices using various machine learning models and compare the performance of said models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10,000 rows of house </a:t>
            </a:r>
            <a:r>
              <a:rPr lang="en"/>
              <a:t>features</a:t>
            </a:r>
            <a:r>
              <a:rPr lang="en"/>
              <a:t> and corresponding sale prices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Condition and quality of the house (OverallCond and OverallQual)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Size of the lot (LotFrontage and LotArea)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bathrooms (FullBath and HalfBath)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rooms (TotRmsAbvGrd)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Construction date (YearBuilt)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Year sold (YrSold)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25" y="1193825"/>
            <a:ext cx="781395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Models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created the models using RStudio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machine learning </a:t>
            </a:r>
            <a:r>
              <a:rPr lang="en"/>
              <a:t>models: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 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Logistic Regression (gaussian)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Logistic Regression (poisson)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Supervised Learning (XGBoost)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Necessary libraries: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library(data.table)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library(caret)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library(Metrics)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library(xgboost)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Models (regression)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452850"/>
            <a:ext cx="74295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Models (regression)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17" y="1339550"/>
            <a:ext cx="7550575" cy="30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Models (regression)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6850"/>
            <a:ext cx="85344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Models (supervised learning)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350" y="1238250"/>
            <a:ext cx="496129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