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Proxima Nova"/>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bold.fntdata"/><Relationship Id="rId50" Type="http://schemas.openxmlformats.org/officeDocument/2006/relationships/font" Target="fonts/ProximaNova-regular.fntdata"/><Relationship Id="rId53" Type="http://schemas.openxmlformats.org/officeDocument/2006/relationships/font" Target="fonts/ProximaNova-boldItalic.fntdata"/><Relationship Id="rId52"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3396b905f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3396b905f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3396b905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3396b905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3396b905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3396b905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3396b905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3396b905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3396b905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3396b905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337ce739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337ce739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337ce739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337ce739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337ce739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337ce739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337ce739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337ce739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337ce739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337ce739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3396b905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3396b905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337ce739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337ce739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3396b905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3396b905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3396b905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3396b905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337ce739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337ce739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3396b905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3396b905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3396b905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3396b905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3396b905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3396b905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3396b90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3396b90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3396b905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3396b905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3396b905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3396b905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337ce739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337ce739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3396b905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3396b905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3396b905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63396b905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3396b905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3396b905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3396b905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3396b905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3396b905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3396b905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3396b905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3396b905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3396b905f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63396b905f_2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63396b905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63396b905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3396b905f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3396b905f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3396b905f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3396b905f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337ce7392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337ce7392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63396b905f_2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63396b905f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63396b905f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3396b905f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3396b905f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3396b905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63396b905f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3396b905f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3396b905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3396b905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337ce739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337ce739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337ce7392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337ce739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3396b905f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3396b905f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this, the homework cases at the back of the SCID-5 manual aren’t super helpful. We won’t be interviewing anyone above the age of 25.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4f845b3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4f845b3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4" name="Shape 64"/>
        <p:cNvGrpSpPr/>
        <p:nvPr/>
      </p:nvGrpSpPr>
      <p:grpSpPr>
        <a:xfrm>
          <a:off x="0" y="0"/>
          <a:ext cx="0" cy="0"/>
          <a:chOff x="0" y="0"/>
          <a:chExt cx="0" cy="0"/>
        </a:xfrm>
      </p:grpSpPr>
      <p:sp>
        <p:nvSpPr>
          <p:cNvPr id="65" name="Google Shape;65;p14"/>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4"/>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4"/>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68" name="Shape 68"/>
        <p:cNvGrpSpPr/>
        <p:nvPr/>
      </p:nvGrpSpPr>
      <p:grpSpPr>
        <a:xfrm>
          <a:off x="0" y="0"/>
          <a:ext cx="0" cy="0"/>
          <a:chOff x="0" y="0"/>
          <a:chExt cx="0" cy="0"/>
        </a:xfrm>
      </p:grpSpPr>
      <p:sp>
        <p:nvSpPr>
          <p:cNvPr id="69" name="Google Shape;69;p15"/>
          <p:cNvSpPr/>
          <p:nvPr/>
        </p:nvSpPr>
        <p:spPr>
          <a:xfrm>
            <a:off x="0" y="0"/>
            <a:ext cx="9144000" cy="5143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 name="Google Shape;70;p15"/>
          <p:cNvSpPr/>
          <p:nvPr/>
        </p:nvSpPr>
        <p:spPr>
          <a:xfrm>
            <a:off x="980903" y="950797"/>
            <a:ext cx="7182300" cy="3231000"/>
          </a:xfrm>
          <a:prstGeom prst="rect">
            <a:avLst/>
          </a:prstGeom>
          <a:solidFill>
            <a:schemeClr val="lt1"/>
          </a:solidFill>
          <a:ln>
            <a:noFill/>
          </a:ln>
          <a:effectLst>
            <a:outerShdw blurRad="50800" rotWithShape="0" algn="ctr">
              <a:srgbClr val="000000">
                <a:alpha val="6588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15"/>
          <p:cNvSpPr/>
          <p:nvPr/>
        </p:nvSpPr>
        <p:spPr>
          <a:xfrm>
            <a:off x="1085851" y="1058711"/>
            <a:ext cx="6972300" cy="3026100"/>
          </a:xfrm>
          <a:prstGeom prst="rect">
            <a:avLst/>
          </a:prstGeom>
          <a:noFill/>
          <a:ln cap="sq" cmpd="sng" w="9525">
            <a:solidFill>
              <a:srgbClr val="3F3F3F"/>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 name="Google Shape;72;p15"/>
          <p:cNvSpPr/>
          <p:nvPr/>
        </p:nvSpPr>
        <p:spPr>
          <a:xfrm>
            <a:off x="3851910" y="950797"/>
            <a:ext cx="1440300" cy="5484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73" name="Google Shape;73;p15"/>
          <p:cNvGrpSpPr/>
          <p:nvPr/>
        </p:nvGrpSpPr>
        <p:grpSpPr>
          <a:xfrm>
            <a:off x="3937635" y="950797"/>
            <a:ext cx="1268775" cy="461951"/>
            <a:chOff x="5250180" y="1267730"/>
            <a:chExt cx="1691700" cy="615934"/>
          </a:xfrm>
        </p:grpSpPr>
        <p:cxnSp>
          <p:nvCxnSpPr>
            <p:cNvPr id="74" name="Google Shape;74;p15"/>
            <p:cNvCxnSpPr/>
            <p:nvPr/>
          </p:nvCxnSpPr>
          <p:spPr>
            <a:xfrm>
              <a:off x="5250180" y="1267730"/>
              <a:ext cx="0" cy="61260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75" name="Google Shape;75;p15"/>
            <p:cNvCxnSpPr/>
            <p:nvPr/>
          </p:nvCxnSpPr>
          <p:spPr>
            <a:xfrm>
              <a:off x="6941820" y="1267730"/>
              <a:ext cx="0" cy="61260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76" name="Google Shape;76;p15"/>
            <p:cNvCxnSpPr/>
            <p:nvPr/>
          </p:nvCxnSpPr>
          <p:spPr>
            <a:xfrm>
              <a:off x="5250180" y="1883664"/>
              <a:ext cx="169170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77" name="Google Shape;77;p15"/>
          <p:cNvSpPr txBox="1"/>
          <p:nvPr>
            <p:ph type="ctrTitle"/>
          </p:nvPr>
        </p:nvSpPr>
        <p:spPr>
          <a:xfrm>
            <a:off x="1221827" y="1683623"/>
            <a:ext cx="6700200" cy="1827900"/>
          </a:xfrm>
          <a:prstGeom prst="rect">
            <a:avLst/>
          </a:prstGeom>
          <a:noFill/>
          <a:ln>
            <a:noFill/>
          </a:ln>
        </p:spPr>
        <p:txBody>
          <a:bodyPr anchorCtr="0" anchor="ctr" bIns="34275" lIns="68575" spcFirstLastPara="1" rIns="68575" wrap="square" tIns="34275">
            <a:noAutofit/>
          </a:bodyPr>
          <a:lstStyle>
            <a:lvl1pPr lvl="0" rtl="0" algn="ctr">
              <a:lnSpc>
                <a:spcPct val="83000"/>
              </a:lnSpc>
              <a:spcBef>
                <a:spcPts val="0"/>
              </a:spcBef>
              <a:spcAft>
                <a:spcPts val="0"/>
              </a:spcAft>
              <a:buClr>
                <a:srgbClr val="262626"/>
              </a:buClr>
              <a:buSzPts val="5100"/>
              <a:buFont typeface="Arial"/>
              <a:buNone/>
              <a:defRPr b="0" sz="5100" cap="none">
                <a:solidFill>
                  <a:srgbClr val="262626"/>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8" name="Google Shape;78;p15"/>
          <p:cNvSpPr txBox="1"/>
          <p:nvPr>
            <p:ph idx="1" type="subTitle"/>
          </p:nvPr>
        </p:nvSpPr>
        <p:spPr>
          <a:xfrm>
            <a:off x="1221826" y="3511547"/>
            <a:ext cx="6702600" cy="342900"/>
          </a:xfrm>
          <a:prstGeom prst="rect">
            <a:avLst/>
          </a:prstGeom>
          <a:noFill/>
          <a:ln>
            <a:noFill/>
          </a:ln>
        </p:spPr>
        <p:txBody>
          <a:bodyPr anchorCtr="0" anchor="t" bIns="34275" lIns="68575" spcFirstLastPara="1" rIns="68575" wrap="square" tIns="34275">
            <a:noAutofit/>
          </a:bodyPr>
          <a:lstStyle>
            <a:lvl1pPr lvl="0" rtl="0" algn="ctr">
              <a:lnSpc>
                <a:spcPct val="110000"/>
              </a:lnSpc>
              <a:spcBef>
                <a:spcPts val="0"/>
              </a:spcBef>
              <a:spcAft>
                <a:spcPts val="0"/>
              </a:spcAft>
              <a:buSzPts val="1400"/>
              <a:buNone/>
              <a:defRPr sz="1400">
                <a:solidFill>
                  <a:srgbClr val="0C0C0C"/>
                </a:solidFill>
              </a:defRPr>
            </a:lvl1pPr>
            <a:lvl2pPr lvl="1" rtl="0" algn="ctr">
              <a:lnSpc>
                <a:spcPct val="100000"/>
              </a:lnSpc>
              <a:spcBef>
                <a:spcPts val="400"/>
              </a:spcBef>
              <a:spcAft>
                <a:spcPts val="0"/>
              </a:spcAft>
              <a:buSzPts val="1200"/>
              <a:buNone/>
              <a:defRPr sz="1200"/>
            </a:lvl2pPr>
            <a:lvl3pPr lvl="2" rtl="0" algn="ctr">
              <a:lnSpc>
                <a:spcPct val="100000"/>
              </a:lnSpc>
              <a:spcBef>
                <a:spcPts val="400"/>
              </a:spcBef>
              <a:spcAft>
                <a:spcPts val="0"/>
              </a:spcAft>
              <a:buSzPts val="1200"/>
              <a:buNone/>
              <a:defRPr sz="1200"/>
            </a:lvl3pPr>
            <a:lvl4pPr lvl="3" rtl="0" algn="ctr">
              <a:lnSpc>
                <a:spcPct val="100000"/>
              </a:lnSpc>
              <a:spcBef>
                <a:spcPts val="400"/>
              </a:spcBef>
              <a:spcAft>
                <a:spcPts val="0"/>
              </a:spcAft>
              <a:buSzPts val="1200"/>
              <a:buNone/>
              <a:defRPr sz="1200"/>
            </a:lvl4pPr>
            <a:lvl5pPr lvl="4" rtl="0" algn="ctr">
              <a:lnSpc>
                <a:spcPct val="100000"/>
              </a:lnSpc>
              <a:spcBef>
                <a:spcPts val="400"/>
              </a:spcBef>
              <a:spcAft>
                <a:spcPts val="0"/>
              </a:spcAft>
              <a:buSzPts val="1200"/>
              <a:buNone/>
              <a:defRPr sz="1200"/>
            </a:lvl5pPr>
            <a:lvl6pPr lvl="5" rtl="0" algn="ctr">
              <a:lnSpc>
                <a:spcPct val="100000"/>
              </a:lnSpc>
              <a:spcBef>
                <a:spcPts val="400"/>
              </a:spcBef>
              <a:spcAft>
                <a:spcPts val="0"/>
              </a:spcAft>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SzPts val="1200"/>
              <a:buNone/>
              <a:defRPr sz="1200"/>
            </a:lvl9pPr>
          </a:lstStyle>
          <a:p/>
        </p:txBody>
      </p:sp>
      <p:sp>
        <p:nvSpPr>
          <p:cNvPr id="79" name="Google Shape;79;p15"/>
          <p:cNvSpPr txBox="1"/>
          <p:nvPr>
            <p:ph idx="10" type="dt"/>
          </p:nvPr>
        </p:nvSpPr>
        <p:spPr>
          <a:xfrm>
            <a:off x="3989070" y="1005942"/>
            <a:ext cx="1165800" cy="363900"/>
          </a:xfrm>
          <a:prstGeom prst="rect">
            <a:avLst/>
          </a:prstGeom>
          <a:noFill/>
          <a:ln>
            <a:noFill/>
          </a:ln>
        </p:spPr>
        <p:txBody>
          <a:bodyPr anchorCtr="0" anchor="b" bIns="34275" lIns="68575" spcFirstLastPara="1" rIns="68575" wrap="square" tIns="34275">
            <a:noAutofit/>
          </a:bodyPr>
          <a:lstStyle>
            <a:lvl1pPr lvl="0" rtl="0" algn="ctr">
              <a:spcBef>
                <a:spcPts val="0"/>
              </a:spcBef>
              <a:spcAft>
                <a:spcPts val="0"/>
              </a:spcAft>
              <a:buSzPts val="1100"/>
              <a:buNone/>
              <a:defRPr sz="1000">
                <a:solidFill>
                  <a:srgbClr val="FFFFFF"/>
                </a:solidFill>
                <a:latin typeface="Arial"/>
                <a:ea typeface="Arial"/>
                <a:cs typeface="Arial"/>
                <a:sym typeface="Aria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5"/>
          <p:cNvSpPr txBox="1"/>
          <p:nvPr>
            <p:ph idx="11" type="ftr"/>
          </p:nvPr>
        </p:nvSpPr>
        <p:spPr>
          <a:xfrm>
            <a:off x="1221825" y="3883056"/>
            <a:ext cx="4297800" cy="1716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solidFill>
                  <a:srgbClr val="262626"/>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15"/>
          <p:cNvSpPr txBox="1"/>
          <p:nvPr>
            <p:ph idx="12" type="sldNum"/>
          </p:nvPr>
        </p:nvSpPr>
        <p:spPr>
          <a:xfrm>
            <a:off x="6455190" y="3883056"/>
            <a:ext cx="1467000" cy="1716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b="0" i="0" sz="600" u="none" cap="none" strike="noStrike">
                <a:solidFill>
                  <a:srgbClr val="262626"/>
                </a:solidFill>
                <a:latin typeface="Arial"/>
                <a:ea typeface="Arial"/>
                <a:cs typeface="Arial"/>
                <a:sym typeface="Arial"/>
              </a:defRPr>
            </a:lvl1pPr>
            <a:lvl2pPr indent="0" lvl="1" marL="0" rtl="0" algn="r">
              <a:spcBef>
                <a:spcPts val="0"/>
              </a:spcBef>
              <a:buNone/>
              <a:defRPr b="0" i="0" sz="600" u="none" cap="none" strike="noStrike">
                <a:solidFill>
                  <a:srgbClr val="262626"/>
                </a:solidFill>
                <a:latin typeface="Arial"/>
                <a:ea typeface="Arial"/>
                <a:cs typeface="Arial"/>
                <a:sym typeface="Arial"/>
              </a:defRPr>
            </a:lvl2pPr>
            <a:lvl3pPr indent="0" lvl="2" marL="0" rtl="0" algn="r">
              <a:spcBef>
                <a:spcPts val="0"/>
              </a:spcBef>
              <a:buNone/>
              <a:defRPr b="0" i="0" sz="600" u="none" cap="none" strike="noStrike">
                <a:solidFill>
                  <a:srgbClr val="262626"/>
                </a:solidFill>
                <a:latin typeface="Arial"/>
                <a:ea typeface="Arial"/>
                <a:cs typeface="Arial"/>
                <a:sym typeface="Arial"/>
              </a:defRPr>
            </a:lvl3pPr>
            <a:lvl4pPr indent="0" lvl="3" marL="0" rtl="0" algn="r">
              <a:spcBef>
                <a:spcPts val="0"/>
              </a:spcBef>
              <a:buNone/>
              <a:defRPr b="0" i="0" sz="600" u="none" cap="none" strike="noStrike">
                <a:solidFill>
                  <a:srgbClr val="262626"/>
                </a:solidFill>
                <a:latin typeface="Arial"/>
                <a:ea typeface="Arial"/>
                <a:cs typeface="Arial"/>
                <a:sym typeface="Arial"/>
              </a:defRPr>
            </a:lvl4pPr>
            <a:lvl5pPr indent="0" lvl="4" marL="0" rtl="0" algn="r">
              <a:spcBef>
                <a:spcPts val="0"/>
              </a:spcBef>
              <a:buNone/>
              <a:defRPr b="0" i="0" sz="600" u="none" cap="none" strike="noStrike">
                <a:solidFill>
                  <a:srgbClr val="262626"/>
                </a:solidFill>
                <a:latin typeface="Arial"/>
                <a:ea typeface="Arial"/>
                <a:cs typeface="Arial"/>
                <a:sym typeface="Arial"/>
              </a:defRPr>
            </a:lvl5pPr>
            <a:lvl6pPr indent="0" lvl="5" marL="0" rtl="0" algn="r">
              <a:spcBef>
                <a:spcPts val="0"/>
              </a:spcBef>
              <a:buNone/>
              <a:defRPr b="0" i="0" sz="600" u="none" cap="none" strike="noStrike">
                <a:solidFill>
                  <a:srgbClr val="262626"/>
                </a:solidFill>
                <a:latin typeface="Arial"/>
                <a:ea typeface="Arial"/>
                <a:cs typeface="Arial"/>
                <a:sym typeface="Arial"/>
              </a:defRPr>
            </a:lvl6pPr>
            <a:lvl7pPr indent="0" lvl="6" marL="0" rtl="0" algn="r">
              <a:spcBef>
                <a:spcPts val="0"/>
              </a:spcBef>
              <a:buNone/>
              <a:defRPr b="0" i="0" sz="600" u="none" cap="none" strike="noStrike">
                <a:solidFill>
                  <a:srgbClr val="262626"/>
                </a:solidFill>
                <a:latin typeface="Arial"/>
                <a:ea typeface="Arial"/>
                <a:cs typeface="Arial"/>
                <a:sym typeface="Arial"/>
              </a:defRPr>
            </a:lvl7pPr>
            <a:lvl8pPr indent="0" lvl="7" marL="0" rtl="0" algn="r">
              <a:spcBef>
                <a:spcPts val="0"/>
              </a:spcBef>
              <a:buNone/>
              <a:defRPr b="0" i="0" sz="600" u="none" cap="none" strike="noStrike">
                <a:solidFill>
                  <a:srgbClr val="262626"/>
                </a:solidFill>
                <a:latin typeface="Arial"/>
                <a:ea typeface="Arial"/>
                <a:cs typeface="Arial"/>
                <a:sym typeface="Arial"/>
              </a:defRPr>
            </a:lvl8pPr>
            <a:lvl9pPr indent="0" lvl="8" marL="0" rtl="0" algn="r">
              <a:spcBef>
                <a:spcPts val="0"/>
              </a:spcBef>
              <a:buNone/>
              <a:defRPr b="0" i="0" sz="6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6"/>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 name="Google Shape;84;p16"/>
          <p:cNvSpPr txBox="1"/>
          <p:nvPr>
            <p:ph idx="1" type="body"/>
          </p:nvPr>
        </p:nvSpPr>
        <p:spPr>
          <a:xfrm>
            <a:off x="800100" y="1577340"/>
            <a:ext cx="7543800" cy="28872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a:lvl1pPr>
            <a:lvl2pPr indent="-317500" lvl="1" marL="914400" rtl="0" algn="l">
              <a:lnSpc>
                <a:spcPct val="100000"/>
              </a:lnSpc>
              <a:spcBef>
                <a:spcPts val="400"/>
              </a:spcBef>
              <a:spcAft>
                <a:spcPts val="0"/>
              </a:spcAft>
              <a:buSzPts val="1400"/>
              <a:buChar char="◦"/>
              <a:defRPr/>
            </a:lvl2pPr>
            <a:lvl3pPr indent="-317500" lvl="2" marL="1371600" rtl="0" algn="l">
              <a:lnSpc>
                <a:spcPct val="100000"/>
              </a:lnSpc>
              <a:spcBef>
                <a:spcPts val="400"/>
              </a:spcBef>
              <a:spcAft>
                <a:spcPts val="0"/>
              </a:spcAft>
              <a:buSzPts val="1400"/>
              <a:buChar char="◦"/>
              <a:defRPr/>
            </a:lvl3pPr>
            <a:lvl4pPr indent="-317500" lvl="3" marL="1828800" rtl="0" algn="l">
              <a:lnSpc>
                <a:spcPct val="100000"/>
              </a:lnSpc>
              <a:spcBef>
                <a:spcPts val="400"/>
              </a:spcBef>
              <a:spcAft>
                <a:spcPts val="0"/>
              </a:spcAft>
              <a:buSzPts val="1400"/>
              <a:buChar char="◦"/>
              <a:defRPr/>
            </a:lvl4pPr>
            <a:lvl5pPr indent="-317500" lvl="4" marL="2286000" rtl="0" algn="l">
              <a:lnSpc>
                <a:spcPct val="100000"/>
              </a:lnSpc>
              <a:spcBef>
                <a:spcPts val="400"/>
              </a:spcBef>
              <a:spcAft>
                <a:spcPts val="0"/>
              </a:spcAft>
              <a:buSzPts val="1400"/>
              <a:buChar char="◦"/>
              <a:defRPr/>
            </a:lvl5pPr>
            <a:lvl6pPr indent="-317500" lvl="5" marL="2743200" rtl="0" algn="l">
              <a:lnSpc>
                <a:spcPct val="100000"/>
              </a:lnSpc>
              <a:spcBef>
                <a:spcPts val="400"/>
              </a:spcBef>
              <a:spcAft>
                <a:spcPts val="0"/>
              </a:spcAft>
              <a:buSzPts val="1400"/>
              <a:buChar char="◦"/>
              <a:defRPr/>
            </a:lvl6pPr>
            <a:lvl7pPr indent="-317500" lvl="6" marL="3200400" rtl="0" algn="l">
              <a:lnSpc>
                <a:spcPct val="100000"/>
              </a:lnSpc>
              <a:spcBef>
                <a:spcPts val="400"/>
              </a:spcBef>
              <a:spcAft>
                <a:spcPts val="0"/>
              </a:spcAft>
              <a:buSzPts val="1400"/>
              <a:buChar char="◦"/>
              <a:defRPr/>
            </a:lvl7pPr>
            <a:lvl8pPr indent="-317500" lvl="7" marL="3657600" rtl="0" algn="l">
              <a:lnSpc>
                <a:spcPct val="100000"/>
              </a:lnSpc>
              <a:spcBef>
                <a:spcPts val="400"/>
              </a:spcBef>
              <a:spcAft>
                <a:spcPts val="0"/>
              </a:spcAft>
              <a:buSzPts val="1400"/>
              <a:buChar char="◦"/>
              <a:defRPr/>
            </a:lvl8pPr>
            <a:lvl9pPr indent="-317500" lvl="8" marL="4114800" rtl="0" algn="l">
              <a:lnSpc>
                <a:spcPct val="100000"/>
              </a:lnSpc>
              <a:spcBef>
                <a:spcPts val="400"/>
              </a:spcBef>
              <a:spcAft>
                <a:spcPts val="0"/>
              </a:spcAft>
              <a:buSzPts val="1400"/>
              <a:buChar char="◦"/>
              <a:defRPr/>
            </a:lvl9pPr>
          </a:lstStyle>
          <a:p/>
        </p:txBody>
      </p:sp>
      <p:sp>
        <p:nvSpPr>
          <p:cNvPr id="85" name="Google Shape;85;p16"/>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6"/>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6"/>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88" name="Shape 88"/>
        <p:cNvGrpSpPr/>
        <p:nvPr/>
      </p:nvGrpSpPr>
      <p:grpSpPr>
        <a:xfrm>
          <a:off x="0" y="0"/>
          <a:ext cx="0" cy="0"/>
          <a:chOff x="0" y="0"/>
          <a:chExt cx="0" cy="0"/>
        </a:xfrm>
      </p:grpSpPr>
      <p:sp>
        <p:nvSpPr>
          <p:cNvPr id="89" name="Google Shape;89;p17"/>
          <p:cNvSpPr/>
          <p:nvPr/>
        </p:nvSpPr>
        <p:spPr>
          <a:xfrm>
            <a:off x="0" y="0"/>
            <a:ext cx="9144000" cy="514350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 name="Google Shape;90;p17"/>
          <p:cNvSpPr/>
          <p:nvPr/>
        </p:nvSpPr>
        <p:spPr>
          <a:xfrm>
            <a:off x="980903" y="950797"/>
            <a:ext cx="7182300" cy="3231000"/>
          </a:xfrm>
          <a:prstGeom prst="rect">
            <a:avLst/>
          </a:prstGeom>
          <a:solidFill>
            <a:schemeClr val="lt1"/>
          </a:solidFill>
          <a:ln>
            <a:noFill/>
          </a:ln>
          <a:effectLst>
            <a:outerShdw blurRad="50800" rotWithShape="0" algn="ctr">
              <a:srgbClr val="000000">
                <a:alpha val="6588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 name="Google Shape;91;p17"/>
          <p:cNvSpPr/>
          <p:nvPr/>
        </p:nvSpPr>
        <p:spPr>
          <a:xfrm>
            <a:off x="1085851" y="1058711"/>
            <a:ext cx="6972300" cy="3026100"/>
          </a:xfrm>
          <a:prstGeom prst="rect">
            <a:avLst/>
          </a:prstGeom>
          <a:noFill/>
          <a:ln cap="sq" cmpd="sng" w="9525">
            <a:solidFill>
              <a:srgbClr val="3F3F3F"/>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 name="Google Shape;92;p17"/>
          <p:cNvSpPr/>
          <p:nvPr/>
        </p:nvSpPr>
        <p:spPr>
          <a:xfrm>
            <a:off x="3851910" y="950797"/>
            <a:ext cx="1440300" cy="5484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 name="Google Shape;93;p17"/>
          <p:cNvSpPr txBox="1"/>
          <p:nvPr>
            <p:ph type="title"/>
          </p:nvPr>
        </p:nvSpPr>
        <p:spPr>
          <a:xfrm>
            <a:off x="1221867" y="1706374"/>
            <a:ext cx="6700200" cy="1805100"/>
          </a:xfrm>
          <a:prstGeom prst="rect">
            <a:avLst/>
          </a:prstGeom>
          <a:noFill/>
          <a:ln>
            <a:noFill/>
          </a:ln>
        </p:spPr>
        <p:txBody>
          <a:bodyPr anchorCtr="0" anchor="ctr" bIns="34275" lIns="68575" spcFirstLastPara="1" rIns="68575" wrap="square" tIns="34275">
            <a:noAutofit/>
          </a:bodyPr>
          <a:lstStyle>
            <a:lvl1pPr lvl="0" rtl="0" algn="ctr">
              <a:lnSpc>
                <a:spcPct val="83000"/>
              </a:lnSpc>
              <a:spcBef>
                <a:spcPts val="0"/>
              </a:spcBef>
              <a:spcAft>
                <a:spcPts val="0"/>
              </a:spcAft>
              <a:buClr>
                <a:srgbClr val="262626"/>
              </a:buClr>
              <a:buSzPts val="5100"/>
              <a:buFont typeface="Arial"/>
              <a:buNone/>
              <a:defRPr sz="5100" cap="none">
                <a:solidFill>
                  <a:srgbClr val="262626"/>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94" name="Google Shape;94;p17"/>
          <p:cNvGrpSpPr/>
          <p:nvPr/>
        </p:nvGrpSpPr>
        <p:grpSpPr>
          <a:xfrm>
            <a:off x="3937635" y="950797"/>
            <a:ext cx="1268775" cy="461951"/>
            <a:chOff x="5250180" y="1267730"/>
            <a:chExt cx="1691700" cy="615934"/>
          </a:xfrm>
        </p:grpSpPr>
        <p:cxnSp>
          <p:nvCxnSpPr>
            <p:cNvPr id="95" name="Google Shape;95;p17"/>
            <p:cNvCxnSpPr/>
            <p:nvPr/>
          </p:nvCxnSpPr>
          <p:spPr>
            <a:xfrm>
              <a:off x="5250180" y="1267730"/>
              <a:ext cx="0" cy="61260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96" name="Google Shape;96;p17"/>
            <p:cNvCxnSpPr/>
            <p:nvPr/>
          </p:nvCxnSpPr>
          <p:spPr>
            <a:xfrm>
              <a:off x="6941820" y="1267730"/>
              <a:ext cx="0" cy="61260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97" name="Google Shape;97;p17"/>
            <p:cNvCxnSpPr/>
            <p:nvPr/>
          </p:nvCxnSpPr>
          <p:spPr>
            <a:xfrm>
              <a:off x="5250180" y="1883664"/>
              <a:ext cx="169170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98" name="Google Shape;98;p17"/>
          <p:cNvSpPr txBox="1"/>
          <p:nvPr>
            <p:ph idx="1" type="body"/>
          </p:nvPr>
        </p:nvSpPr>
        <p:spPr>
          <a:xfrm>
            <a:off x="1221867" y="3511547"/>
            <a:ext cx="6704700" cy="342900"/>
          </a:xfrm>
          <a:prstGeom prst="rect">
            <a:avLst/>
          </a:prstGeom>
          <a:noFill/>
          <a:ln>
            <a:noFill/>
          </a:ln>
        </p:spPr>
        <p:txBody>
          <a:bodyPr anchorCtr="0" anchor="t" bIns="34275" lIns="68575" spcFirstLastPara="1" rIns="68575" wrap="square" tIns="34275">
            <a:noAutofit/>
          </a:bodyPr>
          <a:lstStyle>
            <a:lvl1pPr indent="-228600" lvl="0" marL="457200" rtl="0" algn="ctr">
              <a:lnSpc>
                <a:spcPct val="110000"/>
              </a:lnSpc>
              <a:spcBef>
                <a:spcPts val="700"/>
              </a:spcBef>
              <a:spcAft>
                <a:spcPts val="0"/>
              </a:spcAft>
              <a:buSzPts val="1400"/>
              <a:buNone/>
              <a:defRPr sz="1400">
                <a:solidFill>
                  <a:srgbClr val="0C0C0C"/>
                </a:solidFill>
              </a:defRPr>
            </a:lvl1pPr>
            <a:lvl2pPr indent="-228600" lvl="1" marL="914400" rtl="0" algn="l">
              <a:lnSpc>
                <a:spcPct val="100000"/>
              </a:lnSpc>
              <a:spcBef>
                <a:spcPts val="400"/>
              </a:spcBef>
              <a:spcAft>
                <a:spcPts val="0"/>
              </a:spcAft>
              <a:buSzPts val="1200"/>
              <a:buNone/>
              <a:defRPr sz="1200">
                <a:solidFill>
                  <a:srgbClr val="888888"/>
                </a:solidFill>
              </a:defRPr>
            </a:lvl2pPr>
            <a:lvl3pPr indent="-228600" lvl="2" marL="1371600" rtl="0" algn="l">
              <a:lnSpc>
                <a:spcPct val="100000"/>
              </a:lnSpc>
              <a:spcBef>
                <a:spcPts val="400"/>
              </a:spcBef>
              <a:spcAft>
                <a:spcPts val="0"/>
              </a:spcAft>
              <a:buSzPts val="1200"/>
              <a:buNone/>
              <a:defRPr sz="1200">
                <a:solidFill>
                  <a:srgbClr val="888888"/>
                </a:solidFill>
              </a:defRPr>
            </a:lvl3pPr>
            <a:lvl4pPr indent="-228600" lvl="3" marL="1828800" rtl="0" algn="l">
              <a:lnSpc>
                <a:spcPct val="100000"/>
              </a:lnSpc>
              <a:spcBef>
                <a:spcPts val="400"/>
              </a:spcBef>
              <a:spcAft>
                <a:spcPts val="0"/>
              </a:spcAft>
              <a:buSzPts val="1100"/>
              <a:buNone/>
              <a:defRPr sz="1100">
                <a:solidFill>
                  <a:srgbClr val="888888"/>
                </a:solidFill>
              </a:defRPr>
            </a:lvl4pPr>
            <a:lvl5pPr indent="-228600" lvl="4" marL="2286000" rtl="0" algn="l">
              <a:lnSpc>
                <a:spcPct val="100000"/>
              </a:lnSpc>
              <a:spcBef>
                <a:spcPts val="400"/>
              </a:spcBef>
              <a:spcAft>
                <a:spcPts val="0"/>
              </a:spcAft>
              <a:buSzPts val="1100"/>
              <a:buNone/>
              <a:defRPr sz="1100">
                <a:solidFill>
                  <a:srgbClr val="888888"/>
                </a:solidFill>
              </a:defRPr>
            </a:lvl5pPr>
            <a:lvl6pPr indent="-228600" lvl="5" marL="2743200" rtl="0" algn="l">
              <a:lnSpc>
                <a:spcPct val="100000"/>
              </a:lnSpc>
              <a:spcBef>
                <a:spcPts val="400"/>
              </a:spcBef>
              <a:spcAft>
                <a:spcPts val="0"/>
              </a:spcAft>
              <a:buSzPts val="1100"/>
              <a:buNone/>
              <a:defRPr sz="1100">
                <a:solidFill>
                  <a:srgbClr val="888888"/>
                </a:solidFill>
              </a:defRPr>
            </a:lvl6pPr>
            <a:lvl7pPr indent="-228600" lvl="6" marL="3200400" rtl="0" algn="l">
              <a:lnSpc>
                <a:spcPct val="100000"/>
              </a:lnSpc>
              <a:spcBef>
                <a:spcPts val="400"/>
              </a:spcBef>
              <a:spcAft>
                <a:spcPts val="0"/>
              </a:spcAft>
              <a:buSzPts val="1100"/>
              <a:buNone/>
              <a:defRPr sz="1100">
                <a:solidFill>
                  <a:srgbClr val="888888"/>
                </a:solidFill>
              </a:defRPr>
            </a:lvl7pPr>
            <a:lvl8pPr indent="-228600" lvl="7" marL="3657600" rtl="0" algn="l">
              <a:lnSpc>
                <a:spcPct val="100000"/>
              </a:lnSpc>
              <a:spcBef>
                <a:spcPts val="400"/>
              </a:spcBef>
              <a:spcAft>
                <a:spcPts val="0"/>
              </a:spcAft>
              <a:buSzPts val="1100"/>
              <a:buNone/>
              <a:defRPr sz="1100">
                <a:solidFill>
                  <a:srgbClr val="888888"/>
                </a:solidFill>
              </a:defRPr>
            </a:lvl8pPr>
            <a:lvl9pPr indent="-228600" lvl="8" marL="4114800" rtl="0" algn="l">
              <a:lnSpc>
                <a:spcPct val="100000"/>
              </a:lnSpc>
              <a:spcBef>
                <a:spcPts val="400"/>
              </a:spcBef>
              <a:spcAft>
                <a:spcPts val="0"/>
              </a:spcAft>
              <a:buSzPts val="1100"/>
              <a:buNone/>
              <a:defRPr sz="1100">
                <a:solidFill>
                  <a:srgbClr val="888888"/>
                </a:solidFill>
              </a:defRPr>
            </a:lvl9pPr>
          </a:lstStyle>
          <a:p/>
        </p:txBody>
      </p:sp>
      <p:sp>
        <p:nvSpPr>
          <p:cNvPr id="99" name="Google Shape;99;p17"/>
          <p:cNvSpPr txBox="1"/>
          <p:nvPr>
            <p:ph idx="10" type="dt"/>
          </p:nvPr>
        </p:nvSpPr>
        <p:spPr>
          <a:xfrm>
            <a:off x="3989070" y="1008376"/>
            <a:ext cx="1165800" cy="374100"/>
          </a:xfrm>
          <a:prstGeom prst="rect">
            <a:avLst/>
          </a:prstGeom>
          <a:noFill/>
          <a:ln>
            <a:noFill/>
          </a:ln>
        </p:spPr>
        <p:txBody>
          <a:bodyPr anchorCtr="0" anchor="b" bIns="34275" lIns="68575" spcFirstLastPara="1" rIns="68575" wrap="square" tIns="34275">
            <a:noAutofit/>
          </a:bodyPr>
          <a:lstStyle>
            <a:lvl1pPr lvl="0" rtl="0" algn="ctr">
              <a:spcBef>
                <a:spcPts val="0"/>
              </a:spcBef>
              <a:spcAft>
                <a:spcPts val="0"/>
              </a:spcAft>
              <a:buSzPts val="1100"/>
              <a:buNone/>
              <a:defRPr sz="1000">
                <a:solidFill>
                  <a:srgbClr val="FFFFFF"/>
                </a:solidFill>
                <a:latin typeface="Arial"/>
                <a:ea typeface="Arial"/>
                <a:cs typeface="Arial"/>
                <a:sym typeface="Aria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17"/>
          <p:cNvSpPr txBox="1"/>
          <p:nvPr>
            <p:ph idx="11" type="ftr"/>
          </p:nvPr>
        </p:nvSpPr>
        <p:spPr>
          <a:xfrm>
            <a:off x="1221868" y="3883056"/>
            <a:ext cx="4245000" cy="1716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solidFill>
                  <a:srgbClr val="262626"/>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7"/>
          <p:cNvSpPr txBox="1"/>
          <p:nvPr>
            <p:ph idx="12" type="sldNum"/>
          </p:nvPr>
        </p:nvSpPr>
        <p:spPr>
          <a:xfrm>
            <a:off x="6453378" y="3883056"/>
            <a:ext cx="1468800" cy="1716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b="0" i="0" sz="600" u="none" cap="none" strike="noStrike">
                <a:solidFill>
                  <a:srgbClr val="262626"/>
                </a:solidFill>
                <a:latin typeface="Arial"/>
                <a:ea typeface="Arial"/>
                <a:cs typeface="Arial"/>
                <a:sym typeface="Arial"/>
              </a:defRPr>
            </a:lvl1pPr>
            <a:lvl2pPr indent="0" lvl="1" marL="0" rtl="0" algn="r">
              <a:spcBef>
                <a:spcPts val="0"/>
              </a:spcBef>
              <a:buNone/>
              <a:defRPr b="0" i="0" sz="600" u="none" cap="none" strike="noStrike">
                <a:solidFill>
                  <a:srgbClr val="262626"/>
                </a:solidFill>
                <a:latin typeface="Arial"/>
                <a:ea typeface="Arial"/>
                <a:cs typeface="Arial"/>
                <a:sym typeface="Arial"/>
              </a:defRPr>
            </a:lvl2pPr>
            <a:lvl3pPr indent="0" lvl="2" marL="0" rtl="0" algn="r">
              <a:spcBef>
                <a:spcPts val="0"/>
              </a:spcBef>
              <a:buNone/>
              <a:defRPr b="0" i="0" sz="600" u="none" cap="none" strike="noStrike">
                <a:solidFill>
                  <a:srgbClr val="262626"/>
                </a:solidFill>
                <a:latin typeface="Arial"/>
                <a:ea typeface="Arial"/>
                <a:cs typeface="Arial"/>
                <a:sym typeface="Arial"/>
              </a:defRPr>
            </a:lvl3pPr>
            <a:lvl4pPr indent="0" lvl="3" marL="0" rtl="0" algn="r">
              <a:spcBef>
                <a:spcPts val="0"/>
              </a:spcBef>
              <a:buNone/>
              <a:defRPr b="0" i="0" sz="600" u="none" cap="none" strike="noStrike">
                <a:solidFill>
                  <a:srgbClr val="262626"/>
                </a:solidFill>
                <a:latin typeface="Arial"/>
                <a:ea typeface="Arial"/>
                <a:cs typeface="Arial"/>
                <a:sym typeface="Arial"/>
              </a:defRPr>
            </a:lvl4pPr>
            <a:lvl5pPr indent="0" lvl="4" marL="0" rtl="0" algn="r">
              <a:spcBef>
                <a:spcPts val="0"/>
              </a:spcBef>
              <a:buNone/>
              <a:defRPr b="0" i="0" sz="600" u="none" cap="none" strike="noStrike">
                <a:solidFill>
                  <a:srgbClr val="262626"/>
                </a:solidFill>
                <a:latin typeface="Arial"/>
                <a:ea typeface="Arial"/>
                <a:cs typeface="Arial"/>
                <a:sym typeface="Arial"/>
              </a:defRPr>
            </a:lvl5pPr>
            <a:lvl6pPr indent="0" lvl="5" marL="0" rtl="0" algn="r">
              <a:spcBef>
                <a:spcPts val="0"/>
              </a:spcBef>
              <a:buNone/>
              <a:defRPr b="0" i="0" sz="600" u="none" cap="none" strike="noStrike">
                <a:solidFill>
                  <a:srgbClr val="262626"/>
                </a:solidFill>
                <a:latin typeface="Arial"/>
                <a:ea typeface="Arial"/>
                <a:cs typeface="Arial"/>
                <a:sym typeface="Arial"/>
              </a:defRPr>
            </a:lvl6pPr>
            <a:lvl7pPr indent="0" lvl="6" marL="0" rtl="0" algn="r">
              <a:spcBef>
                <a:spcPts val="0"/>
              </a:spcBef>
              <a:buNone/>
              <a:defRPr b="0" i="0" sz="600" u="none" cap="none" strike="noStrike">
                <a:solidFill>
                  <a:srgbClr val="262626"/>
                </a:solidFill>
                <a:latin typeface="Arial"/>
                <a:ea typeface="Arial"/>
                <a:cs typeface="Arial"/>
                <a:sym typeface="Arial"/>
              </a:defRPr>
            </a:lvl7pPr>
            <a:lvl8pPr indent="0" lvl="7" marL="0" rtl="0" algn="r">
              <a:spcBef>
                <a:spcPts val="0"/>
              </a:spcBef>
              <a:buNone/>
              <a:defRPr b="0" i="0" sz="600" u="none" cap="none" strike="noStrike">
                <a:solidFill>
                  <a:srgbClr val="262626"/>
                </a:solidFill>
                <a:latin typeface="Arial"/>
                <a:ea typeface="Arial"/>
                <a:cs typeface="Arial"/>
                <a:sym typeface="Arial"/>
              </a:defRPr>
            </a:lvl8pPr>
            <a:lvl9pPr indent="0" lvl="8" marL="0" rtl="0" algn="r">
              <a:spcBef>
                <a:spcPts val="0"/>
              </a:spcBef>
              <a:buNone/>
              <a:defRPr b="0" i="0" sz="6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2" name="Shape 102"/>
        <p:cNvGrpSpPr/>
        <p:nvPr/>
      </p:nvGrpSpPr>
      <p:grpSpPr>
        <a:xfrm>
          <a:off x="0" y="0"/>
          <a:ext cx="0" cy="0"/>
          <a:chOff x="0" y="0"/>
          <a:chExt cx="0" cy="0"/>
        </a:xfrm>
      </p:grpSpPr>
      <p:sp>
        <p:nvSpPr>
          <p:cNvPr id="103" name="Google Shape;103;p18"/>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4" name="Google Shape;104;p18"/>
          <p:cNvSpPr txBox="1"/>
          <p:nvPr>
            <p:ph idx="1" type="body"/>
          </p:nvPr>
        </p:nvSpPr>
        <p:spPr>
          <a:xfrm>
            <a:off x="800100" y="1577340"/>
            <a:ext cx="3497700" cy="28119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105" name="Google Shape;105;p18"/>
          <p:cNvSpPr txBox="1"/>
          <p:nvPr>
            <p:ph idx="2" type="body"/>
          </p:nvPr>
        </p:nvSpPr>
        <p:spPr>
          <a:xfrm>
            <a:off x="4846320" y="1577340"/>
            <a:ext cx="3497700" cy="28119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106" name="Google Shape;106;p18"/>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18"/>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 name="Google Shape;108;p18"/>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9" name="Shape 109"/>
        <p:cNvGrpSpPr/>
        <p:nvPr/>
      </p:nvGrpSpPr>
      <p:grpSpPr>
        <a:xfrm>
          <a:off x="0" y="0"/>
          <a:ext cx="0" cy="0"/>
          <a:chOff x="0" y="0"/>
          <a:chExt cx="0" cy="0"/>
        </a:xfrm>
      </p:grpSpPr>
      <p:sp>
        <p:nvSpPr>
          <p:cNvPr id="110" name="Google Shape;110;p19"/>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1" name="Google Shape;111;p19"/>
          <p:cNvSpPr txBox="1"/>
          <p:nvPr>
            <p:ph idx="1" type="body"/>
          </p:nvPr>
        </p:nvSpPr>
        <p:spPr>
          <a:xfrm>
            <a:off x="802386" y="1555750"/>
            <a:ext cx="3497700" cy="480000"/>
          </a:xfrm>
          <a:prstGeom prst="rect">
            <a:avLst/>
          </a:prstGeom>
          <a:noFill/>
          <a:ln>
            <a:noFill/>
          </a:ln>
        </p:spPr>
        <p:txBody>
          <a:bodyPr anchorCtr="0" anchor="ctr" bIns="34275" lIns="68575" spcFirstLastPara="1" rIns="68575" wrap="square" tIns="34275">
            <a:noAutofit/>
          </a:bodyPr>
          <a:lstStyle>
            <a:lvl1pPr indent="-228600" lvl="0" marL="457200" rtl="0" algn="l">
              <a:lnSpc>
                <a:spcPct val="110000"/>
              </a:lnSpc>
              <a:spcBef>
                <a:spcPts val="0"/>
              </a:spcBef>
              <a:spcAft>
                <a:spcPts val="0"/>
              </a:spcAft>
              <a:buSzPts val="1400"/>
              <a:buNone/>
              <a:defRPr b="1" i="0" sz="1400">
                <a:solidFill>
                  <a:schemeClr val="dk1"/>
                </a:solidFill>
                <a:latin typeface="Arial"/>
                <a:ea typeface="Arial"/>
                <a:cs typeface="Arial"/>
                <a:sym typeface="Arial"/>
              </a:defRPr>
            </a:lvl1pPr>
            <a:lvl2pPr indent="-228600" lvl="1" marL="914400" rtl="0" algn="l">
              <a:lnSpc>
                <a:spcPct val="100000"/>
              </a:lnSpc>
              <a:spcBef>
                <a:spcPts val="400"/>
              </a:spcBef>
              <a:spcAft>
                <a:spcPts val="0"/>
              </a:spcAft>
              <a:buSzPts val="1400"/>
              <a:buNone/>
              <a:defRPr b="1" sz="1400"/>
            </a:lvl2pPr>
            <a:lvl3pPr indent="-228600" lvl="2" marL="1371600" rtl="0" algn="l">
              <a:lnSpc>
                <a:spcPct val="100000"/>
              </a:lnSpc>
              <a:spcBef>
                <a:spcPts val="400"/>
              </a:spcBef>
              <a:spcAft>
                <a:spcPts val="0"/>
              </a:spcAft>
              <a:buSzPts val="1400"/>
              <a:buNone/>
              <a:defRPr b="1" sz="1400"/>
            </a:lvl3pPr>
            <a:lvl4pPr indent="-228600" lvl="3" marL="1828800" rtl="0" algn="l">
              <a:lnSpc>
                <a:spcPct val="100000"/>
              </a:lnSpc>
              <a:spcBef>
                <a:spcPts val="400"/>
              </a:spcBef>
              <a:spcAft>
                <a:spcPts val="0"/>
              </a:spcAft>
              <a:buSzPts val="1200"/>
              <a:buNone/>
              <a:defRPr b="1" sz="1200"/>
            </a:lvl4pPr>
            <a:lvl5pPr indent="-228600" lvl="4" marL="2286000" rtl="0" algn="l">
              <a:lnSpc>
                <a:spcPct val="100000"/>
              </a:lnSpc>
              <a:spcBef>
                <a:spcPts val="400"/>
              </a:spcBef>
              <a:spcAft>
                <a:spcPts val="0"/>
              </a:spcAft>
              <a:buSzPts val="1200"/>
              <a:buNone/>
              <a:defRPr b="1" sz="1200"/>
            </a:lvl5pPr>
            <a:lvl6pPr indent="-228600" lvl="5" marL="2743200" rtl="0" algn="l">
              <a:lnSpc>
                <a:spcPct val="100000"/>
              </a:lnSpc>
              <a:spcBef>
                <a:spcPts val="400"/>
              </a:spcBef>
              <a:spcAft>
                <a:spcPts val="0"/>
              </a:spcAft>
              <a:buSzPts val="1200"/>
              <a:buNone/>
              <a:defRPr b="1" sz="1200"/>
            </a:lvl6pPr>
            <a:lvl7pPr indent="-228600" lvl="6" marL="3200400" rtl="0" algn="l">
              <a:lnSpc>
                <a:spcPct val="100000"/>
              </a:lnSpc>
              <a:spcBef>
                <a:spcPts val="400"/>
              </a:spcBef>
              <a:spcAft>
                <a:spcPts val="0"/>
              </a:spcAft>
              <a:buSzPts val="1200"/>
              <a:buNone/>
              <a:defRPr b="1" sz="1200"/>
            </a:lvl7pPr>
            <a:lvl8pPr indent="-228600" lvl="7" marL="3657600" rtl="0" algn="l">
              <a:lnSpc>
                <a:spcPct val="100000"/>
              </a:lnSpc>
              <a:spcBef>
                <a:spcPts val="400"/>
              </a:spcBef>
              <a:spcAft>
                <a:spcPts val="0"/>
              </a:spcAft>
              <a:buSzPts val="1200"/>
              <a:buNone/>
              <a:defRPr b="1" sz="1200"/>
            </a:lvl8pPr>
            <a:lvl9pPr indent="-228600" lvl="8" marL="4114800" rtl="0" algn="l">
              <a:lnSpc>
                <a:spcPct val="100000"/>
              </a:lnSpc>
              <a:spcBef>
                <a:spcPts val="400"/>
              </a:spcBef>
              <a:spcAft>
                <a:spcPts val="0"/>
              </a:spcAft>
              <a:buSzPts val="1200"/>
              <a:buNone/>
              <a:defRPr b="1" sz="1200"/>
            </a:lvl9pPr>
          </a:lstStyle>
          <a:p/>
        </p:txBody>
      </p:sp>
      <p:sp>
        <p:nvSpPr>
          <p:cNvPr id="112" name="Google Shape;112;p19"/>
          <p:cNvSpPr txBox="1"/>
          <p:nvPr>
            <p:ph idx="2" type="body"/>
          </p:nvPr>
        </p:nvSpPr>
        <p:spPr>
          <a:xfrm>
            <a:off x="802386" y="2094354"/>
            <a:ext cx="3497700" cy="23730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113" name="Google Shape;113;p19"/>
          <p:cNvSpPr txBox="1"/>
          <p:nvPr>
            <p:ph idx="3" type="body"/>
          </p:nvPr>
        </p:nvSpPr>
        <p:spPr>
          <a:xfrm>
            <a:off x="4844034" y="1555750"/>
            <a:ext cx="3497700" cy="480000"/>
          </a:xfrm>
          <a:prstGeom prst="rect">
            <a:avLst/>
          </a:prstGeom>
          <a:noFill/>
          <a:ln>
            <a:noFill/>
          </a:ln>
        </p:spPr>
        <p:txBody>
          <a:bodyPr anchorCtr="0" anchor="ctr" bIns="34275" lIns="68575" spcFirstLastPara="1" rIns="68575" wrap="square" tIns="34275">
            <a:noAutofit/>
          </a:bodyPr>
          <a:lstStyle>
            <a:lvl1pPr indent="-228600" lvl="0" marL="457200" rtl="0" algn="l">
              <a:lnSpc>
                <a:spcPct val="110000"/>
              </a:lnSpc>
              <a:spcBef>
                <a:spcPts val="0"/>
              </a:spcBef>
              <a:spcAft>
                <a:spcPts val="0"/>
              </a:spcAft>
              <a:buSzPts val="1400"/>
              <a:buNone/>
              <a:defRPr b="1" sz="1400">
                <a:solidFill>
                  <a:schemeClr val="dk1"/>
                </a:solidFill>
              </a:defRPr>
            </a:lvl1pPr>
            <a:lvl2pPr indent="-228600" lvl="1" marL="914400" rtl="0" algn="l">
              <a:lnSpc>
                <a:spcPct val="100000"/>
              </a:lnSpc>
              <a:spcBef>
                <a:spcPts val="400"/>
              </a:spcBef>
              <a:spcAft>
                <a:spcPts val="0"/>
              </a:spcAft>
              <a:buSzPts val="1400"/>
              <a:buNone/>
              <a:defRPr b="1" sz="1400"/>
            </a:lvl2pPr>
            <a:lvl3pPr indent="-228600" lvl="2" marL="1371600" rtl="0" algn="l">
              <a:lnSpc>
                <a:spcPct val="100000"/>
              </a:lnSpc>
              <a:spcBef>
                <a:spcPts val="400"/>
              </a:spcBef>
              <a:spcAft>
                <a:spcPts val="0"/>
              </a:spcAft>
              <a:buSzPts val="1400"/>
              <a:buNone/>
              <a:defRPr b="1" sz="1400"/>
            </a:lvl3pPr>
            <a:lvl4pPr indent="-228600" lvl="3" marL="1828800" rtl="0" algn="l">
              <a:lnSpc>
                <a:spcPct val="100000"/>
              </a:lnSpc>
              <a:spcBef>
                <a:spcPts val="400"/>
              </a:spcBef>
              <a:spcAft>
                <a:spcPts val="0"/>
              </a:spcAft>
              <a:buSzPts val="1200"/>
              <a:buNone/>
              <a:defRPr b="1" sz="1200"/>
            </a:lvl4pPr>
            <a:lvl5pPr indent="-228600" lvl="4" marL="2286000" rtl="0" algn="l">
              <a:lnSpc>
                <a:spcPct val="100000"/>
              </a:lnSpc>
              <a:spcBef>
                <a:spcPts val="400"/>
              </a:spcBef>
              <a:spcAft>
                <a:spcPts val="0"/>
              </a:spcAft>
              <a:buSzPts val="1200"/>
              <a:buNone/>
              <a:defRPr b="1" sz="1200"/>
            </a:lvl5pPr>
            <a:lvl6pPr indent="-228600" lvl="5" marL="2743200" rtl="0" algn="l">
              <a:lnSpc>
                <a:spcPct val="100000"/>
              </a:lnSpc>
              <a:spcBef>
                <a:spcPts val="400"/>
              </a:spcBef>
              <a:spcAft>
                <a:spcPts val="0"/>
              </a:spcAft>
              <a:buSzPts val="1200"/>
              <a:buNone/>
              <a:defRPr b="1" sz="1200"/>
            </a:lvl6pPr>
            <a:lvl7pPr indent="-228600" lvl="6" marL="3200400" rtl="0" algn="l">
              <a:lnSpc>
                <a:spcPct val="100000"/>
              </a:lnSpc>
              <a:spcBef>
                <a:spcPts val="400"/>
              </a:spcBef>
              <a:spcAft>
                <a:spcPts val="0"/>
              </a:spcAft>
              <a:buSzPts val="1200"/>
              <a:buNone/>
              <a:defRPr b="1" sz="1200"/>
            </a:lvl7pPr>
            <a:lvl8pPr indent="-228600" lvl="7" marL="3657600" rtl="0" algn="l">
              <a:lnSpc>
                <a:spcPct val="100000"/>
              </a:lnSpc>
              <a:spcBef>
                <a:spcPts val="400"/>
              </a:spcBef>
              <a:spcAft>
                <a:spcPts val="0"/>
              </a:spcAft>
              <a:buSzPts val="1200"/>
              <a:buNone/>
              <a:defRPr b="1" sz="1200"/>
            </a:lvl8pPr>
            <a:lvl9pPr indent="-228600" lvl="8" marL="4114800" rtl="0" algn="l">
              <a:lnSpc>
                <a:spcPct val="100000"/>
              </a:lnSpc>
              <a:spcBef>
                <a:spcPts val="400"/>
              </a:spcBef>
              <a:spcAft>
                <a:spcPts val="0"/>
              </a:spcAft>
              <a:buSzPts val="1200"/>
              <a:buNone/>
              <a:defRPr b="1" sz="1200"/>
            </a:lvl9pPr>
          </a:lstStyle>
          <a:p/>
        </p:txBody>
      </p:sp>
      <p:sp>
        <p:nvSpPr>
          <p:cNvPr id="114" name="Google Shape;114;p19"/>
          <p:cNvSpPr txBox="1"/>
          <p:nvPr>
            <p:ph idx="4" type="body"/>
          </p:nvPr>
        </p:nvSpPr>
        <p:spPr>
          <a:xfrm>
            <a:off x="4844034" y="2094353"/>
            <a:ext cx="3497700" cy="23733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115" name="Google Shape;115;p19"/>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6" name="Google Shape;116;p19"/>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19"/>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8" name="Shape 118"/>
        <p:cNvGrpSpPr/>
        <p:nvPr/>
      </p:nvGrpSpPr>
      <p:grpSpPr>
        <a:xfrm>
          <a:off x="0" y="0"/>
          <a:ext cx="0" cy="0"/>
          <a:chOff x="0" y="0"/>
          <a:chExt cx="0" cy="0"/>
        </a:xfrm>
      </p:grpSpPr>
      <p:sp>
        <p:nvSpPr>
          <p:cNvPr id="119" name="Google Shape;119;p20"/>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0" name="Google Shape;120;p20"/>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20"/>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20"/>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23" name="Shape 123"/>
        <p:cNvGrpSpPr/>
        <p:nvPr/>
      </p:nvGrpSpPr>
      <p:grpSpPr>
        <a:xfrm>
          <a:off x="0" y="0"/>
          <a:ext cx="0" cy="0"/>
          <a:chOff x="0" y="0"/>
          <a:chExt cx="0" cy="0"/>
        </a:xfrm>
      </p:grpSpPr>
      <p:sp>
        <p:nvSpPr>
          <p:cNvPr id="124" name="Google Shape;124;p21"/>
          <p:cNvSpPr/>
          <p:nvPr/>
        </p:nvSpPr>
        <p:spPr>
          <a:xfrm>
            <a:off x="6089903" y="178308"/>
            <a:ext cx="2869800" cy="4786800"/>
          </a:xfrm>
          <a:prstGeom prst="rect">
            <a:avLst/>
          </a:prstGeom>
          <a:solidFill>
            <a:srgbClr val="D8D8D8">
              <a:alpha val="600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5" name="Google Shape;125;p21"/>
          <p:cNvSpPr/>
          <p:nvPr/>
        </p:nvSpPr>
        <p:spPr>
          <a:xfrm>
            <a:off x="6190995" y="281178"/>
            <a:ext cx="2667900" cy="4581300"/>
          </a:xfrm>
          <a:prstGeom prst="rect">
            <a:avLst/>
          </a:prstGeom>
          <a:noFill/>
          <a:ln cap="sq" cmpd="sng" w="9525">
            <a:solidFill>
              <a:srgbClr val="3F3F3F"/>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6" name="Google Shape;126;p21"/>
          <p:cNvSpPr txBox="1"/>
          <p:nvPr>
            <p:ph type="title"/>
          </p:nvPr>
        </p:nvSpPr>
        <p:spPr>
          <a:xfrm>
            <a:off x="6343650" y="455544"/>
            <a:ext cx="2371500" cy="12342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Clr>
                <a:schemeClr val="dk1"/>
              </a:buClr>
              <a:buSzPts val="2400"/>
              <a:buFont typeface="Arial"/>
              <a:buNone/>
              <a:defRPr b="0" sz="24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1"/>
          <p:cNvSpPr txBox="1"/>
          <p:nvPr>
            <p:ph idx="1" type="body"/>
          </p:nvPr>
        </p:nvSpPr>
        <p:spPr>
          <a:xfrm>
            <a:off x="514350" y="457200"/>
            <a:ext cx="5143500" cy="40005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128" name="Google Shape;128;p21"/>
          <p:cNvSpPr txBox="1"/>
          <p:nvPr>
            <p:ph idx="2" type="body"/>
          </p:nvPr>
        </p:nvSpPr>
        <p:spPr>
          <a:xfrm>
            <a:off x="6343650" y="1752600"/>
            <a:ext cx="2371500" cy="2705100"/>
          </a:xfrm>
          <a:prstGeom prst="rect">
            <a:avLst/>
          </a:prstGeom>
          <a:noFill/>
          <a:ln>
            <a:noFill/>
          </a:ln>
        </p:spPr>
        <p:txBody>
          <a:bodyPr anchorCtr="0" anchor="t" bIns="34275" lIns="68575" spcFirstLastPara="1" rIns="68575" wrap="square" tIns="34275">
            <a:noAutofit/>
          </a:bodyPr>
          <a:lstStyle>
            <a:lvl1pPr indent="-228600" lvl="0" marL="457200" rtl="0" algn="l">
              <a:lnSpc>
                <a:spcPct val="110000"/>
              </a:lnSpc>
              <a:spcBef>
                <a:spcPts val="600"/>
              </a:spcBef>
              <a:spcAft>
                <a:spcPts val="0"/>
              </a:spcAft>
              <a:buSzPts val="1400"/>
              <a:buNone/>
              <a:defRPr sz="1400">
                <a:solidFill>
                  <a:schemeClr val="dk1"/>
                </a:solidFill>
              </a:defRPr>
            </a:lvl1pPr>
            <a:lvl2pPr indent="-228600" lvl="1" marL="914400" rtl="0" algn="l">
              <a:lnSpc>
                <a:spcPct val="100000"/>
              </a:lnSpc>
              <a:spcBef>
                <a:spcPts val="400"/>
              </a:spcBef>
              <a:spcAft>
                <a:spcPts val="0"/>
              </a:spcAft>
              <a:buSzPts val="900"/>
              <a:buNone/>
              <a:defRPr sz="900"/>
            </a:lvl2pPr>
            <a:lvl3pPr indent="-228600" lvl="2" marL="1371600" rtl="0" algn="l">
              <a:lnSpc>
                <a:spcPct val="100000"/>
              </a:lnSpc>
              <a:spcBef>
                <a:spcPts val="400"/>
              </a:spcBef>
              <a:spcAft>
                <a:spcPts val="0"/>
              </a:spcAft>
              <a:buSzPts val="800"/>
              <a:buNone/>
              <a:defRPr sz="800"/>
            </a:lvl3pPr>
            <a:lvl4pPr indent="-228600" lvl="3" marL="1828800" rtl="0" algn="l">
              <a:lnSpc>
                <a:spcPct val="100000"/>
              </a:lnSpc>
              <a:spcBef>
                <a:spcPts val="400"/>
              </a:spcBef>
              <a:spcAft>
                <a:spcPts val="0"/>
              </a:spcAft>
              <a:buSzPts val="700"/>
              <a:buNone/>
              <a:defRPr sz="700"/>
            </a:lvl4pPr>
            <a:lvl5pPr indent="-228600" lvl="4" marL="2286000" rtl="0" algn="l">
              <a:lnSpc>
                <a:spcPct val="100000"/>
              </a:lnSpc>
              <a:spcBef>
                <a:spcPts val="400"/>
              </a:spcBef>
              <a:spcAft>
                <a:spcPts val="0"/>
              </a:spcAft>
              <a:buSzPts val="700"/>
              <a:buNone/>
              <a:defRPr sz="700"/>
            </a:lvl5pPr>
            <a:lvl6pPr indent="-228600" lvl="5" marL="2743200" rtl="0" algn="l">
              <a:lnSpc>
                <a:spcPct val="100000"/>
              </a:lnSpc>
              <a:spcBef>
                <a:spcPts val="400"/>
              </a:spcBef>
              <a:spcAft>
                <a:spcPts val="0"/>
              </a:spcAft>
              <a:buSzPts val="700"/>
              <a:buNone/>
              <a:defRPr sz="700"/>
            </a:lvl6pPr>
            <a:lvl7pPr indent="-228600" lvl="6" marL="3200400" rtl="0" algn="l">
              <a:lnSpc>
                <a:spcPct val="100000"/>
              </a:lnSpc>
              <a:spcBef>
                <a:spcPts val="400"/>
              </a:spcBef>
              <a:spcAft>
                <a:spcPts val="0"/>
              </a:spcAft>
              <a:buSzPts val="700"/>
              <a:buNone/>
              <a:defRPr sz="700"/>
            </a:lvl7pPr>
            <a:lvl8pPr indent="-228600" lvl="7" marL="3657600" rtl="0" algn="l">
              <a:lnSpc>
                <a:spcPct val="100000"/>
              </a:lnSpc>
              <a:spcBef>
                <a:spcPts val="400"/>
              </a:spcBef>
              <a:spcAft>
                <a:spcPts val="0"/>
              </a:spcAft>
              <a:buSzPts val="700"/>
              <a:buNone/>
              <a:defRPr sz="700"/>
            </a:lvl8pPr>
            <a:lvl9pPr indent="-228600" lvl="8" marL="4114800" rtl="0" algn="l">
              <a:lnSpc>
                <a:spcPct val="100000"/>
              </a:lnSpc>
              <a:spcBef>
                <a:spcPts val="400"/>
              </a:spcBef>
              <a:spcAft>
                <a:spcPts val="0"/>
              </a:spcAft>
              <a:buSzPts val="700"/>
              <a:buNone/>
              <a:defRPr sz="700"/>
            </a:lvl9pPr>
          </a:lstStyle>
          <a:p/>
        </p:txBody>
      </p:sp>
      <p:sp>
        <p:nvSpPr>
          <p:cNvPr id="129" name="Google Shape;129;p21"/>
          <p:cNvSpPr txBox="1"/>
          <p:nvPr>
            <p:ph idx="10" type="dt"/>
          </p:nvPr>
        </p:nvSpPr>
        <p:spPr>
          <a:xfrm>
            <a:off x="4191000" y="4526280"/>
            <a:ext cx="14667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solidFill>
                  <a:srgbClr val="262626"/>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1"/>
          <p:cNvSpPr txBox="1"/>
          <p:nvPr>
            <p:ph idx="11" type="ftr"/>
          </p:nvPr>
        </p:nvSpPr>
        <p:spPr>
          <a:xfrm>
            <a:off x="514351" y="4526280"/>
            <a:ext cx="3438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21"/>
          <p:cNvSpPr txBox="1"/>
          <p:nvPr>
            <p:ph idx="12" type="sldNum"/>
          </p:nvPr>
        </p:nvSpPr>
        <p:spPr>
          <a:xfrm>
            <a:off x="7797546" y="4526280"/>
            <a:ext cx="9177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b="0" i="0" sz="600" u="none" cap="none" strike="noStrike">
                <a:solidFill>
                  <a:srgbClr val="262626"/>
                </a:solidFill>
                <a:latin typeface="Arial"/>
                <a:ea typeface="Arial"/>
                <a:cs typeface="Arial"/>
                <a:sym typeface="Arial"/>
              </a:defRPr>
            </a:lvl1pPr>
            <a:lvl2pPr indent="0" lvl="1" marL="0" rtl="0" algn="r">
              <a:spcBef>
                <a:spcPts val="0"/>
              </a:spcBef>
              <a:buNone/>
              <a:defRPr b="0" i="0" sz="600" u="none" cap="none" strike="noStrike">
                <a:solidFill>
                  <a:srgbClr val="262626"/>
                </a:solidFill>
                <a:latin typeface="Arial"/>
                <a:ea typeface="Arial"/>
                <a:cs typeface="Arial"/>
                <a:sym typeface="Arial"/>
              </a:defRPr>
            </a:lvl2pPr>
            <a:lvl3pPr indent="0" lvl="2" marL="0" rtl="0" algn="r">
              <a:spcBef>
                <a:spcPts val="0"/>
              </a:spcBef>
              <a:buNone/>
              <a:defRPr b="0" i="0" sz="600" u="none" cap="none" strike="noStrike">
                <a:solidFill>
                  <a:srgbClr val="262626"/>
                </a:solidFill>
                <a:latin typeface="Arial"/>
                <a:ea typeface="Arial"/>
                <a:cs typeface="Arial"/>
                <a:sym typeface="Arial"/>
              </a:defRPr>
            </a:lvl3pPr>
            <a:lvl4pPr indent="0" lvl="3" marL="0" rtl="0" algn="r">
              <a:spcBef>
                <a:spcPts val="0"/>
              </a:spcBef>
              <a:buNone/>
              <a:defRPr b="0" i="0" sz="600" u="none" cap="none" strike="noStrike">
                <a:solidFill>
                  <a:srgbClr val="262626"/>
                </a:solidFill>
                <a:latin typeface="Arial"/>
                <a:ea typeface="Arial"/>
                <a:cs typeface="Arial"/>
                <a:sym typeface="Arial"/>
              </a:defRPr>
            </a:lvl4pPr>
            <a:lvl5pPr indent="0" lvl="4" marL="0" rtl="0" algn="r">
              <a:spcBef>
                <a:spcPts val="0"/>
              </a:spcBef>
              <a:buNone/>
              <a:defRPr b="0" i="0" sz="600" u="none" cap="none" strike="noStrike">
                <a:solidFill>
                  <a:srgbClr val="262626"/>
                </a:solidFill>
                <a:latin typeface="Arial"/>
                <a:ea typeface="Arial"/>
                <a:cs typeface="Arial"/>
                <a:sym typeface="Arial"/>
              </a:defRPr>
            </a:lvl5pPr>
            <a:lvl6pPr indent="0" lvl="5" marL="0" rtl="0" algn="r">
              <a:spcBef>
                <a:spcPts val="0"/>
              </a:spcBef>
              <a:buNone/>
              <a:defRPr b="0" i="0" sz="600" u="none" cap="none" strike="noStrike">
                <a:solidFill>
                  <a:srgbClr val="262626"/>
                </a:solidFill>
                <a:latin typeface="Arial"/>
                <a:ea typeface="Arial"/>
                <a:cs typeface="Arial"/>
                <a:sym typeface="Arial"/>
              </a:defRPr>
            </a:lvl6pPr>
            <a:lvl7pPr indent="0" lvl="6" marL="0" rtl="0" algn="r">
              <a:spcBef>
                <a:spcPts val="0"/>
              </a:spcBef>
              <a:buNone/>
              <a:defRPr b="0" i="0" sz="600" u="none" cap="none" strike="noStrike">
                <a:solidFill>
                  <a:srgbClr val="262626"/>
                </a:solidFill>
                <a:latin typeface="Arial"/>
                <a:ea typeface="Arial"/>
                <a:cs typeface="Arial"/>
                <a:sym typeface="Arial"/>
              </a:defRPr>
            </a:lvl7pPr>
            <a:lvl8pPr indent="0" lvl="7" marL="0" rtl="0" algn="r">
              <a:spcBef>
                <a:spcPts val="0"/>
              </a:spcBef>
              <a:buNone/>
              <a:defRPr b="0" i="0" sz="600" u="none" cap="none" strike="noStrike">
                <a:solidFill>
                  <a:srgbClr val="262626"/>
                </a:solidFill>
                <a:latin typeface="Arial"/>
                <a:ea typeface="Arial"/>
                <a:cs typeface="Arial"/>
                <a:sym typeface="Arial"/>
              </a:defRPr>
            </a:lvl8pPr>
            <a:lvl9pPr indent="0" lvl="8" marL="0" rtl="0" algn="r">
              <a:spcBef>
                <a:spcPts val="0"/>
              </a:spcBef>
              <a:buNone/>
              <a:defRPr b="0" i="0" sz="6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32" name="Shape 132"/>
        <p:cNvGrpSpPr/>
        <p:nvPr/>
      </p:nvGrpSpPr>
      <p:grpSpPr>
        <a:xfrm>
          <a:off x="0" y="0"/>
          <a:ext cx="0" cy="0"/>
          <a:chOff x="0" y="0"/>
          <a:chExt cx="0" cy="0"/>
        </a:xfrm>
      </p:grpSpPr>
      <p:sp>
        <p:nvSpPr>
          <p:cNvPr id="133" name="Google Shape;133;p22"/>
          <p:cNvSpPr/>
          <p:nvPr/>
        </p:nvSpPr>
        <p:spPr>
          <a:xfrm>
            <a:off x="6089903" y="178308"/>
            <a:ext cx="2869800" cy="4786800"/>
          </a:xfrm>
          <a:prstGeom prst="rect">
            <a:avLst/>
          </a:prstGeom>
          <a:solidFill>
            <a:srgbClr val="D8D8D8">
              <a:alpha val="600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4" name="Google Shape;134;p22"/>
          <p:cNvSpPr/>
          <p:nvPr>
            <p:ph idx="2" type="pic"/>
          </p:nvPr>
        </p:nvSpPr>
        <p:spPr>
          <a:xfrm>
            <a:off x="171449" y="178308"/>
            <a:ext cx="5772000" cy="4786800"/>
          </a:xfrm>
          <a:prstGeom prst="rect">
            <a:avLst/>
          </a:prstGeom>
          <a:solidFill>
            <a:srgbClr val="D7C1B5"/>
          </a:solidFill>
          <a:ln>
            <a:noFill/>
          </a:ln>
        </p:spPr>
        <p:txBody>
          <a:bodyPr anchorCtr="0" anchor="t" bIns="34275" lIns="68575" spcFirstLastPara="1" rIns="68575" wrap="square" tIns="34275">
            <a:noAutofit/>
          </a:bodyPr>
          <a:lstStyle>
            <a:lvl1pPr lvl="0" marR="0" rtl="0" algn="l">
              <a:lnSpc>
                <a:spcPct val="110000"/>
              </a:lnSpc>
              <a:spcBef>
                <a:spcPts val="700"/>
              </a:spcBef>
              <a:spcAft>
                <a:spcPts val="0"/>
              </a:spcAft>
              <a:buClr>
                <a:srgbClr val="262626"/>
              </a:buClr>
              <a:buSzPts val="2400"/>
              <a:buFont typeface="Garamond"/>
              <a:buNone/>
              <a:defRPr b="0" i="0" sz="24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rgbClr val="262626"/>
              </a:buClr>
              <a:buSzPts val="2100"/>
              <a:buFont typeface="Garamond"/>
              <a:buNone/>
              <a:defRPr b="0" i="0" sz="21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rgbClr val="262626"/>
              </a:buClr>
              <a:buSzPts val="1800"/>
              <a:buFont typeface="Garamond"/>
              <a:buNone/>
              <a:defRPr b="0" i="0" sz="18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Arial"/>
                <a:ea typeface="Arial"/>
                <a:cs typeface="Arial"/>
                <a:sym typeface="Arial"/>
              </a:defRPr>
            </a:lvl9pPr>
          </a:lstStyle>
          <a:p/>
        </p:txBody>
      </p:sp>
      <p:sp>
        <p:nvSpPr>
          <p:cNvPr id="135" name="Google Shape;135;p22"/>
          <p:cNvSpPr txBox="1"/>
          <p:nvPr>
            <p:ph idx="10" type="dt"/>
          </p:nvPr>
        </p:nvSpPr>
        <p:spPr>
          <a:xfrm>
            <a:off x="4246753" y="4526280"/>
            <a:ext cx="15540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b="1">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2"/>
          <p:cNvSpPr txBox="1"/>
          <p:nvPr>
            <p:ph idx="11" type="ftr"/>
          </p:nvPr>
        </p:nvSpPr>
        <p:spPr>
          <a:xfrm>
            <a:off x="459486" y="4526280"/>
            <a:ext cx="34410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b="1" sz="800">
                <a:solidFill>
                  <a:srgbClr val="FFFFFF"/>
                </a:solidFill>
                <a:latin typeface="Arial"/>
                <a:ea typeface="Arial"/>
                <a:cs typeface="Arial"/>
                <a:sym typeface="Aria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2"/>
          <p:cNvSpPr txBox="1"/>
          <p:nvPr>
            <p:ph idx="12" type="sldNum"/>
          </p:nvPr>
        </p:nvSpPr>
        <p:spPr>
          <a:xfrm>
            <a:off x="7797546" y="4526280"/>
            <a:ext cx="9189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2"/>
          <p:cNvSpPr/>
          <p:nvPr/>
        </p:nvSpPr>
        <p:spPr>
          <a:xfrm>
            <a:off x="6190995" y="281178"/>
            <a:ext cx="2667900" cy="4581300"/>
          </a:xfrm>
          <a:prstGeom prst="rect">
            <a:avLst/>
          </a:prstGeom>
          <a:noFill/>
          <a:ln cap="sq" cmpd="sng" w="9525">
            <a:solidFill>
              <a:srgbClr val="3F3F3F"/>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9" name="Google Shape;139;p22"/>
          <p:cNvSpPr txBox="1"/>
          <p:nvPr>
            <p:ph type="title"/>
          </p:nvPr>
        </p:nvSpPr>
        <p:spPr>
          <a:xfrm>
            <a:off x="6357938" y="452628"/>
            <a:ext cx="2358600" cy="12342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Clr>
                <a:schemeClr val="dk1"/>
              </a:buClr>
              <a:buSzPts val="2400"/>
              <a:buFont typeface="Arial"/>
              <a:buNone/>
              <a:defRPr b="0" sz="24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0" name="Google Shape;140;p22"/>
          <p:cNvSpPr txBox="1"/>
          <p:nvPr>
            <p:ph idx="1" type="body"/>
          </p:nvPr>
        </p:nvSpPr>
        <p:spPr>
          <a:xfrm>
            <a:off x="6357938" y="1789938"/>
            <a:ext cx="2358600" cy="2633400"/>
          </a:xfrm>
          <a:prstGeom prst="rect">
            <a:avLst/>
          </a:prstGeom>
          <a:noFill/>
          <a:ln>
            <a:noFill/>
          </a:ln>
        </p:spPr>
        <p:txBody>
          <a:bodyPr anchorCtr="0" anchor="t" bIns="34275" lIns="68575" spcFirstLastPara="1" rIns="68575" wrap="square" tIns="34275">
            <a:noAutofit/>
          </a:bodyPr>
          <a:lstStyle>
            <a:lvl1pPr indent="-228600" lvl="0" marL="457200" rtl="0" algn="l">
              <a:lnSpc>
                <a:spcPct val="110000"/>
              </a:lnSpc>
              <a:spcBef>
                <a:spcPts val="600"/>
              </a:spcBef>
              <a:spcAft>
                <a:spcPts val="0"/>
              </a:spcAft>
              <a:buSzPts val="1400"/>
              <a:buNone/>
              <a:defRPr sz="1400">
                <a:solidFill>
                  <a:schemeClr val="dk1"/>
                </a:solidFill>
              </a:defRPr>
            </a:lvl1pPr>
            <a:lvl2pPr indent="-228600" lvl="1" marL="914400" rtl="0" algn="l">
              <a:lnSpc>
                <a:spcPct val="100000"/>
              </a:lnSpc>
              <a:spcBef>
                <a:spcPts val="400"/>
              </a:spcBef>
              <a:spcAft>
                <a:spcPts val="0"/>
              </a:spcAft>
              <a:buSzPts val="900"/>
              <a:buNone/>
              <a:defRPr sz="900"/>
            </a:lvl2pPr>
            <a:lvl3pPr indent="-228600" lvl="2" marL="1371600" rtl="0" algn="l">
              <a:lnSpc>
                <a:spcPct val="100000"/>
              </a:lnSpc>
              <a:spcBef>
                <a:spcPts val="400"/>
              </a:spcBef>
              <a:spcAft>
                <a:spcPts val="0"/>
              </a:spcAft>
              <a:buSzPts val="800"/>
              <a:buNone/>
              <a:defRPr sz="800"/>
            </a:lvl3pPr>
            <a:lvl4pPr indent="-228600" lvl="3" marL="1828800" rtl="0" algn="l">
              <a:lnSpc>
                <a:spcPct val="100000"/>
              </a:lnSpc>
              <a:spcBef>
                <a:spcPts val="400"/>
              </a:spcBef>
              <a:spcAft>
                <a:spcPts val="0"/>
              </a:spcAft>
              <a:buSzPts val="700"/>
              <a:buNone/>
              <a:defRPr sz="700"/>
            </a:lvl4pPr>
            <a:lvl5pPr indent="-228600" lvl="4" marL="2286000" rtl="0" algn="l">
              <a:lnSpc>
                <a:spcPct val="100000"/>
              </a:lnSpc>
              <a:spcBef>
                <a:spcPts val="400"/>
              </a:spcBef>
              <a:spcAft>
                <a:spcPts val="0"/>
              </a:spcAft>
              <a:buSzPts val="700"/>
              <a:buNone/>
              <a:defRPr sz="700"/>
            </a:lvl5pPr>
            <a:lvl6pPr indent="-228600" lvl="5" marL="2743200" rtl="0" algn="l">
              <a:lnSpc>
                <a:spcPct val="100000"/>
              </a:lnSpc>
              <a:spcBef>
                <a:spcPts val="400"/>
              </a:spcBef>
              <a:spcAft>
                <a:spcPts val="0"/>
              </a:spcAft>
              <a:buSzPts val="700"/>
              <a:buNone/>
              <a:defRPr sz="700"/>
            </a:lvl6pPr>
            <a:lvl7pPr indent="-228600" lvl="6" marL="3200400" rtl="0" algn="l">
              <a:lnSpc>
                <a:spcPct val="100000"/>
              </a:lnSpc>
              <a:spcBef>
                <a:spcPts val="400"/>
              </a:spcBef>
              <a:spcAft>
                <a:spcPts val="0"/>
              </a:spcAft>
              <a:buSzPts val="700"/>
              <a:buNone/>
              <a:defRPr sz="700"/>
            </a:lvl7pPr>
            <a:lvl8pPr indent="-228600" lvl="7" marL="3657600" rtl="0" algn="l">
              <a:lnSpc>
                <a:spcPct val="100000"/>
              </a:lnSpc>
              <a:spcBef>
                <a:spcPts val="400"/>
              </a:spcBef>
              <a:spcAft>
                <a:spcPts val="0"/>
              </a:spcAft>
              <a:buSzPts val="700"/>
              <a:buNone/>
              <a:defRPr sz="700"/>
            </a:lvl8pPr>
            <a:lvl9pPr indent="-228600" lvl="8" marL="4114800" rtl="0" algn="l">
              <a:lnSpc>
                <a:spcPct val="100000"/>
              </a:lnSpc>
              <a:spcBef>
                <a:spcPts val="400"/>
              </a:spcBef>
              <a:spcAft>
                <a:spcPts val="0"/>
              </a:spcAft>
              <a:buSzPts val="700"/>
              <a:buNone/>
              <a:defRPr sz="7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1" name="Shape 141"/>
        <p:cNvGrpSpPr/>
        <p:nvPr/>
      </p:nvGrpSpPr>
      <p:grpSpPr>
        <a:xfrm>
          <a:off x="0" y="0"/>
          <a:ext cx="0" cy="0"/>
          <a:chOff x="0" y="0"/>
          <a:chExt cx="0" cy="0"/>
        </a:xfrm>
      </p:grpSpPr>
      <p:sp>
        <p:nvSpPr>
          <p:cNvPr id="142" name="Google Shape;142;p23"/>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3" name="Google Shape;143;p23"/>
          <p:cNvSpPr txBox="1"/>
          <p:nvPr>
            <p:ph idx="1" type="body"/>
          </p:nvPr>
        </p:nvSpPr>
        <p:spPr>
          <a:xfrm rot="5400000">
            <a:off x="3128400" y="-750960"/>
            <a:ext cx="2887200" cy="75438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a:lvl1pPr>
            <a:lvl2pPr indent="-317500" lvl="1" marL="914400" rtl="0" algn="l">
              <a:lnSpc>
                <a:spcPct val="100000"/>
              </a:lnSpc>
              <a:spcBef>
                <a:spcPts val="400"/>
              </a:spcBef>
              <a:spcAft>
                <a:spcPts val="0"/>
              </a:spcAft>
              <a:buSzPts val="1400"/>
              <a:buChar char="◦"/>
              <a:defRPr/>
            </a:lvl2pPr>
            <a:lvl3pPr indent="-317500" lvl="2" marL="1371600" rtl="0" algn="l">
              <a:lnSpc>
                <a:spcPct val="100000"/>
              </a:lnSpc>
              <a:spcBef>
                <a:spcPts val="400"/>
              </a:spcBef>
              <a:spcAft>
                <a:spcPts val="0"/>
              </a:spcAft>
              <a:buSzPts val="1400"/>
              <a:buChar char="◦"/>
              <a:defRPr/>
            </a:lvl3pPr>
            <a:lvl4pPr indent="-317500" lvl="3" marL="1828800" rtl="0" algn="l">
              <a:lnSpc>
                <a:spcPct val="100000"/>
              </a:lnSpc>
              <a:spcBef>
                <a:spcPts val="400"/>
              </a:spcBef>
              <a:spcAft>
                <a:spcPts val="0"/>
              </a:spcAft>
              <a:buSzPts val="1400"/>
              <a:buChar char="◦"/>
              <a:defRPr/>
            </a:lvl4pPr>
            <a:lvl5pPr indent="-317500" lvl="4" marL="2286000" rtl="0" algn="l">
              <a:lnSpc>
                <a:spcPct val="100000"/>
              </a:lnSpc>
              <a:spcBef>
                <a:spcPts val="400"/>
              </a:spcBef>
              <a:spcAft>
                <a:spcPts val="0"/>
              </a:spcAft>
              <a:buSzPts val="1400"/>
              <a:buChar char="◦"/>
              <a:defRPr/>
            </a:lvl5pPr>
            <a:lvl6pPr indent="-317500" lvl="5" marL="2743200" rtl="0" algn="l">
              <a:lnSpc>
                <a:spcPct val="100000"/>
              </a:lnSpc>
              <a:spcBef>
                <a:spcPts val="400"/>
              </a:spcBef>
              <a:spcAft>
                <a:spcPts val="0"/>
              </a:spcAft>
              <a:buSzPts val="1400"/>
              <a:buChar char="◦"/>
              <a:defRPr/>
            </a:lvl6pPr>
            <a:lvl7pPr indent="-317500" lvl="6" marL="3200400" rtl="0" algn="l">
              <a:lnSpc>
                <a:spcPct val="100000"/>
              </a:lnSpc>
              <a:spcBef>
                <a:spcPts val="400"/>
              </a:spcBef>
              <a:spcAft>
                <a:spcPts val="0"/>
              </a:spcAft>
              <a:buSzPts val="1400"/>
              <a:buChar char="◦"/>
              <a:defRPr/>
            </a:lvl7pPr>
            <a:lvl8pPr indent="-317500" lvl="7" marL="3657600" rtl="0" algn="l">
              <a:lnSpc>
                <a:spcPct val="100000"/>
              </a:lnSpc>
              <a:spcBef>
                <a:spcPts val="400"/>
              </a:spcBef>
              <a:spcAft>
                <a:spcPts val="0"/>
              </a:spcAft>
              <a:buSzPts val="1400"/>
              <a:buChar char="◦"/>
              <a:defRPr/>
            </a:lvl8pPr>
            <a:lvl9pPr indent="-317500" lvl="8" marL="4114800" rtl="0" algn="l">
              <a:lnSpc>
                <a:spcPct val="100000"/>
              </a:lnSpc>
              <a:spcBef>
                <a:spcPts val="400"/>
              </a:spcBef>
              <a:spcAft>
                <a:spcPts val="0"/>
              </a:spcAft>
              <a:buSzPts val="1400"/>
              <a:buChar char="◦"/>
              <a:defRPr/>
            </a:lvl9pPr>
          </a:lstStyle>
          <a:p/>
        </p:txBody>
      </p:sp>
      <p:sp>
        <p:nvSpPr>
          <p:cNvPr id="144" name="Google Shape;144;p23"/>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5" name="Google Shape;145;p23"/>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6" name="Google Shape;146;p23"/>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7" name="Shape 147"/>
        <p:cNvGrpSpPr/>
        <p:nvPr/>
      </p:nvGrpSpPr>
      <p:grpSpPr>
        <a:xfrm>
          <a:off x="0" y="0"/>
          <a:ext cx="0" cy="0"/>
          <a:chOff x="0" y="0"/>
          <a:chExt cx="0" cy="0"/>
        </a:xfrm>
      </p:grpSpPr>
      <p:sp>
        <p:nvSpPr>
          <p:cNvPr id="148" name="Google Shape;148;p24"/>
          <p:cNvSpPr txBox="1"/>
          <p:nvPr>
            <p:ph type="title"/>
          </p:nvPr>
        </p:nvSpPr>
        <p:spPr>
          <a:xfrm rot="5400000">
            <a:off x="5657850" y="1657200"/>
            <a:ext cx="3943200" cy="17718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9" name="Google Shape;149;p24"/>
          <p:cNvSpPr txBox="1"/>
          <p:nvPr>
            <p:ph idx="1" type="body"/>
          </p:nvPr>
        </p:nvSpPr>
        <p:spPr>
          <a:xfrm rot="5400000">
            <a:off x="1686000" y="-485850"/>
            <a:ext cx="3943200" cy="60579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a:lvl1pPr>
            <a:lvl2pPr indent="-317500" lvl="1" marL="914400" rtl="0" algn="l">
              <a:lnSpc>
                <a:spcPct val="100000"/>
              </a:lnSpc>
              <a:spcBef>
                <a:spcPts val="400"/>
              </a:spcBef>
              <a:spcAft>
                <a:spcPts val="0"/>
              </a:spcAft>
              <a:buSzPts val="1400"/>
              <a:buChar char="◦"/>
              <a:defRPr/>
            </a:lvl2pPr>
            <a:lvl3pPr indent="-317500" lvl="2" marL="1371600" rtl="0" algn="l">
              <a:lnSpc>
                <a:spcPct val="100000"/>
              </a:lnSpc>
              <a:spcBef>
                <a:spcPts val="400"/>
              </a:spcBef>
              <a:spcAft>
                <a:spcPts val="0"/>
              </a:spcAft>
              <a:buSzPts val="1400"/>
              <a:buChar char="◦"/>
              <a:defRPr/>
            </a:lvl3pPr>
            <a:lvl4pPr indent="-317500" lvl="3" marL="1828800" rtl="0" algn="l">
              <a:lnSpc>
                <a:spcPct val="100000"/>
              </a:lnSpc>
              <a:spcBef>
                <a:spcPts val="400"/>
              </a:spcBef>
              <a:spcAft>
                <a:spcPts val="0"/>
              </a:spcAft>
              <a:buSzPts val="1400"/>
              <a:buChar char="◦"/>
              <a:defRPr/>
            </a:lvl4pPr>
            <a:lvl5pPr indent="-317500" lvl="4" marL="2286000" rtl="0" algn="l">
              <a:lnSpc>
                <a:spcPct val="100000"/>
              </a:lnSpc>
              <a:spcBef>
                <a:spcPts val="400"/>
              </a:spcBef>
              <a:spcAft>
                <a:spcPts val="0"/>
              </a:spcAft>
              <a:buSzPts val="1400"/>
              <a:buChar char="◦"/>
              <a:defRPr/>
            </a:lvl5pPr>
            <a:lvl6pPr indent="-317500" lvl="5" marL="2743200" rtl="0" algn="l">
              <a:lnSpc>
                <a:spcPct val="100000"/>
              </a:lnSpc>
              <a:spcBef>
                <a:spcPts val="400"/>
              </a:spcBef>
              <a:spcAft>
                <a:spcPts val="0"/>
              </a:spcAft>
              <a:buSzPts val="1400"/>
              <a:buChar char="◦"/>
              <a:defRPr/>
            </a:lvl6pPr>
            <a:lvl7pPr indent="-317500" lvl="6" marL="3200400" rtl="0" algn="l">
              <a:lnSpc>
                <a:spcPct val="100000"/>
              </a:lnSpc>
              <a:spcBef>
                <a:spcPts val="400"/>
              </a:spcBef>
              <a:spcAft>
                <a:spcPts val="0"/>
              </a:spcAft>
              <a:buSzPts val="1400"/>
              <a:buChar char="◦"/>
              <a:defRPr/>
            </a:lvl7pPr>
            <a:lvl8pPr indent="-317500" lvl="7" marL="3657600" rtl="0" algn="l">
              <a:lnSpc>
                <a:spcPct val="100000"/>
              </a:lnSpc>
              <a:spcBef>
                <a:spcPts val="400"/>
              </a:spcBef>
              <a:spcAft>
                <a:spcPts val="0"/>
              </a:spcAft>
              <a:buSzPts val="1400"/>
              <a:buChar char="◦"/>
              <a:defRPr/>
            </a:lvl8pPr>
            <a:lvl9pPr indent="-317500" lvl="8" marL="4114800" rtl="0" algn="l">
              <a:lnSpc>
                <a:spcPct val="100000"/>
              </a:lnSpc>
              <a:spcBef>
                <a:spcPts val="400"/>
              </a:spcBef>
              <a:spcAft>
                <a:spcPts val="0"/>
              </a:spcAft>
              <a:buSzPts val="1400"/>
              <a:buChar char="◦"/>
              <a:defRPr/>
            </a:lvl9pPr>
          </a:lstStyle>
          <a:p/>
        </p:txBody>
      </p:sp>
      <p:sp>
        <p:nvSpPr>
          <p:cNvPr id="150" name="Google Shape;150;p24"/>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1" name="Google Shape;151;p24"/>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2" name="Google Shape;152;p24"/>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 name="Google Shape;57;p13"/>
          <p:cNvSpPr/>
          <p:nvPr/>
        </p:nvSpPr>
        <p:spPr>
          <a:xfrm>
            <a:off x="176022" y="178308"/>
            <a:ext cx="8791800" cy="4786800"/>
          </a:xfrm>
          <a:prstGeom prst="rect">
            <a:avLst/>
          </a:prstGeom>
          <a:solidFill>
            <a:srgbClr val="BFBFBF">
              <a:alpha val="600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a:off x="278892" y="281178"/>
            <a:ext cx="8586300" cy="4581300"/>
          </a:xfrm>
          <a:prstGeom prst="rect">
            <a:avLst/>
          </a:prstGeom>
          <a:noFill/>
          <a:ln cap="sq" cmpd="sng" w="9525">
            <a:solidFill>
              <a:srgbClr val="262626"/>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 name="Google Shape;59;p13"/>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262626"/>
              </a:buClr>
              <a:buSzPts val="3000"/>
              <a:buFont typeface="Arial"/>
              <a:buNone/>
              <a:defRPr b="1" i="0" sz="3000" u="none" cap="none" strike="noStrike">
                <a:solidFill>
                  <a:srgbClr val="262626"/>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0" name="Google Shape;60;p13"/>
          <p:cNvSpPr txBox="1"/>
          <p:nvPr>
            <p:ph idx="1" type="body"/>
          </p:nvPr>
        </p:nvSpPr>
        <p:spPr>
          <a:xfrm>
            <a:off x="800100" y="1577340"/>
            <a:ext cx="7543800" cy="2887200"/>
          </a:xfrm>
          <a:prstGeom prst="rect">
            <a:avLst/>
          </a:prstGeom>
          <a:noFill/>
          <a:ln>
            <a:noFill/>
          </a:ln>
        </p:spPr>
        <p:txBody>
          <a:bodyPr anchorCtr="0" anchor="t" bIns="34275" lIns="68575" spcFirstLastPara="1" rIns="68575" wrap="square" tIns="34275">
            <a:noAutofit/>
          </a:bodyPr>
          <a:lstStyle>
            <a:lvl1pPr indent="-298450" lvl="0" marL="457200" marR="0" rtl="0" algn="l">
              <a:lnSpc>
                <a:spcPct val="110000"/>
              </a:lnSpc>
              <a:spcBef>
                <a:spcPts val="700"/>
              </a:spcBef>
              <a:spcAft>
                <a:spcPts val="0"/>
              </a:spcAft>
              <a:buClr>
                <a:srgbClr val="262626"/>
              </a:buClr>
              <a:buSzPts val="1100"/>
              <a:buFont typeface="Garamond"/>
              <a:buChar char="◦"/>
              <a:defRPr b="0" i="0" sz="1100" u="none" cap="none" strike="noStrike">
                <a:solidFill>
                  <a:schemeClr val="dk1"/>
                </a:solidFill>
                <a:latin typeface="Arial"/>
                <a:ea typeface="Arial"/>
                <a:cs typeface="Arial"/>
                <a:sym typeface="Arial"/>
              </a:defRPr>
            </a:lvl1pPr>
            <a:lvl2pPr indent="-292100" lvl="1" marL="914400" marR="0" rtl="0" algn="l">
              <a:lnSpc>
                <a:spcPct val="100000"/>
              </a:lnSpc>
              <a:spcBef>
                <a:spcPts val="400"/>
              </a:spcBef>
              <a:spcAft>
                <a:spcPts val="0"/>
              </a:spcAft>
              <a:buClr>
                <a:srgbClr val="262626"/>
              </a:buClr>
              <a:buSzPts val="1000"/>
              <a:buFont typeface="Garamond"/>
              <a:buChar char="◦"/>
              <a:defRPr b="0" i="0" sz="1000" u="none" cap="none" strike="noStrike">
                <a:solidFill>
                  <a:schemeClr val="dk1"/>
                </a:solidFill>
                <a:latin typeface="Arial"/>
                <a:ea typeface="Arial"/>
                <a:cs typeface="Arial"/>
                <a:sym typeface="Arial"/>
              </a:defRPr>
            </a:lvl2pPr>
            <a:lvl3pPr indent="-279400" lvl="2" marL="1371600" marR="0" rtl="0" algn="l">
              <a:lnSpc>
                <a:spcPct val="100000"/>
              </a:lnSpc>
              <a:spcBef>
                <a:spcPts val="400"/>
              </a:spcBef>
              <a:spcAft>
                <a:spcPts val="0"/>
              </a:spcAft>
              <a:buClr>
                <a:srgbClr val="262626"/>
              </a:buClr>
              <a:buSzPts val="800"/>
              <a:buFont typeface="Garamond"/>
              <a:buChar char="◦"/>
              <a:defRPr b="0" i="0" sz="800" u="none" cap="none" strike="noStrike">
                <a:solidFill>
                  <a:schemeClr val="dk1"/>
                </a:solidFill>
                <a:latin typeface="Arial"/>
                <a:ea typeface="Arial"/>
                <a:cs typeface="Arial"/>
                <a:sym typeface="Arial"/>
              </a:defRPr>
            </a:lvl3pPr>
            <a:lvl4pPr indent="-279400" lvl="3" marL="1828800" marR="0" rtl="0" algn="l">
              <a:lnSpc>
                <a:spcPct val="100000"/>
              </a:lnSpc>
              <a:spcBef>
                <a:spcPts val="400"/>
              </a:spcBef>
              <a:spcAft>
                <a:spcPts val="0"/>
              </a:spcAft>
              <a:buClr>
                <a:srgbClr val="262626"/>
              </a:buClr>
              <a:buSzPts val="800"/>
              <a:buFont typeface="Garamond"/>
              <a:buChar char="◦"/>
              <a:defRPr b="0" i="0" sz="800" u="none" cap="none" strike="noStrike">
                <a:solidFill>
                  <a:schemeClr val="dk1"/>
                </a:solidFill>
                <a:latin typeface="Arial"/>
                <a:ea typeface="Arial"/>
                <a:cs typeface="Arial"/>
                <a:sym typeface="Arial"/>
              </a:defRPr>
            </a:lvl4pPr>
            <a:lvl5pPr indent="-279400" lvl="4" marL="2286000" marR="0" rtl="0" algn="l">
              <a:lnSpc>
                <a:spcPct val="100000"/>
              </a:lnSpc>
              <a:spcBef>
                <a:spcPts val="400"/>
              </a:spcBef>
              <a:spcAft>
                <a:spcPts val="0"/>
              </a:spcAft>
              <a:buClr>
                <a:srgbClr val="262626"/>
              </a:buClr>
              <a:buSzPts val="800"/>
              <a:buFont typeface="Garamond"/>
              <a:buChar char="◦"/>
              <a:defRPr b="0" i="0" sz="800" u="none" cap="none" strike="noStrike">
                <a:solidFill>
                  <a:schemeClr val="dk1"/>
                </a:solidFill>
                <a:latin typeface="Arial"/>
                <a:ea typeface="Arial"/>
                <a:cs typeface="Arial"/>
                <a:sym typeface="Arial"/>
              </a:defRPr>
            </a:lvl5pPr>
            <a:lvl6pPr indent="-298450" lvl="5" marL="27432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Arial"/>
                <a:ea typeface="Arial"/>
                <a:cs typeface="Arial"/>
                <a:sym typeface="Arial"/>
              </a:defRPr>
            </a:lvl6pPr>
            <a:lvl7pPr indent="-298450" lvl="6" marL="32004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Arial"/>
                <a:ea typeface="Arial"/>
                <a:cs typeface="Arial"/>
                <a:sym typeface="Arial"/>
              </a:defRPr>
            </a:lvl7pPr>
            <a:lvl8pPr indent="-298450" lvl="7" marL="3657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Arial"/>
                <a:ea typeface="Arial"/>
                <a:cs typeface="Arial"/>
                <a:sym typeface="Arial"/>
              </a:defRPr>
            </a:lvl8pPr>
            <a:lvl9pPr indent="-298450" lvl="8" marL="4114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Arial"/>
                <a:ea typeface="Arial"/>
                <a:cs typeface="Arial"/>
                <a:sym typeface="Arial"/>
              </a:defRPr>
            </a:lvl9pPr>
          </a:lstStyle>
          <a:p/>
        </p:txBody>
      </p:sp>
      <p:sp>
        <p:nvSpPr>
          <p:cNvPr id="61" name="Google Shape;61;p13"/>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marR="0" rtl="0" algn="r">
              <a:spcBef>
                <a:spcPts val="0"/>
              </a:spcBef>
              <a:spcAft>
                <a:spcPts val="0"/>
              </a:spcAft>
              <a:buSzPts val="1100"/>
              <a:buNone/>
              <a:defRPr b="0" i="0" sz="600" u="none" cap="none" strike="noStrike">
                <a:solidFill>
                  <a:srgbClr val="3F3F3F"/>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2" name="Google Shape;62;p13"/>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600" u="none" cap="none" strike="noStrike">
                <a:solidFill>
                  <a:srgbClr val="262626"/>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3" name="Google Shape;63;p13"/>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600" u="none" cap="none" strike="noStrike">
                <a:solidFill>
                  <a:srgbClr val="3F3F3F"/>
                </a:solidFill>
                <a:latin typeface="Arial"/>
                <a:ea typeface="Arial"/>
                <a:cs typeface="Arial"/>
                <a:sym typeface="Arial"/>
              </a:defRPr>
            </a:lvl1pPr>
            <a:lvl2pPr indent="0" lvl="1" marL="0" marR="0" rtl="0" algn="r">
              <a:spcBef>
                <a:spcPts val="0"/>
              </a:spcBef>
              <a:buNone/>
              <a:defRPr b="0" i="0" sz="600" u="none" cap="none" strike="noStrike">
                <a:solidFill>
                  <a:srgbClr val="3F3F3F"/>
                </a:solidFill>
                <a:latin typeface="Arial"/>
                <a:ea typeface="Arial"/>
                <a:cs typeface="Arial"/>
                <a:sym typeface="Arial"/>
              </a:defRPr>
            </a:lvl2pPr>
            <a:lvl3pPr indent="0" lvl="2" marL="0" marR="0" rtl="0" algn="r">
              <a:spcBef>
                <a:spcPts val="0"/>
              </a:spcBef>
              <a:buNone/>
              <a:defRPr b="0" i="0" sz="600" u="none" cap="none" strike="noStrike">
                <a:solidFill>
                  <a:srgbClr val="3F3F3F"/>
                </a:solidFill>
                <a:latin typeface="Arial"/>
                <a:ea typeface="Arial"/>
                <a:cs typeface="Arial"/>
                <a:sym typeface="Arial"/>
              </a:defRPr>
            </a:lvl3pPr>
            <a:lvl4pPr indent="0" lvl="3" marL="0" marR="0" rtl="0" algn="r">
              <a:spcBef>
                <a:spcPts val="0"/>
              </a:spcBef>
              <a:buNone/>
              <a:defRPr b="0" i="0" sz="600" u="none" cap="none" strike="noStrike">
                <a:solidFill>
                  <a:srgbClr val="3F3F3F"/>
                </a:solidFill>
                <a:latin typeface="Arial"/>
                <a:ea typeface="Arial"/>
                <a:cs typeface="Arial"/>
                <a:sym typeface="Arial"/>
              </a:defRPr>
            </a:lvl4pPr>
            <a:lvl5pPr indent="0" lvl="4" marL="0" marR="0" rtl="0" algn="r">
              <a:spcBef>
                <a:spcPts val="0"/>
              </a:spcBef>
              <a:buNone/>
              <a:defRPr b="0" i="0" sz="600" u="none" cap="none" strike="noStrike">
                <a:solidFill>
                  <a:srgbClr val="3F3F3F"/>
                </a:solidFill>
                <a:latin typeface="Arial"/>
                <a:ea typeface="Arial"/>
                <a:cs typeface="Arial"/>
                <a:sym typeface="Arial"/>
              </a:defRPr>
            </a:lvl5pPr>
            <a:lvl6pPr indent="0" lvl="5" marL="0" marR="0" rtl="0" algn="r">
              <a:spcBef>
                <a:spcPts val="0"/>
              </a:spcBef>
              <a:buNone/>
              <a:defRPr b="0" i="0" sz="600" u="none" cap="none" strike="noStrike">
                <a:solidFill>
                  <a:srgbClr val="3F3F3F"/>
                </a:solidFill>
                <a:latin typeface="Arial"/>
                <a:ea typeface="Arial"/>
                <a:cs typeface="Arial"/>
                <a:sym typeface="Arial"/>
              </a:defRPr>
            </a:lvl6pPr>
            <a:lvl7pPr indent="0" lvl="6" marL="0" marR="0" rtl="0" algn="r">
              <a:spcBef>
                <a:spcPts val="0"/>
              </a:spcBef>
              <a:buNone/>
              <a:defRPr b="0" i="0" sz="600" u="none" cap="none" strike="noStrike">
                <a:solidFill>
                  <a:srgbClr val="3F3F3F"/>
                </a:solidFill>
                <a:latin typeface="Arial"/>
                <a:ea typeface="Arial"/>
                <a:cs typeface="Arial"/>
                <a:sym typeface="Arial"/>
              </a:defRPr>
            </a:lvl7pPr>
            <a:lvl8pPr indent="0" lvl="7" marL="0" marR="0" rtl="0" algn="r">
              <a:spcBef>
                <a:spcPts val="0"/>
              </a:spcBef>
              <a:buNone/>
              <a:defRPr b="0" i="0" sz="600" u="none" cap="none" strike="noStrike">
                <a:solidFill>
                  <a:srgbClr val="3F3F3F"/>
                </a:solidFill>
                <a:latin typeface="Arial"/>
                <a:ea typeface="Arial"/>
                <a:cs typeface="Arial"/>
                <a:sym typeface="Arial"/>
              </a:defRPr>
            </a:lvl8pPr>
            <a:lvl9pPr indent="0" lvl="8" marL="0" marR="0" rtl="0" algn="r">
              <a:spcBef>
                <a:spcPts val="0"/>
              </a:spcBef>
              <a:buNone/>
              <a:defRPr b="0" i="0" sz="6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proxy.lib.umich.edu/login?url=https://search-proquest-com.proxy.lib.umich.edu/docview/304496121?accountid=14667"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proxy.lib.umich.edu/login?url=https://search-proquest-com.proxy.lib.umich.edu/docview/304496121?accountid=1466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Clinical Interviewing with the SCID-5</a:t>
            </a:r>
            <a:endParaRPr/>
          </a:p>
        </p:txBody>
      </p:sp>
      <p:sp>
        <p:nvSpPr>
          <p:cNvPr id="158" name="Google Shape;158;p25"/>
          <p:cNvSpPr txBox="1"/>
          <p:nvPr>
            <p:ph idx="1" type="subTitle"/>
          </p:nvPr>
        </p:nvSpPr>
        <p:spPr>
          <a:xfrm>
            <a:off x="510450" y="3182332"/>
            <a:ext cx="8123100" cy="96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Julianna Calabrese</a:t>
            </a:r>
            <a:endParaRPr/>
          </a:p>
          <a:p>
            <a:pPr indent="0" lvl="0" marL="0" rtl="0" algn="r">
              <a:spcBef>
                <a:spcPts val="0"/>
              </a:spcBef>
              <a:spcAft>
                <a:spcPts val="0"/>
              </a:spcAft>
              <a:buNone/>
            </a:pPr>
            <a:r>
              <a:rPr lang="en"/>
              <a:t>October 16th,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4"/>
          <p:cNvPicPr preferRelativeResize="0"/>
          <p:nvPr/>
        </p:nvPicPr>
        <p:blipFill>
          <a:blip r:embed="rId3">
            <a:alphaModFix/>
          </a:blip>
          <a:stretch>
            <a:fillRect/>
          </a:stretch>
        </p:blipFill>
        <p:spPr>
          <a:xfrm>
            <a:off x="1184913" y="152400"/>
            <a:ext cx="677418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 &amp; Disorders</a:t>
            </a:r>
            <a:endParaRPr/>
          </a:p>
        </p:txBody>
      </p:sp>
      <p:sp>
        <p:nvSpPr>
          <p:cNvPr id="216" name="Google Shape;216;p35"/>
          <p:cNvSpPr txBox="1"/>
          <p:nvPr>
            <p:ph idx="1" type="body"/>
          </p:nvPr>
        </p:nvSpPr>
        <p:spPr>
          <a:xfrm>
            <a:off x="311700" y="1152475"/>
            <a:ext cx="4461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Module A: Major Depressive Episode</a:t>
            </a:r>
            <a:endParaRPr/>
          </a:p>
          <a:p>
            <a:pPr indent="-317500" lvl="1" marL="914400" rtl="0" algn="l">
              <a:spcBef>
                <a:spcPts val="0"/>
              </a:spcBef>
              <a:spcAft>
                <a:spcPts val="0"/>
              </a:spcAft>
              <a:buSzPts val="1400"/>
              <a:buChar char="○"/>
            </a:pPr>
            <a:r>
              <a:rPr lang="en"/>
              <a:t>Mood </a:t>
            </a:r>
            <a:r>
              <a:rPr lang="en"/>
              <a:t>Episodes</a:t>
            </a:r>
            <a:endParaRPr/>
          </a:p>
          <a:p>
            <a:pPr indent="-317500" lvl="1" marL="914400" rtl="0" algn="l">
              <a:spcBef>
                <a:spcPts val="0"/>
              </a:spcBef>
              <a:spcAft>
                <a:spcPts val="0"/>
              </a:spcAft>
              <a:buSzPts val="1400"/>
              <a:buChar char="○"/>
            </a:pPr>
            <a:r>
              <a:rPr lang="en"/>
              <a:t>Cyclothymic Disorder</a:t>
            </a:r>
            <a:endParaRPr/>
          </a:p>
          <a:p>
            <a:pPr indent="-317500" lvl="1" marL="914400" rtl="0" algn="l">
              <a:spcBef>
                <a:spcPts val="0"/>
              </a:spcBef>
              <a:spcAft>
                <a:spcPts val="0"/>
              </a:spcAft>
              <a:buSzPts val="1400"/>
              <a:buChar char="○"/>
            </a:pPr>
            <a:r>
              <a:rPr lang="en"/>
              <a:t>Persistent Depressive Disorder</a:t>
            </a:r>
            <a:endParaRPr/>
          </a:p>
          <a:p>
            <a:pPr indent="-342900" lvl="0" marL="457200" rtl="0" algn="l">
              <a:spcBef>
                <a:spcPts val="0"/>
              </a:spcBef>
              <a:spcAft>
                <a:spcPts val="0"/>
              </a:spcAft>
              <a:buSzPts val="1800"/>
              <a:buChar char="●"/>
            </a:pPr>
            <a:r>
              <a:rPr lang="en"/>
              <a:t>Module BC: Psychosis</a:t>
            </a:r>
            <a:endParaRPr/>
          </a:p>
          <a:p>
            <a:pPr indent="-317500" lvl="1" marL="914400" rtl="0" algn="l">
              <a:spcBef>
                <a:spcPts val="0"/>
              </a:spcBef>
              <a:spcAft>
                <a:spcPts val="0"/>
              </a:spcAft>
              <a:buSzPts val="1400"/>
              <a:buChar char="○"/>
            </a:pPr>
            <a:r>
              <a:rPr lang="en"/>
              <a:t>Delusions</a:t>
            </a:r>
            <a:endParaRPr/>
          </a:p>
          <a:p>
            <a:pPr indent="-317500" lvl="1" marL="914400" rtl="0" algn="l">
              <a:spcBef>
                <a:spcPts val="0"/>
              </a:spcBef>
              <a:spcAft>
                <a:spcPts val="0"/>
              </a:spcAft>
              <a:buSzPts val="1400"/>
              <a:buChar char="○"/>
            </a:pPr>
            <a:r>
              <a:rPr lang="en"/>
              <a:t>Hallucinations</a:t>
            </a:r>
            <a:endParaRPr/>
          </a:p>
          <a:p>
            <a:pPr indent="-342900" lvl="0" marL="457200" rtl="0" algn="l">
              <a:spcBef>
                <a:spcPts val="0"/>
              </a:spcBef>
              <a:spcAft>
                <a:spcPts val="0"/>
              </a:spcAft>
              <a:buSzPts val="1800"/>
              <a:buChar char="●"/>
            </a:pPr>
            <a:r>
              <a:rPr lang="en"/>
              <a:t>Module D: Differential Diagnosis</a:t>
            </a:r>
            <a:endParaRPr/>
          </a:p>
          <a:p>
            <a:pPr indent="-317500" lvl="1" marL="914400" rtl="0" algn="l">
              <a:spcBef>
                <a:spcPts val="0"/>
              </a:spcBef>
              <a:spcAft>
                <a:spcPts val="0"/>
              </a:spcAft>
              <a:buSzPts val="1400"/>
              <a:buChar char="○"/>
            </a:pPr>
            <a:r>
              <a:rPr lang="en"/>
              <a:t>Bipolar I &amp; II</a:t>
            </a:r>
            <a:endParaRPr/>
          </a:p>
          <a:p>
            <a:pPr indent="-317500" lvl="1" marL="914400" rtl="0" algn="l">
              <a:spcBef>
                <a:spcPts val="0"/>
              </a:spcBef>
              <a:spcAft>
                <a:spcPts val="0"/>
              </a:spcAft>
              <a:buSzPts val="1400"/>
              <a:buChar char="○"/>
            </a:pPr>
            <a:r>
              <a:rPr lang="en"/>
              <a:t>Major Depressive Disorder</a:t>
            </a:r>
            <a:endParaRPr/>
          </a:p>
          <a:p>
            <a:pPr indent="-342900" lvl="0" marL="457200" rtl="0" algn="l">
              <a:spcBef>
                <a:spcPts val="0"/>
              </a:spcBef>
              <a:spcAft>
                <a:spcPts val="0"/>
              </a:spcAft>
              <a:buSzPts val="1800"/>
              <a:buChar char="●"/>
            </a:pPr>
            <a:r>
              <a:rPr lang="en"/>
              <a:t>Module E: Substance</a:t>
            </a:r>
            <a:endParaRPr/>
          </a:p>
          <a:p>
            <a:pPr indent="-317500" lvl="1" marL="914400" rtl="0" algn="l">
              <a:spcBef>
                <a:spcPts val="0"/>
              </a:spcBef>
              <a:spcAft>
                <a:spcPts val="0"/>
              </a:spcAft>
              <a:buSzPts val="1400"/>
              <a:buChar char="○"/>
            </a:pPr>
            <a:r>
              <a:rPr lang="en"/>
              <a:t>Alcohol &amp; non-alcohol use disorders</a:t>
            </a:r>
            <a:endParaRPr/>
          </a:p>
        </p:txBody>
      </p:sp>
      <p:sp>
        <p:nvSpPr>
          <p:cNvPr id="217" name="Google Shape;217;p35"/>
          <p:cNvSpPr txBox="1"/>
          <p:nvPr>
            <p:ph idx="1" type="body"/>
          </p:nvPr>
        </p:nvSpPr>
        <p:spPr>
          <a:xfrm>
            <a:off x="5000400" y="1152475"/>
            <a:ext cx="3831900" cy="376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Module F: Anxiety</a:t>
            </a:r>
            <a:endParaRPr/>
          </a:p>
          <a:p>
            <a:pPr indent="-317500" lvl="1" marL="914400" rtl="0" algn="l">
              <a:spcBef>
                <a:spcPts val="0"/>
              </a:spcBef>
              <a:spcAft>
                <a:spcPts val="0"/>
              </a:spcAft>
              <a:buSzPts val="1400"/>
              <a:buChar char="○"/>
            </a:pPr>
            <a:r>
              <a:rPr lang="en"/>
              <a:t>Panic Disorder</a:t>
            </a:r>
            <a:endParaRPr/>
          </a:p>
          <a:p>
            <a:pPr indent="-317500" lvl="1" marL="914400" rtl="0" algn="l">
              <a:spcBef>
                <a:spcPts val="0"/>
              </a:spcBef>
              <a:spcAft>
                <a:spcPts val="0"/>
              </a:spcAft>
              <a:buSzPts val="1400"/>
              <a:buChar char="○"/>
            </a:pPr>
            <a:r>
              <a:rPr lang="en"/>
              <a:t>Generalized Anxiety Disorder</a:t>
            </a:r>
            <a:endParaRPr/>
          </a:p>
          <a:p>
            <a:pPr indent="-317500" lvl="1" marL="914400" rtl="0" algn="l">
              <a:spcBef>
                <a:spcPts val="0"/>
              </a:spcBef>
              <a:spcAft>
                <a:spcPts val="0"/>
              </a:spcAft>
              <a:buSzPts val="1400"/>
              <a:buChar char="○"/>
            </a:pPr>
            <a:r>
              <a:rPr lang="en"/>
              <a:t>Agoraphobia</a:t>
            </a:r>
            <a:endParaRPr/>
          </a:p>
          <a:p>
            <a:pPr indent="-317500" lvl="1" marL="914400" rtl="0" algn="l">
              <a:spcBef>
                <a:spcPts val="0"/>
              </a:spcBef>
              <a:spcAft>
                <a:spcPts val="0"/>
              </a:spcAft>
              <a:buSzPts val="1400"/>
              <a:buChar char="○"/>
            </a:pPr>
            <a:r>
              <a:rPr lang="en"/>
              <a:t>Social Anxiety Disorder</a:t>
            </a:r>
            <a:endParaRPr/>
          </a:p>
          <a:p>
            <a:pPr indent="-317500" lvl="1" marL="914400" rtl="0" algn="l">
              <a:spcBef>
                <a:spcPts val="0"/>
              </a:spcBef>
              <a:spcAft>
                <a:spcPts val="0"/>
              </a:spcAft>
              <a:buSzPts val="1400"/>
              <a:buChar char="○"/>
            </a:pPr>
            <a:r>
              <a:rPr lang="en"/>
              <a:t>Specific Phobia</a:t>
            </a:r>
            <a:endParaRPr/>
          </a:p>
          <a:p>
            <a:pPr indent="-342900" lvl="0" marL="457200" rtl="0" algn="l">
              <a:spcBef>
                <a:spcPts val="0"/>
              </a:spcBef>
              <a:spcAft>
                <a:spcPts val="0"/>
              </a:spcAft>
              <a:buSzPts val="1800"/>
              <a:buChar char="●"/>
            </a:pPr>
            <a:r>
              <a:rPr lang="en"/>
              <a:t>Module G: OCD</a:t>
            </a:r>
            <a:endParaRPr/>
          </a:p>
          <a:p>
            <a:pPr indent="-317500" lvl="1" marL="914400" rtl="0" algn="l">
              <a:spcBef>
                <a:spcPts val="0"/>
              </a:spcBef>
              <a:spcAft>
                <a:spcPts val="0"/>
              </a:spcAft>
              <a:buSzPts val="1400"/>
              <a:buChar char="○"/>
            </a:pPr>
            <a:r>
              <a:rPr lang="en"/>
              <a:t>Obsessions</a:t>
            </a:r>
            <a:endParaRPr/>
          </a:p>
          <a:p>
            <a:pPr indent="-317500" lvl="1" marL="914400" rtl="0" algn="l">
              <a:spcBef>
                <a:spcPts val="0"/>
              </a:spcBef>
              <a:spcAft>
                <a:spcPts val="0"/>
              </a:spcAft>
              <a:buSzPts val="1400"/>
              <a:buChar char="○"/>
            </a:pPr>
            <a:r>
              <a:rPr lang="en"/>
              <a:t>Compulsions</a:t>
            </a:r>
            <a:endParaRPr/>
          </a:p>
          <a:p>
            <a:pPr indent="-342900" lvl="0" marL="457200" rtl="0" algn="l">
              <a:spcBef>
                <a:spcPts val="0"/>
              </a:spcBef>
              <a:spcAft>
                <a:spcPts val="0"/>
              </a:spcAft>
              <a:buSzPts val="1800"/>
              <a:buChar char="●"/>
            </a:pPr>
            <a:r>
              <a:rPr lang="en"/>
              <a:t>Module I: Eating/Feeding</a:t>
            </a:r>
            <a:endParaRPr/>
          </a:p>
          <a:p>
            <a:pPr indent="-317500" lvl="1" marL="914400" rtl="0" algn="l">
              <a:spcBef>
                <a:spcPts val="0"/>
              </a:spcBef>
              <a:spcAft>
                <a:spcPts val="0"/>
              </a:spcAft>
              <a:buSzPts val="1400"/>
              <a:buChar char="○"/>
            </a:pPr>
            <a:r>
              <a:rPr lang="en"/>
              <a:t>Anorexia Nervosa</a:t>
            </a:r>
            <a:endParaRPr/>
          </a:p>
          <a:p>
            <a:pPr indent="-317500" lvl="1" marL="914400" rtl="0" algn="l">
              <a:spcBef>
                <a:spcPts val="0"/>
              </a:spcBef>
              <a:spcAft>
                <a:spcPts val="0"/>
              </a:spcAft>
              <a:buSzPts val="1400"/>
              <a:buChar char="○"/>
            </a:pPr>
            <a:r>
              <a:rPr lang="en"/>
              <a:t>Bulimia Nervosa</a:t>
            </a:r>
            <a:endParaRPr/>
          </a:p>
          <a:p>
            <a:pPr indent="-317500" lvl="1" marL="914400" rtl="0" algn="l">
              <a:spcBef>
                <a:spcPts val="0"/>
              </a:spcBef>
              <a:spcAft>
                <a:spcPts val="0"/>
              </a:spcAft>
              <a:buSzPts val="1400"/>
              <a:buChar char="○"/>
            </a:pPr>
            <a:r>
              <a:rPr lang="en"/>
              <a:t>Binge-Eating Disorders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 &amp; Disorders</a:t>
            </a:r>
            <a:endParaRPr/>
          </a:p>
        </p:txBody>
      </p:sp>
      <p:sp>
        <p:nvSpPr>
          <p:cNvPr id="223" name="Google Shape;223;p36"/>
          <p:cNvSpPr txBox="1"/>
          <p:nvPr>
            <p:ph idx="1" type="body"/>
          </p:nvPr>
        </p:nvSpPr>
        <p:spPr>
          <a:xfrm>
            <a:off x="311700" y="1152475"/>
            <a:ext cx="8028000" cy="376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Module K: Externalizing</a:t>
            </a:r>
            <a:endParaRPr/>
          </a:p>
          <a:p>
            <a:pPr indent="-317500" lvl="1" marL="914400" rtl="0" algn="l">
              <a:spcBef>
                <a:spcPts val="0"/>
              </a:spcBef>
              <a:spcAft>
                <a:spcPts val="0"/>
              </a:spcAft>
              <a:buSzPts val="1400"/>
              <a:buChar char="○"/>
            </a:pPr>
            <a:r>
              <a:rPr lang="en"/>
              <a:t>ADHD Inattention</a:t>
            </a:r>
            <a:endParaRPr/>
          </a:p>
          <a:p>
            <a:pPr indent="-317500" lvl="1" marL="914400" rtl="0" algn="l">
              <a:spcBef>
                <a:spcPts val="0"/>
              </a:spcBef>
              <a:spcAft>
                <a:spcPts val="0"/>
              </a:spcAft>
              <a:buSzPts val="1400"/>
              <a:buChar char="○"/>
            </a:pPr>
            <a:r>
              <a:rPr lang="en"/>
              <a:t>ADHD Hyperactivity/Impulsivity</a:t>
            </a:r>
            <a:endParaRPr/>
          </a:p>
          <a:p>
            <a:pPr indent="-317500" lvl="1" marL="914400" rtl="0" algn="l">
              <a:spcBef>
                <a:spcPts val="0"/>
              </a:spcBef>
              <a:spcAft>
                <a:spcPts val="0"/>
              </a:spcAft>
              <a:buSzPts val="1400"/>
              <a:buChar char="○"/>
            </a:pPr>
            <a:r>
              <a:rPr lang="en"/>
              <a:t>Intermittent Explosive Disorder</a:t>
            </a:r>
            <a:endParaRPr/>
          </a:p>
          <a:p>
            <a:pPr indent="-342900" lvl="0" marL="457200" rtl="0" algn="l">
              <a:spcBef>
                <a:spcPts val="0"/>
              </a:spcBef>
              <a:spcAft>
                <a:spcPts val="0"/>
              </a:spcAft>
              <a:buSzPts val="1800"/>
              <a:buChar char="●"/>
            </a:pPr>
            <a:r>
              <a:rPr lang="en"/>
              <a:t>Module L: Trauma</a:t>
            </a:r>
            <a:endParaRPr/>
          </a:p>
          <a:p>
            <a:pPr indent="-317500" lvl="1" marL="914400" rtl="0" algn="l">
              <a:spcBef>
                <a:spcPts val="0"/>
              </a:spcBef>
              <a:spcAft>
                <a:spcPts val="0"/>
              </a:spcAft>
              <a:buSzPts val="1400"/>
              <a:buChar char="○"/>
            </a:pPr>
            <a:r>
              <a:rPr lang="en"/>
              <a:t>Trauma History</a:t>
            </a:r>
            <a:endParaRPr/>
          </a:p>
          <a:p>
            <a:pPr indent="-317500" lvl="1" marL="914400" rtl="0" algn="l">
              <a:spcBef>
                <a:spcPts val="0"/>
              </a:spcBef>
              <a:spcAft>
                <a:spcPts val="0"/>
              </a:spcAft>
              <a:buSzPts val="1400"/>
              <a:buChar char="○"/>
            </a:pPr>
            <a:r>
              <a:rPr lang="en"/>
              <a:t>Acute Stress Disorder</a:t>
            </a:r>
            <a:endParaRPr/>
          </a:p>
          <a:p>
            <a:pPr indent="-317500" lvl="1" marL="914400" rtl="0" algn="l">
              <a:spcBef>
                <a:spcPts val="0"/>
              </a:spcBef>
              <a:spcAft>
                <a:spcPts val="0"/>
              </a:spcAft>
              <a:buSzPts val="1400"/>
              <a:buChar char="○"/>
            </a:pPr>
            <a:r>
              <a:rPr lang="en"/>
              <a:t>PTSD</a:t>
            </a:r>
            <a:endParaRPr/>
          </a:p>
          <a:p>
            <a:pPr indent="-317500" lvl="1" marL="914400" rtl="0" algn="l">
              <a:spcBef>
                <a:spcPts val="0"/>
              </a:spcBef>
              <a:spcAft>
                <a:spcPts val="0"/>
              </a:spcAft>
              <a:buSzPts val="1400"/>
              <a:buChar char="○"/>
            </a:pPr>
            <a:r>
              <a:rPr lang="en"/>
              <a:t>Adjustment Disorder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SAND-21 SCID Modules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A: Major Depressive Episode </a:t>
            </a:r>
            <a:endParaRPr/>
          </a:p>
        </p:txBody>
      </p:sp>
      <p:sp>
        <p:nvSpPr>
          <p:cNvPr id="234" name="Google Shape;234;p3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Mood Episodes</a:t>
            </a:r>
            <a:endParaRPr b="1"/>
          </a:p>
          <a:p>
            <a:pPr indent="-317500" lvl="1" marL="914400" rtl="0" algn="l">
              <a:spcBef>
                <a:spcPts val="0"/>
              </a:spcBef>
              <a:spcAft>
                <a:spcPts val="0"/>
              </a:spcAft>
              <a:buSzPts val="1400"/>
              <a:buChar char="○"/>
            </a:pPr>
            <a:r>
              <a:rPr lang="en" sz="1400"/>
              <a:t>Depressed mood most of the day, nearly every day</a:t>
            </a:r>
            <a:endParaRPr sz="1400"/>
          </a:p>
          <a:p>
            <a:pPr indent="-317500" lvl="1" marL="914400" rtl="0" algn="l">
              <a:spcBef>
                <a:spcPts val="0"/>
              </a:spcBef>
              <a:spcAft>
                <a:spcPts val="0"/>
              </a:spcAft>
              <a:buSzPts val="1400"/>
              <a:buChar char="○"/>
            </a:pPr>
            <a:r>
              <a:rPr lang="en" sz="1400"/>
              <a:t>Markedly diminished interest or pleasure in activities</a:t>
            </a:r>
            <a:endParaRPr sz="1400"/>
          </a:p>
          <a:p>
            <a:pPr indent="-317500" lvl="1" marL="914400" rtl="0" algn="l">
              <a:spcBef>
                <a:spcPts val="0"/>
              </a:spcBef>
              <a:spcAft>
                <a:spcPts val="0"/>
              </a:spcAft>
              <a:buSzPts val="1400"/>
              <a:buChar char="○"/>
            </a:pPr>
            <a:r>
              <a:rPr lang="en" sz="1400"/>
              <a:t>Weight loss or gain</a:t>
            </a:r>
            <a:endParaRPr sz="1400"/>
          </a:p>
          <a:p>
            <a:pPr indent="-317500" lvl="1" marL="914400" rtl="0" algn="l">
              <a:spcBef>
                <a:spcPts val="0"/>
              </a:spcBef>
              <a:spcAft>
                <a:spcPts val="0"/>
              </a:spcAft>
              <a:buSzPts val="1400"/>
              <a:buChar char="○"/>
            </a:pPr>
            <a:r>
              <a:rPr lang="en" sz="1400"/>
              <a:t>Insomnia or hypersomnia</a:t>
            </a:r>
            <a:endParaRPr sz="1400"/>
          </a:p>
          <a:p>
            <a:pPr indent="-317500" lvl="1" marL="914400" rtl="0" algn="l">
              <a:spcBef>
                <a:spcPts val="0"/>
              </a:spcBef>
              <a:spcAft>
                <a:spcPts val="0"/>
              </a:spcAft>
              <a:buSzPts val="1400"/>
              <a:buChar char="○"/>
            </a:pPr>
            <a:r>
              <a:rPr lang="en" sz="1400"/>
              <a:t>Psychomotor agitation or retardation</a:t>
            </a:r>
            <a:endParaRPr sz="1400"/>
          </a:p>
          <a:p>
            <a:pPr indent="-317500" lvl="1" marL="914400" rtl="0" algn="l">
              <a:spcBef>
                <a:spcPts val="0"/>
              </a:spcBef>
              <a:spcAft>
                <a:spcPts val="0"/>
              </a:spcAft>
              <a:buSzPts val="1400"/>
              <a:buChar char="○"/>
            </a:pPr>
            <a:r>
              <a:rPr lang="en" sz="1400"/>
              <a:t>Fatigue or loss of energy</a:t>
            </a:r>
            <a:endParaRPr sz="1400"/>
          </a:p>
          <a:p>
            <a:pPr indent="-317500" lvl="1" marL="914400" rtl="0" algn="l">
              <a:spcBef>
                <a:spcPts val="0"/>
              </a:spcBef>
              <a:spcAft>
                <a:spcPts val="0"/>
              </a:spcAft>
              <a:buSzPts val="1400"/>
              <a:buChar char="○"/>
            </a:pPr>
            <a:r>
              <a:rPr lang="en" sz="1400"/>
              <a:t>Worthless</a:t>
            </a:r>
            <a:r>
              <a:rPr lang="en"/>
              <a:t>, </a:t>
            </a:r>
            <a:r>
              <a:rPr lang="en" sz="1400"/>
              <a:t>excessive/inappropriate guilt</a:t>
            </a:r>
            <a:endParaRPr sz="1400"/>
          </a:p>
          <a:p>
            <a:pPr indent="-317500" lvl="1" marL="914400" rtl="0" algn="l">
              <a:spcBef>
                <a:spcPts val="0"/>
              </a:spcBef>
              <a:spcAft>
                <a:spcPts val="0"/>
              </a:spcAft>
              <a:buSzPts val="1400"/>
              <a:buChar char="○"/>
            </a:pPr>
            <a:r>
              <a:rPr lang="en" sz="1400"/>
              <a:t>Diminished ability to think/concentrate or indecision</a:t>
            </a:r>
            <a:endParaRPr sz="1400"/>
          </a:p>
          <a:p>
            <a:pPr indent="-317500" lvl="1" marL="914400" rtl="0" algn="l">
              <a:spcBef>
                <a:spcPts val="0"/>
              </a:spcBef>
              <a:spcAft>
                <a:spcPts val="0"/>
              </a:spcAft>
              <a:buSzPts val="1400"/>
              <a:buChar char="○"/>
            </a:pPr>
            <a:r>
              <a:rPr lang="en" sz="1400"/>
              <a:t>Recurrent thoughts of death</a:t>
            </a:r>
            <a:endParaRPr sz="1400"/>
          </a:p>
        </p:txBody>
      </p:sp>
      <p:sp>
        <p:nvSpPr>
          <p:cNvPr id="235" name="Google Shape;235;p38"/>
          <p:cNvSpPr txBox="1"/>
          <p:nvPr>
            <p:ph idx="4294967295" type="body"/>
          </p:nvPr>
        </p:nvSpPr>
        <p:spPr>
          <a:xfrm>
            <a:off x="4572000" y="1152475"/>
            <a:ext cx="4182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Cyclothymic Disorder</a:t>
            </a:r>
            <a:endParaRPr b="1"/>
          </a:p>
          <a:p>
            <a:pPr indent="-317500" lvl="1" marL="914400" rtl="0" algn="l">
              <a:spcBef>
                <a:spcPts val="0"/>
              </a:spcBef>
              <a:spcAft>
                <a:spcPts val="0"/>
              </a:spcAft>
              <a:buSzPts val="1400"/>
              <a:buChar char="○"/>
            </a:pPr>
            <a:r>
              <a:rPr lang="en" sz="1400"/>
              <a:t>Periods of hypomanic symptoms that don’t meet criteria for hypomanic episodes</a:t>
            </a:r>
            <a:endParaRPr sz="1400"/>
          </a:p>
          <a:p>
            <a:pPr indent="-342900" lvl="0" marL="457200" rtl="0" algn="l">
              <a:spcBef>
                <a:spcPts val="0"/>
              </a:spcBef>
              <a:spcAft>
                <a:spcPts val="0"/>
              </a:spcAft>
              <a:buSzPts val="1800"/>
              <a:buChar char="●"/>
            </a:pPr>
            <a:r>
              <a:rPr b="1" lang="en"/>
              <a:t>Persistent Depressive Disorder</a:t>
            </a:r>
            <a:endParaRPr b="1"/>
          </a:p>
          <a:p>
            <a:pPr indent="-317500" lvl="1" marL="914400" rtl="0" algn="l">
              <a:spcBef>
                <a:spcPts val="0"/>
              </a:spcBef>
              <a:spcAft>
                <a:spcPts val="0"/>
              </a:spcAft>
              <a:buSzPts val="1400"/>
              <a:buChar char="○"/>
            </a:pPr>
            <a:r>
              <a:rPr lang="en" sz="1400"/>
              <a:t>Depressed mood most of the day, nearly every day, for at least 2 years</a:t>
            </a:r>
            <a:endParaRPr sz="1400"/>
          </a:p>
          <a:p>
            <a:pPr indent="-317500" lvl="1" marL="914400" rtl="0" algn="l">
              <a:spcBef>
                <a:spcPts val="0"/>
              </a:spcBef>
              <a:spcAft>
                <a:spcPts val="0"/>
              </a:spcAft>
              <a:buSzPts val="1400"/>
              <a:buChar char="○"/>
            </a:pPr>
            <a:r>
              <a:rPr lang="en" sz="1400"/>
              <a:t>Two or more of the following:</a:t>
            </a:r>
            <a:endParaRPr sz="1400"/>
          </a:p>
          <a:p>
            <a:pPr indent="-317500" lvl="2" marL="1371600" rtl="0" algn="l">
              <a:spcBef>
                <a:spcPts val="0"/>
              </a:spcBef>
              <a:spcAft>
                <a:spcPts val="0"/>
              </a:spcAft>
              <a:buSzPts val="1400"/>
              <a:buChar char="■"/>
            </a:pPr>
            <a:r>
              <a:rPr lang="en" sz="1400"/>
              <a:t>Poor appetite/overeating</a:t>
            </a:r>
            <a:endParaRPr sz="1400"/>
          </a:p>
          <a:p>
            <a:pPr indent="-317500" lvl="2" marL="1371600" rtl="0" algn="l">
              <a:spcBef>
                <a:spcPts val="0"/>
              </a:spcBef>
              <a:spcAft>
                <a:spcPts val="0"/>
              </a:spcAft>
              <a:buSzPts val="1400"/>
              <a:buChar char="■"/>
            </a:pPr>
            <a:r>
              <a:rPr lang="en" sz="1400"/>
              <a:t>Insomnia /hypersomnia</a:t>
            </a:r>
            <a:endParaRPr sz="1400"/>
          </a:p>
          <a:p>
            <a:pPr indent="-317500" lvl="2" marL="1371600" rtl="0" algn="l">
              <a:spcBef>
                <a:spcPts val="0"/>
              </a:spcBef>
              <a:spcAft>
                <a:spcPts val="0"/>
              </a:spcAft>
              <a:buSzPts val="1400"/>
              <a:buChar char="■"/>
            </a:pPr>
            <a:r>
              <a:rPr lang="en" sz="1400"/>
              <a:t>Low energy or fatigue</a:t>
            </a:r>
            <a:endParaRPr sz="1400"/>
          </a:p>
          <a:p>
            <a:pPr indent="-317500" lvl="2" marL="1371600" rtl="0" algn="l">
              <a:spcBef>
                <a:spcPts val="0"/>
              </a:spcBef>
              <a:spcAft>
                <a:spcPts val="0"/>
              </a:spcAft>
              <a:buSzPts val="1400"/>
              <a:buChar char="■"/>
            </a:pPr>
            <a:r>
              <a:rPr lang="en" sz="1400"/>
              <a:t>Low self-esteem</a:t>
            </a:r>
            <a:endParaRPr sz="1400"/>
          </a:p>
          <a:p>
            <a:pPr indent="-317500" lvl="2" marL="1371600" rtl="0" algn="l">
              <a:spcBef>
                <a:spcPts val="0"/>
              </a:spcBef>
              <a:spcAft>
                <a:spcPts val="0"/>
              </a:spcAft>
              <a:buSzPts val="1400"/>
              <a:buChar char="■"/>
            </a:pPr>
            <a:r>
              <a:rPr lang="en" sz="1400"/>
              <a:t>Poor concentration or indecision</a:t>
            </a:r>
            <a:endParaRPr sz="1400"/>
          </a:p>
          <a:p>
            <a:pPr indent="-317500" lvl="2" marL="1371600" rtl="0" algn="l">
              <a:spcBef>
                <a:spcPts val="0"/>
              </a:spcBef>
              <a:spcAft>
                <a:spcPts val="0"/>
              </a:spcAft>
              <a:buSzPts val="1400"/>
              <a:buChar char="■"/>
            </a:pPr>
            <a:r>
              <a:rPr lang="en" sz="1400"/>
              <a:t>Hopelessness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MDE Specifiers</a:t>
            </a:r>
            <a:endParaRPr/>
          </a:p>
        </p:txBody>
      </p:sp>
      <p:sp>
        <p:nvSpPr>
          <p:cNvPr id="241" name="Google Shape;241;p39"/>
          <p:cNvSpPr txBox="1"/>
          <p:nvPr>
            <p:ph idx="1" type="body"/>
          </p:nvPr>
        </p:nvSpPr>
        <p:spPr>
          <a:xfrm>
            <a:off x="311700" y="1152475"/>
            <a:ext cx="3109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Anxious distress</a:t>
            </a:r>
            <a:endParaRPr/>
          </a:p>
          <a:p>
            <a:pPr indent="-342900" lvl="0" marL="457200" rtl="0" algn="l">
              <a:spcBef>
                <a:spcPts val="0"/>
              </a:spcBef>
              <a:spcAft>
                <a:spcPts val="0"/>
              </a:spcAft>
              <a:buSzPts val="1800"/>
              <a:buChar char="●"/>
            </a:pPr>
            <a:r>
              <a:rPr lang="en"/>
              <a:t>Peripartum onset</a:t>
            </a:r>
            <a:endParaRPr/>
          </a:p>
          <a:p>
            <a:pPr indent="-342900" lvl="0" marL="457200" rtl="0" algn="l">
              <a:spcBef>
                <a:spcPts val="0"/>
              </a:spcBef>
              <a:spcAft>
                <a:spcPts val="0"/>
              </a:spcAft>
              <a:buSzPts val="1800"/>
              <a:buChar char="●"/>
            </a:pPr>
            <a:r>
              <a:rPr lang="en"/>
              <a:t>Mixed features</a:t>
            </a:r>
            <a:endParaRPr/>
          </a:p>
          <a:p>
            <a:pPr indent="-342900" lvl="0" marL="457200" rtl="0" algn="l">
              <a:spcBef>
                <a:spcPts val="0"/>
              </a:spcBef>
              <a:spcAft>
                <a:spcPts val="0"/>
              </a:spcAft>
              <a:buSzPts val="1800"/>
              <a:buChar char="●"/>
            </a:pPr>
            <a:r>
              <a:rPr lang="en"/>
              <a:t>Catatonia</a:t>
            </a:r>
            <a:endParaRPr/>
          </a:p>
          <a:p>
            <a:pPr indent="-342900" lvl="0" marL="457200" rtl="0" algn="l">
              <a:spcBef>
                <a:spcPts val="0"/>
              </a:spcBef>
              <a:spcAft>
                <a:spcPts val="0"/>
              </a:spcAft>
              <a:buSzPts val="1800"/>
              <a:buChar char="●"/>
            </a:pPr>
            <a:r>
              <a:rPr lang="en"/>
              <a:t>Melancholic features</a:t>
            </a:r>
            <a:endParaRPr/>
          </a:p>
          <a:p>
            <a:pPr indent="-342900" lvl="0" marL="457200" rtl="0" algn="l">
              <a:spcBef>
                <a:spcPts val="0"/>
              </a:spcBef>
              <a:spcAft>
                <a:spcPts val="0"/>
              </a:spcAft>
              <a:buSzPts val="1800"/>
              <a:buChar char="●"/>
            </a:pPr>
            <a:r>
              <a:rPr lang="en"/>
              <a:t>Atypical features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SAND-21 will not use MDE specifiers</a:t>
            </a:r>
            <a:endParaRPr/>
          </a:p>
        </p:txBody>
      </p:sp>
      <p:pic>
        <p:nvPicPr>
          <p:cNvPr id="242" name="Google Shape;242;p39"/>
          <p:cNvPicPr preferRelativeResize="0"/>
          <p:nvPr/>
        </p:nvPicPr>
        <p:blipFill>
          <a:blip r:embed="rId3">
            <a:alphaModFix/>
          </a:blip>
          <a:stretch>
            <a:fillRect/>
          </a:stretch>
        </p:blipFill>
        <p:spPr>
          <a:xfrm>
            <a:off x="3621100" y="661263"/>
            <a:ext cx="4812737" cy="38209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BC Screen: Psychotic</a:t>
            </a:r>
            <a:endParaRPr/>
          </a:p>
        </p:txBody>
      </p:sp>
      <p:sp>
        <p:nvSpPr>
          <p:cNvPr id="248" name="Google Shape;248;p4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Delusions</a:t>
            </a:r>
            <a:endParaRPr b="1"/>
          </a:p>
          <a:p>
            <a:pPr indent="-317500" lvl="1" marL="914400" rtl="0" algn="l">
              <a:spcBef>
                <a:spcPts val="0"/>
              </a:spcBef>
              <a:spcAft>
                <a:spcPts val="0"/>
              </a:spcAft>
              <a:buSzPts val="1400"/>
              <a:buChar char="○"/>
            </a:pPr>
            <a:r>
              <a:rPr lang="en"/>
              <a:t>Delusion of reference: Events, objects, or people have unusual significance to them</a:t>
            </a:r>
            <a:endParaRPr/>
          </a:p>
          <a:p>
            <a:pPr indent="-317500" lvl="1" marL="914400" rtl="0" algn="l">
              <a:spcBef>
                <a:spcPts val="0"/>
              </a:spcBef>
              <a:spcAft>
                <a:spcPts val="0"/>
              </a:spcAft>
              <a:buSzPts val="1400"/>
              <a:buChar char="○"/>
            </a:pPr>
            <a:r>
              <a:rPr lang="en"/>
              <a:t>Persecutory delusion: Someone is attacking, cheating, or conspiring against them</a:t>
            </a:r>
            <a:endParaRPr/>
          </a:p>
          <a:p>
            <a:pPr indent="-317500" lvl="1" marL="914400" rtl="0" algn="l">
              <a:spcBef>
                <a:spcPts val="0"/>
              </a:spcBef>
              <a:spcAft>
                <a:spcPts val="0"/>
              </a:spcAft>
              <a:buSzPts val="1400"/>
              <a:buChar char="○"/>
            </a:pPr>
            <a:r>
              <a:rPr lang="en"/>
              <a:t>Grandiose delusion: They have special powers, knowledge, or a relationship with a famous person or deity</a:t>
            </a:r>
            <a:endParaRPr/>
          </a:p>
          <a:p>
            <a:pPr indent="-317500" lvl="1" marL="914400" rtl="0" algn="l">
              <a:spcBef>
                <a:spcPts val="0"/>
              </a:spcBef>
              <a:spcAft>
                <a:spcPts val="0"/>
              </a:spcAft>
              <a:buSzPts val="1400"/>
              <a:buChar char="○"/>
            </a:pPr>
            <a:r>
              <a:rPr lang="en"/>
              <a:t>Somatic delusion: Something is wrong with their body that cannot be medically explained</a:t>
            </a:r>
            <a:endParaRPr/>
          </a:p>
          <a:p>
            <a:pPr indent="-317500" lvl="1" marL="914400" rtl="0" algn="l">
              <a:spcBef>
                <a:spcPts val="0"/>
              </a:spcBef>
              <a:spcAft>
                <a:spcPts val="0"/>
              </a:spcAft>
              <a:buSzPts val="1400"/>
              <a:buChar char="○"/>
            </a:pPr>
            <a:r>
              <a:rPr lang="en"/>
              <a:t>Delusion of guilt: A small error will lead to a disaster, or that they should be punished because they committed a terrible crime</a:t>
            </a:r>
            <a:endParaRPr/>
          </a:p>
          <a:p>
            <a:pPr indent="-317500" lvl="1" marL="914400" rtl="0" algn="l">
              <a:spcBef>
                <a:spcPts val="0"/>
              </a:spcBef>
              <a:spcAft>
                <a:spcPts val="0"/>
              </a:spcAft>
              <a:buSzPts val="1400"/>
              <a:buChar char="○"/>
            </a:pPr>
            <a:r>
              <a:rPr lang="en"/>
              <a:t>Jealous delusion: Their partner is unfaithful</a:t>
            </a:r>
            <a:endParaRPr/>
          </a:p>
          <a:p>
            <a:pPr indent="-317500" lvl="1" marL="914400" rtl="0" algn="l">
              <a:spcBef>
                <a:spcPts val="0"/>
              </a:spcBef>
              <a:spcAft>
                <a:spcPts val="0"/>
              </a:spcAft>
              <a:buSzPts val="1400"/>
              <a:buChar char="○"/>
            </a:pPr>
            <a:r>
              <a:rPr lang="en"/>
              <a:t>Erotomanic</a:t>
            </a:r>
            <a:r>
              <a:rPr lang="en"/>
              <a:t> delusion: A usually-famous person is in love with them</a:t>
            </a:r>
            <a:endParaRPr/>
          </a:p>
          <a:p>
            <a:pPr indent="-317500" lvl="1" marL="914400" rtl="0" algn="l">
              <a:spcBef>
                <a:spcPts val="0"/>
              </a:spcBef>
              <a:spcAft>
                <a:spcPts val="0"/>
              </a:spcAft>
              <a:buSzPts val="1400"/>
              <a:buChar char="○"/>
            </a:pPr>
            <a:r>
              <a:rPr lang="en"/>
              <a:t>Religious delusion: A higher power directly communicates with them</a:t>
            </a:r>
            <a:endParaRPr/>
          </a:p>
          <a:p>
            <a:pPr indent="-317500" lvl="1" marL="914400" rtl="0" algn="l">
              <a:spcBef>
                <a:spcPts val="0"/>
              </a:spcBef>
              <a:spcAft>
                <a:spcPts val="0"/>
              </a:spcAft>
              <a:buSzPts val="1400"/>
              <a:buChar char="○"/>
            </a:pPr>
            <a:r>
              <a:rPr lang="en"/>
              <a:t>Delusions of being controlled: Someone else is controlling their thoughts or actions</a:t>
            </a:r>
            <a:endParaRPr/>
          </a:p>
          <a:p>
            <a:pPr indent="-317500" lvl="1" marL="914400" rtl="0" algn="l">
              <a:spcBef>
                <a:spcPts val="0"/>
              </a:spcBef>
              <a:spcAft>
                <a:spcPts val="0"/>
              </a:spcAft>
              <a:buSzPts val="1400"/>
              <a:buChar char="○"/>
            </a:pPr>
            <a:r>
              <a:rPr lang="en"/>
              <a:t>Thought delusions: Someone else inserts or removes thoughts in their head, or they believe that others can read their own thoughts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BC Screen: Psychotic</a:t>
            </a:r>
            <a:endParaRPr/>
          </a:p>
        </p:txBody>
      </p:sp>
      <p:sp>
        <p:nvSpPr>
          <p:cNvPr id="254" name="Google Shape;254;p4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Hallucinations</a:t>
            </a:r>
            <a:endParaRPr b="1"/>
          </a:p>
          <a:p>
            <a:pPr indent="-342900" lvl="1" marL="914400" rtl="0" algn="l">
              <a:spcBef>
                <a:spcPts val="0"/>
              </a:spcBef>
              <a:spcAft>
                <a:spcPts val="0"/>
              </a:spcAft>
              <a:buSzPts val="1800"/>
              <a:buChar char="○"/>
            </a:pPr>
            <a:r>
              <a:rPr lang="en" sz="1800"/>
              <a:t>Auditory</a:t>
            </a:r>
            <a:endParaRPr sz="1800"/>
          </a:p>
          <a:p>
            <a:pPr indent="-342900" lvl="1" marL="914400" rtl="0" algn="l">
              <a:spcBef>
                <a:spcPts val="0"/>
              </a:spcBef>
              <a:spcAft>
                <a:spcPts val="0"/>
              </a:spcAft>
              <a:buSzPts val="1800"/>
              <a:buChar char="○"/>
            </a:pPr>
            <a:r>
              <a:rPr lang="en" sz="1800"/>
              <a:t>Visual</a:t>
            </a:r>
            <a:endParaRPr sz="1800"/>
          </a:p>
          <a:p>
            <a:pPr indent="-342900" lvl="1" marL="914400" rtl="0" algn="l">
              <a:spcBef>
                <a:spcPts val="0"/>
              </a:spcBef>
              <a:spcAft>
                <a:spcPts val="0"/>
              </a:spcAft>
              <a:buSzPts val="1800"/>
              <a:buChar char="○"/>
            </a:pPr>
            <a:r>
              <a:rPr lang="en" sz="1800"/>
              <a:t>Tactile</a:t>
            </a:r>
            <a:endParaRPr sz="1800"/>
          </a:p>
          <a:p>
            <a:pPr indent="-342900" lvl="1" marL="914400" rtl="0" algn="l">
              <a:spcBef>
                <a:spcPts val="0"/>
              </a:spcBef>
              <a:spcAft>
                <a:spcPts val="0"/>
              </a:spcAft>
              <a:buSzPts val="1800"/>
              <a:buChar char="○"/>
            </a:pPr>
            <a:r>
              <a:rPr lang="en" sz="1800"/>
              <a:t>Somatic</a:t>
            </a:r>
            <a:endParaRPr sz="1800"/>
          </a:p>
          <a:p>
            <a:pPr indent="-342900" lvl="1" marL="914400" rtl="0" algn="l">
              <a:spcBef>
                <a:spcPts val="0"/>
              </a:spcBef>
              <a:spcAft>
                <a:spcPts val="0"/>
              </a:spcAft>
              <a:buSzPts val="1800"/>
              <a:buChar char="○"/>
            </a:pPr>
            <a:r>
              <a:rPr lang="en" sz="1800"/>
              <a:t>Gustatory</a:t>
            </a:r>
            <a:endParaRPr sz="1800"/>
          </a:p>
          <a:p>
            <a:pPr indent="-342900" lvl="1" marL="914400" rtl="0" algn="l">
              <a:spcBef>
                <a:spcPts val="0"/>
              </a:spcBef>
              <a:spcAft>
                <a:spcPts val="0"/>
              </a:spcAft>
              <a:buSzPts val="1800"/>
              <a:buChar char="○"/>
            </a:pPr>
            <a:r>
              <a:rPr lang="en" sz="1800"/>
              <a:t>Olfactory</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 Differential Diagnosis</a:t>
            </a:r>
            <a:endParaRPr/>
          </a:p>
        </p:txBody>
      </p:sp>
      <p:sp>
        <p:nvSpPr>
          <p:cNvPr id="260" name="Google Shape;260;p42"/>
          <p:cNvSpPr txBox="1"/>
          <p:nvPr>
            <p:ph idx="1" type="body"/>
          </p:nvPr>
        </p:nvSpPr>
        <p:spPr>
          <a:xfrm>
            <a:off x="311700" y="1152475"/>
            <a:ext cx="438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Bipolar I</a:t>
            </a:r>
            <a:endParaRPr b="1"/>
          </a:p>
          <a:p>
            <a:pPr indent="-317500" lvl="1" marL="914400" rtl="0" algn="l">
              <a:spcBef>
                <a:spcPts val="0"/>
              </a:spcBef>
              <a:spcAft>
                <a:spcPts val="0"/>
              </a:spcAft>
              <a:buSzPts val="1400"/>
              <a:buChar char="○"/>
            </a:pPr>
            <a:r>
              <a:rPr lang="en"/>
              <a:t>Has had at least 1 manic episode</a:t>
            </a:r>
            <a:endParaRPr/>
          </a:p>
          <a:p>
            <a:pPr indent="-342900" lvl="0" marL="457200" rtl="0" algn="l">
              <a:spcBef>
                <a:spcPts val="0"/>
              </a:spcBef>
              <a:spcAft>
                <a:spcPts val="0"/>
              </a:spcAft>
              <a:buSzPts val="1800"/>
              <a:buChar char="●"/>
            </a:pPr>
            <a:r>
              <a:rPr b="1" lang="en"/>
              <a:t>Bipolar II</a:t>
            </a:r>
            <a:endParaRPr b="1"/>
          </a:p>
          <a:p>
            <a:pPr indent="-317500" lvl="1" marL="914400" rtl="0" algn="l">
              <a:spcBef>
                <a:spcPts val="0"/>
              </a:spcBef>
              <a:spcAft>
                <a:spcPts val="0"/>
              </a:spcAft>
              <a:buSzPts val="1400"/>
              <a:buChar char="○"/>
            </a:pPr>
            <a:r>
              <a:rPr lang="en"/>
              <a:t>Has had at least 1 major depressive episode and 1 hypomanic episode</a:t>
            </a:r>
            <a:endParaRPr/>
          </a:p>
          <a:p>
            <a:pPr indent="-342900" lvl="0" marL="457200" rtl="0" algn="l">
              <a:spcBef>
                <a:spcPts val="0"/>
              </a:spcBef>
              <a:spcAft>
                <a:spcPts val="0"/>
              </a:spcAft>
              <a:buSzPts val="1800"/>
              <a:buChar char="●"/>
            </a:pPr>
            <a:r>
              <a:rPr b="1" lang="en"/>
              <a:t>Major Depressive Disorder</a:t>
            </a:r>
            <a:endParaRPr b="1"/>
          </a:p>
          <a:p>
            <a:pPr indent="-317500" lvl="1" marL="914400" rtl="0" algn="l">
              <a:spcBef>
                <a:spcPts val="0"/>
              </a:spcBef>
              <a:spcAft>
                <a:spcPts val="0"/>
              </a:spcAft>
              <a:buSzPts val="1400"/>
              <a:buChar char="○"/>
            </a:pPr>
            <a:r>
              <a:rPr lang="en"/>
              <a:t>Has had at least 1 major depressive episode</a:t>
            </a:r>
            <a:endParaRPr/>
          </a:p>
          <a:p>
            <a:pPr indent="-342900" lvl="0" marL="457200" rtl="0" algn="l">
              <a:spcBef>
                <a:spcPts val="0"/>
              </a:spcBef>
              <a:spcAft>
                <a:spcPts val="0"/>
              </a:spcAft>
              <a:buSzPts val="1800"/>
              <a:buChar char="●"/>
            </a:pPr>
            <a:r>
              <a:rPr b="1" lang="en"/>
              <a:t>Differential </a:t>
            </a:r>
            <a:r>
              <a:rPr b="1" lang="en"/>
              <a:t>S</a:t>
            </a:r>
            <a:r>
              <a:rPr b="1" lang="en"/>
              <a:t>pecifiers</a:t>
            </a:r>
            <a:endParaRPr b="1"/>
          </a:p>
          <a:p>
            <a:pPr indent="-317500" lvl="1" marL="914400" rtl="0" algn="l">
              <a:spcBef>
                <a:spcPts val="0"/>
              </a:spcBef>
              <a:spcAft>
                <a:spcPts val="0"/>
              </a:spcAft>
              <a:buSzPts val="1400"/>
              <a:buChar char="○"/>
            </a:pPr>
            <a:r>
              <a:rPr lang="en"/>
              <a:t>Rapid cycling</a:t>
            </a:r>
            <a:endParaRPr/>
          </a:p>
          <a:p>
            <a:pPr indent="-317500" lvl="1" marL="914400" rtl="0" algn="l">
              <a:spcBef>
                <a:spcPts val="0"/>
              </a:spcBef>
              <a:spcAft>
                <a:spcPts val="0"/>
              </a:spcAft>
              <a:buSzPts val="1400"/>
              <a:buChar char="○"/>
            </a:pPr>
            <a:r>
              <a:rPr lang="en"/>
              <a:t>Seasonal pattern</a:t>
            </a:r>
            <a:endParaRPr/>
          </a:p>
        </p:txBody>
      </p:sp>
      <p:sp>
        <p:nvSpPr>
          <p:cNvPr id="261" name="Google Shape;261;p42"/>
          <p:cNvSpPr txBox="1"/>
          <p:nvPr>
            <p:ph idx="1" type="body"/>
          </p:nvPr>
        </p:nvSpPr>
        <p:spPr>
          <a:xfrm>
            <a:off x="4882200" y="1152475"/>
            <a:ext cx="372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module will be completed outside of the interview</a:t>
            </a:r>
            <a:endParaRPr/>
          </a:p>
          <a:p>
            <a:pPr indent="-342900" lvl="0" marL="457200" rtl="0" algn="l">
              <a:spcBef>
                <a:spcPts val="0"/>
              </a:spcBef>
              <a:spcAft>
                <a:spcPts val="0"/>
              </a:spcAft>
              <a:buSzPts val="1800"/>
              <a:buChar char="●"/>
            </a:pPr>
            <a:r>
              <a:rPr lang="en"/>
              <a:t>We can add up symptoms from other modules to determine if they meet criteria for any of these disorders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E: Substance</a:t>
            </a:r>
            <a:endParaRPr/>
          </a:p>
        </p:txBody>
      </p:sp>
      <p:sp>
        <p:nvSpPr>
          <p:cNvPr id="267" name="Google Shape;26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Substance Symptoms</a:t>
            </a:r>
            <a:endParaRPr b="1"/>
          </a:p>
          <a:p>
            <a:pPr indent="-317500" lvl="1" marL="914400" rtl="0" algn="l">
              <a:spcBef>
                <a:spcPts val="0"/>
              </a:spcBef>
              <a:spcAft>
                <a:spcPts val="0"/>
              </a:spcAft>
              <a:buSzPts val="1400"/>
              <a:buChar char="○"/>
            </a:pPr>
            <a:r>
              <a:rPr lang="en"/>
              <a:t>Problematic pattern of use</a:t>
            </a:r>
            <a:endParaRPr/>
          </a:p>
          <a:p>
            <a:pPr indent="-317500" lvl="1" marL="914400" rtl="0" algn="l">
              <a:spcBef>
                <a:spcPts val="0"/>
              </a:spcBef>
              <a:spcAft>
                <a:spcPts val="0"/>
              </a:spcAft>
              <a:buSzPts val="1400"/>
              <a:buChar char="○"/>
            </a:pPr>
            <a:r>
              <a:rPr lang="en"/>
              <a:t>Consumed in larger amounts OR over a longer period of time than intended</a:t>
            </a:r>
            <a:endParaRPr/>
          </a:p>
          <a:p>
            <a:pPr indent="-317500" lvl="1" marL="914400" rtl="0" algn="l">
              <a:spcBef>
                <a:spcPts val="0"/>
              </a:spcBef>
              <a:spcAft>
                <a:spcPts val="0"/>
              </a:spcAft>
              <a:buSzPts val="1400"/>
              <a:buChar char="○"/>
            </a:pPr>
            <a:r>
              <a:rPr lang="en"/>
              <a:t>Persistent desire or unsuccessful attempts to limit use</a:t>
            </a:r>
            <a:endParaRPr/>
          </a:p>
          <a:p>
            <a:pPr indent="-317500" lvl="1" marL="914400" rtl="0" algn="l">
              <a:spcBef>
                <a:spcPts val="0"/>
              </a:spcBef>
              <a:spcAft>
                <a:spcPts val="0"/>
              </a:spcAft>
              <a:buSzPts val="1400"/>
              <a:buChar char="○"/>
            </a:pPr>
            <a:r>
              <a:rPr lang="en"/>
              <a:t>Spends a lot of time to use, obtain, or recover from substance</a:t>
            </a:r>
            <a:endParaRPr/>
          </a:p>
          <a:p>
            <a:pPr indent="-317500" lvl="1" marL="914400" rtl="0" algn="l">
              <a:spcBef>
                <a:spcPts val="0"/>
              </a:spcBef>
              <a:spcAft>
                <a:spcPts val="0"/>
              </a:spcAft>
              <a:buSzPts val="1400"/>
              <a:buChar char="○"/>
            </a:pPr>
            <a:r>
              <a:rPr lang="en"/>
              <a:t>Strong desire to use</a:t>
            </a:r>
            <a:endParaRPr/>
          </a:p>
          <a:p>
            <a:pPr indent="-317500" lvl="1" marL="914400" rtl="0" algn="l">
              <a:spcBef>
                <a:spcPts val="0"/>
              </a:spcBef>
              <a:spcAft>
                <a:spcPts val="0"/>
              </a:spcAft>
              <a:buSzPts val="1400"/>
              <a:buChar char="○"/>
            </a:pPr>
            <a:r>
              <a:rPr lang="en"/>
              <a:t>Use leads to inability to fulfill obligations (school, employment)</a:t>
            </a:r>
            <a:endParaRPr/>
          </a:p>
          <a:p>
            <a:pPr indent="-317500" lvl="1" marL="914400" rtl="0" algn="l">
              <a:spcBef>
                <a:spcPts val="0"/>
              </a:spcBef>
              <a:spcAft>
                <a:spcPts val="0"/>
              </a:spcAft>
              <a:buSzPts val="1400"/>
              <a:buChar char="○"/>
            </a:pPr>
            <a:r>
              <a:rPr lang="en"/>
              <a:t>Consistent use </a:t>
            </a:r>
            <a:r>
              <a:rPr lang="en"/>
              <a:t>despite</a:t>
            </a:r>
            <a:r>
              <a:rPr lang="en"/>
              <a:t> interpersonal problems</a:t>
            </a:r>
            <a:endParaRPr/>
          </a:p>
          <a:p>
            <a:pPr indent="-317500" lvl="1" marL="914400" rtl="0" algn="l">
              <a:spcBef>
                <a:spcPts val="0"/>
              </a:spcBef>
              <a:spcAft>
                <a:spcPts val="0"/>
              </a:spcAft>
              <a:buSzPts val="1400"/>
              <a:buChar char="○"/>
            </a:pPr>
            <a:r>
              <a:rPr lang="en"/>
              <a:t>Gives up activities due to use</a:t>
            </a:r>
            <a:endParaRPr/>
          </a:p>
          <a:p>
            <a:pPr indent="-317500" lvl="1" marL="914400" rtl="0" algn="l">
              <a:spcBef>
                <a:spcPts val="0"/>
              </a:spcBef>
              <a:spcAft>
                <a:spcPts val="0"/>
              </a:spcAft>
              <a:buSzPts val="1400"/>
              <a:buChar char="○"/>
            </a:pPr>
            <a:r>
              <a:rPr lang="en"/>
              <a:t>Recurrent use in dangerous </a:t>
            </a:r>
            <a:r>
              <a:rPr lang="en"/>
              <a:t>situations</a:t>
            </a:r>
            <a:r>
              <a:rPr lang="en"/>
              <a:t> (e.g. drunk driving)</a:t>
            </a:r>
            <a:endParaRPr/>
          </a:p>
          <a:p>
            <a:pPr indent="-317500" lvl="1" marL="914400" rtl="0" algn="l">
              <a:spcBef>
                <a:spcPts val="0"/>
              </a:spcBef>
              <a:spcAft>
                <a:spcPts val="0"/>
              </a:spcAft>
              <a:buSzPts val="1400"/>
              <a:buChar char="○"/>
            </a:pPr>
            <a:r>
              <a:rPr lang="en"/>
              <a:t>Continues to use despite knowledge that they have a problem</a:t>
            </a:r>
            <a:endParaRPr/>
          </a:p>
          <a:p>
            <a:pPr indent="-317500" lvl="1" marL="914400" rtl="0" algn="l">
              <a:spcBef>
                <a:spcPts val="0"/>
              </a:spcBef>
              <a:spcAft>
                <a:spcPts val="0"/>
              </a:spcAft>
              <a:buSzPts val="1400"/>
              <a:buChar char="○"/>
            </a:pPr>
            <a:r>
              <a:rPr lang="en"/>
              <a:t>Develops tolerance, needs more substance to become intoxicated</a:t>
            </a:r>
            <a:endParaRPr/>
          </a:p>
          <a:p>
            <a:pPr indent="-317500" lvl="1" marL="914400" rtl="0" algn="l">
              <a:spcBef>
                <a:spcPts val="0"/>
              </a:spcBef>
              <a:spcAft>
                <a:spcPts val="0"/>
              </a:spcAft>
              <a:buSzPts val="1400"/>
              <a:buChar char="○"/>
            </a:pPr>
            <a:r>
              <a:rPr lang="en"/>
              <a:t>Develops withdrawal symptoms within several hours to a few days of ceased use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Structured Clinical Interview for DSM-5 Disorders (Research Version)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E: Substance</a:t>
            </a:r>
            <a:endParaRPr/>
          </a:p>
        </p:txBody>
      </p:sp>
      <p:sp>
        <p:nvSpPr>
          <p:cNvPr id="273" name="Google Shape;273;p44"/>
          <p:cNvSpPr txBox="1"/>
          <p:nvPr>
            <p:ph idx="1" type="body"/>
          </p:nvPr>
        </p:nvSpPr>
        <p:spPr>
          <a:xfrm>
            <a:off x="311700" y="1556350"/>
            <a:ext cx="4391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Substance Use Disorders</a:t>
            </a:r>
            <a:endParaRPr b="1"/>
          </a:p>
          <a:p>
            <a:pPr indent="-342900" lvl="1" marL="914400" rtl="0" algn="l">
              <a:spcBef>
                <a:spcPts val="0"/>
              </a:spcBef>
              <a:spcAft>
                <a:spcPts val="0"/>
              </a:spcAft>
              <a:buSzPts val="1800"/>
              <a:buChar char="○"/>
            </a:pPr>
            <a:r>
              <a:rPr lang="en" sz="1800"/>
              <a:t>Alcohol</a:t>
            </a:r>
            <a:endParaRPr sz="1800"/>
          </a:p>
          <a:p>
            <a:pPr indent="-342900" lvl="1" marL="914400" rtl="0" algn="l">
              <a:spcBef>
                <a:spcPts val="0"/>
              </a:spcBef>
              <a:spcAft>
                <a:spcPts val="0"/>
              </a:spcAft>
              <a:buSzPts val="1800"/>
              <a:buChar char="○"/>
            </a:pPr>
            <a:r>
              <a:rPr lang="en" sz="1800"/>
              <a:t>Sedative, Hypnotic, or Anxiolytic</a:t>
            </a:r>
            <a:endParaRPr sz="1800"/>
          </a:p>
          <a:p>
            <a:pPr indent="-342900" lvl="1" marL="914400" rtl="0" algn="l">
              <a:spcBef>
                <a:spcPts val="0"/>
              </a:spcBef>
              <a:spcAft>
                <a:spcPts val="0"/>
              </a:spcAft>
              <a:buSzPts val="1800"/>
              <a:buChar char="○"/>
            </a:pPr>
            <a:r>
              <a:rPr lang="en" sz="1800"/>
              <a:t>Cannabis</a:t>
            </a:r>
            <a:endParaRPr sz="1800"/>
          </a:p>
          <a:p>
            <a:pPr indent="-342900" lvl="1" marL="914400" rtl="0" algn="l">
              <a:spcBef>
                <a:spcPts val="0"/>
              </a:spcBef>
              <a:spcAft>
                <a:spcPts val="0"/>
              </a:spcAft>
              <a:buSzPts val="1800"/>
              <a:buChar char="○"/>
            </a:pPr>
            <a:r>
              <a:rPr lang="en" sz="1800"/>
              <a:t>Stimulant</a:t>
            </a:r>
            <a:endParaRPr sz="1800"/>
          </a:p>
          <a:p>
            <a:pPr indent="-342900" lvl="1" marL="914400" rtl="0" algn="l">
              <a:spcBef>
                <a:spcPts val="0"/>
              </a:spcBef>
              <a:spcAft>
                <a:spcPts val="0"/>
              </a:spcAft>
              <a:buSzPts val="1800"/>
              <a:buChar char="○"/>
            </a:pPr>
            <a:r>
              <a:rPr lang="en" sz="1800"/>
              <a:t>Opioid</a:t>
            </a:r>
            <a:endParaRPr sz="1800"/>
          </a:p>
          <a:p>
            <a:pPr indent="-342900" lvl="1" marL="914400" rtl="0" algn="l">
              <a:spcBef>
                <a:spcPts val="0"/>
              </a:spcBef>
              <a:spcAft>
                <a:spcPts val="0"/>
              </a:spcAft>
              <a:buSzPts val="1800"/>
              <a:buChar char="○"/>
            </a:pPr>
            <a:r>
              <a:rPr lang="en" sz="1800"/>
              <a:t>Inhalant</a:t>
            </a:r>
            <a:endParaRPr sz="1800"/>
          </a:p>
          <a:p>
            <a:pPr indent="-342900" lvl="1" marL="914400" rtl="0" algn="l">
              <a:spcBef>
                <a:spcPts val="0"/>
              </a:spcBef>
              <a:spcAft>
                <a:spcPts val="0"/>
              </a:spcAft>
              <a:buSzPts val="1800"/>
              <a:buChar char="○"/>
            </a:pPr>
            <a:r>
              <a:rPr lang="en" sz="1800"/>
              <a:t>PCP</a:t>
            </a:r>
            <a:endParaRPr sz="1800"/>
          </a:p>
          <a:p>
            <a:pPr indent="-342900" lvl="1" marL="914400" rtl="0" algn="l">
              <a:spcBef>
                <a:spcPts val="0"/>
              </a:spcBef>
              <a:spcAft>
                <a:spcPts val="0"/>
              </a:spcAft>
              <a:buSzPts val="1800"/>
              <a:buChar char="○"/>
            </a:pPr>
            <a:r>
              <a:rPr lang="en" sz="1800"/>
              <a:t>Hallucinogen</a:t>
            </a:r>
            <a:endParaRPr sz="1800"/>
          </a:p>
          <a:p>
            <a:pPr indent="-342900" lvl="1" marL="914400" rtl="0" algn="l">
              <a:spcBef>
                <a:spcPts val="0"/>
              </a:spcBef>
              <a:spcAft>
                <a:spcPts val="0"/>
              </a:spcAft>
              <a:buSzPts val="1800"/>
              <a:buChar char="○"/>
            </a:pPr>
            <a:r>
              <a:rPr lang="en" sz="1800"/>
              <a:t>Other or Unknown Substance</a:t>
            </a:r>
            <a:endParaRPr sz="1800"/>
          </a:p>
        </p:txBody>
      </p:sp>
      <p:pic>
        <p:nvPicPr>
          <p:cNvPr id="274" name="Google Shape;274;p44"/>
          <p:cNvPicPr preferRelativeResize="0"/>
          <p:nvPr/>
        </p:nvPicPr>
        <p:blipFill>
          <a:blip r:embed="rId3">
            <a:alphaModFix/>
          </a:blip>
          <a:stretch>
            <a:fillRect/>
          </a:stretch>
        </p:blipFill>
        <p:spPr>
          <a:xfrm>
            <a:off x="4441263" y="613375"/>
            <a:ext cx="4391025" cy="942975"/>
          </a:xfrm>
          <a:prstGeom prst="rect">
            <a:avLst/>
          </a:prstGeom>
          <a:noFill/>
          <a:ln cap="flat" cmpd="sng" w="28575">
            <a:solidFill>
              <a:schemeClr val="dk2"/>
            </a:solidFill>
            <a:prstDash val="solid"/>
            <a:round/>
            <a:headEnd len="sm" w="sm" type="none"/>
            <a:tailEnd len="sm" w="sm" type="none"/>
          </a:ln>
        </p:spPr>
      </p:pic>
      <p:sp>
        <p:nvSpPr>
          <p:cNvPr id="275" name="Google Shape;275;p44"/>
          <p:cNvSpPr txBox="1"/>
          <p:nvPr>
            <p:ph idx="1" type="body"/>
          </p:nvPr>
        </p:nvSpPr>
        <p:spPr>
          <a:xfrm>
            <a:off x="4797000" y="1924350"/>
            <a:ext cx="3917100" cy="192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Interviewers must go through all symptoms for every substance endorsed</a:t>
            </a:r>
            <a:endParaRPr/>
          </a:p>
          <a:p>
            <a:pPr indent="-342900" lvl="0" marL="457200" rtl="0" algn="l">
              <a:spcBef>
                <a:spcPts val="0"/>
              </a:spcBef>
              <a:spcAft>
                <a:spcPts val="0"/>
              </a:spcAft>
              <a:buSzPts val="1800"/>
              <a:buChar char="●"/>
            </a:pPr>
            <a:r>
              <a:rPr lang="en"/>
              <a:t>Scoring is different from other modules</a:t>
            </a:r>
            <a:endParaRPr/>
          </a:p>
          <a:p>
            <a:pPr indent="-342900" lvl="0" marL="457200" rtl="0" algn="l">
              <a:spcBef>
                <a:spcPts val="0"/>
              </a:spcBef>
              <a:spcAft>
                <a:spcPts val="0"/>
              </a:spcAft>
              <a:buSzPts val="1800"/>
              <a:buChar char="●"/>
            </a:pPr>
            <a:r>
              <a:rPr lang="en"/>
              <a:t>This module can take a long time if the interviewee endorses multiple substances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F: Anxiety</a:t>
            </a:r>
            <a:endParaRPr/>
          </a:p>
        </p:txBody>
      </p:sp>
      <p:sp>
        <p:nvSpPr>
          <p:cNvPr id="281" name="Google Shape;281;p4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Panic Disorder</a:t>
            </a:r>
            <a:endParaRPr b="1" sz="1800"/>
          </a:p>
          <a:p>
            <a:pPr indent="-342900" lvl="1" marL="914400" rtl="0" algn="l">
              <a:spcBef>
                <a:spcPts val="0"/>
              </a:spcBef>
              <a:spcAft>
                <a:spcPts val="0"/>
              </a:spcAft>
              <a:buSzPts val="1800"/>
              <a:buChar char="○"/>
            </a:pPr>
            <a:r>
              <a:rPr lang="en" sz="1800"/>
              <a:t>Heart racing</a:t>
            </a:r>
            <a:endParaRPr sz="1800"/>
          </a:p>
          <a:p>
            <a:pPr indent="-342900" lvl="1" marL="914400" rtl="0" algn="l">
              <a:spcBef>
                <a:spcPts val="0"/>
              </a:spcBef>
              <a:spcAft>
                <a:spcPts val="0"/>
              </a:spcAft>
              <a:buSzPts val="1800"/>
              <a:buChar char="○"/>
            </a:pPr>
            <a:r>
              <a:rPr lang="en" sz="1800"/>
              <a:t>Sweating</a:t>
            </a:r>
            <a:endParaRPr sz="1800"/>
          </a:p>
          <a:p>
            <a:pPr indent="-342900" lvl="1" marL="914400" rtl="0" algn="l">
              <a:spcBef>
                <a:spcPts val="0"/>
              </a:spcBef>
              <a:spcAft>
                <a:spcPts val="0"/>
              </a:spcAft>
              <a:buSzPts val="1800"/>
              <a:buChar char="○"/>
            </a:pPr>
            <a:r>
              <a:rPr lang="en" sz="1800"/>
              <a:t>Shaking</a:t>
            </a:r>
            <a:endParaRPr sz="1800"/>
          </a:p>
          <a:p>
            <a:pPr indent="-342900" lvl="1" marL="914400" rtl="0" algn="l">
              <a:spcBef>
                <a:spcPts val="0"/>
              </a:spcBef>
              <a:spcAft>
                <a:spcPts val="0"/>
              </a:spcAft>
              <a:buSzPts val="1800"/>
              <a:buChar char="○"/>
            </a:pPr>
            <a:r>
              <a:rPr lang="en" sz="1800"/>
              <a:t>Shortness of breath</a:t>
            </a:r>
            <a:endParaRPr sz="1800"/>
          </a:p>
          <a:p>
            <a:pPr indent="-342900" lvl="1" marL="914400" rtl="0" algn="l">
              <a:spcBef>
                <a:spcPts val="0"/>
              </a:spcBef>
              <a:spcAft>
                <a:spcPts val="0"/>
              </a:spcAft>
              <a:buSzPts val="1800"/>
              <a:buChar char="○"/>
            </a:pPr>
            <a:r>
              <a:rPr lang="en" sz="1800"/>
              <a:t>Feelings of choking</a:t>
            </a:r>
            <a:endParaRPr sz="1800"/>
          </a:p>
          <a:p>
            <a:pPr indent="-342900" lvl="1" marL="914400" rtl="0" algn="l">
              <a:spcBef>
                <a:spcPts val="0"/>
              </a:spcBef>
              <a:spcAft>
                <a:spcPts val="0"/>
              </a:spcAft>
              <a:buSzPts val="1800"/>
              <a:buChar char="○"/>
            </a:pPr>
            <a:r>
              <a:rPr lang="en" sz="1800"/>
              <a:t>Chest pain</a:t>
            </a:r>
            <a:endParaRPr sz="1800"/>
          </a:p>
          <a:p>
            <a:pPr indent="-342900" lvl="1" marL="914400" rtl="0" algn="l">
              <a:spcBef>
                <a:spcPts val="0"/>
              </a:spcBef>
              <a:spcAft>
                <a:spcPts val="0"/>
              </a:spcAft>
              <a:buSzPts val="1800"/>
              <a:buChar char="○"/>
            </a:pPr>
            <a:r>
              <a:rPr lang="en" sz="1800"/>
              <a:t>Nausea, stomachache</a:t>
            </a:r>
            <a:endParaRPr sz="1800"/>
          </a:p>
          <a:p>
            <a:pPr indent="-342900" lvl="1" marL="914400" rtl="0" algn="l">
              <a:spcBef>
                <a:spcPts val="0"/>
              </a:spcBef>
              <a:spcAft>
                <a:spcPts val="0"/>
              </a:spcAft>
              <a:buSzPts val="1800"/>
              <a:buChar char="○"/>
            </a:pPr>
            <a:r>
              <a:rPr lang="en" sz="1800"/>
              <a:t>Dizziness, lightheadedness</a:t>
            </a:r>
            <a:endParaRPr sz="1800"/>
          </a:p>
        </p:txBody>
      </p:sp>
      <p:sp>
        <p:nvSpPr>
          <p:cNvPr id="282" name="Google Shape;282;p45"/>
          <p:cNvSpPr txBox="1"/>
          <p:nvPr>
            <p:ph idx="4294967295" type="body"/>
          </p:nvPr>
        </p:nvSpPr>
        <p:spPr>
          <a:xfrm>
            <a:off x="4832400" y="1390050"/>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Dizziness, lightheadedness</a:t>
            </a:r>
            <a:endParaRPr sz="1800"/>
          </a:p>
          <a:p>
            <a:pPr indent="-342900" lvl="0" marL="457200" rtl="0" algn="l">
              <a:spcBef>
                <a:spcPts val="0"/>
              </a:spcBef>
              <a:spcAft>
                <a:spcPts val="0"/>
              </a:spcAft>
              <a:buSzPts val="1800"/>
              <a:buChar char="●"/>
            </a:pPr>
            <a:r>
              <a:rPr lang="en" sz="1800"/>
              <a:t>Chills or heat sensations</a:t>
            </a:r>
            <a:endParaRPr sz="1800"/>
          </a:p>
          <a:p>
            <a:pPr indent="-342900" lvl="0" marL="457200" rtl="0" algn="l">
              <a:spcBef>
                <a:spcPts val="0"/>
              </a:spcBef>
              <a:spcAft>
                <a:spcPts val="0"/>
              </a:spcAft>
              <a:buSzPts val="1800"/>
              <a:buChar char="●"/>
            </a:pPr>
            <a:r>
              <a:rPr lang="en" sz="1800"/>
              <a:t>Numbness or tingling</a:t>
            </a:r>
            <a:endParaRPr sz="1800"/>
          </a:p>
          <a:p>
            <a:pPr indent="-342900" lvl="0" marL="457200" rtl="0" algn="l">
              <a:spcBef>
                <a:spcPts val="0"/>
              </a:spcBef>
              <a:spcAft>
                <a:spcPts val="0"/>
              </a:spcAft>
              <a:buSzPts val="1800"/>
              <a:buChar char="●"/>
            </a:pPr>
            <a:r>
              <a:rPr lang="en" sz="1800"/>
              <a:t>Feelings of unreality or being detached from oneself</a:t>
            </a:r>
            <a:endParaRPr sz="1800"/>
          </a:p>
          <a:p>
            <a:pPr indent="-342900" lvl="0" marL="457200" rtl="0" algn="l">
              <a:spcBef>
                <a:spcPts val="0"/>
              </a:spcBef>
              <a:spcAft>
                <a:spcPts val="0"/>
              </a:spcAft>
              <a:buSzPts val="1800"/>
              <a:buChar char="●"/>
            </a:pPr>
            <a:r>
              <a:rPr lang="en" sz="1800"/>
              <a:t>Feelings of “going crazy”</a:t>
            </a:r>
            <a:endParaRPr sz="1800"/>
          </a:p>
          <a:p>
            <a:pPr indent="-342900" lvl="0" marL="457200" rtl="0" algn="l">
              <a:spcBef>
                <a:spcPts val="0"/>
              </a:spcBef>
              <a:spcAft>
                <a:spcPts val="0"/>
              </a:spcAft>
              <a:buSzPts val="1800"/>
              <a:buChar char="●"/>
            </a:pPr>
            <a:r>
              <a:rPr lang="en" sz="1800"/>
              <a:t>Fear of dying</a:t>
            </a:r>
            <a:endParaRPr sz="1800"/>
          </a:p>
          <a:p>
            <a:pPr indent="-342900" lvl="0" marL="457200" rtl="0" algn="l">
              <a:spcBef>
                <a:spcPts val="0"/>
              </a:spcBef>
              <a:spcAft>
                <a:spcPts val="0"/>
              </a:spcAft>
              <a:buSzPts val="1800"/>
              <a:buChar char="●"/>
            </a:pPr>
            <a:r>
              <a:rPr lang="en" sz="1800"/>
              <a:t>Recurrent panic attacks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F: Anxiety</a:t>
            </a:r>
            <a:endParaRPr/>
          </a:p>
        </p:txBody>
      </p:sp>
      <p:sp>
        <p:nvSpPr>
          <p:cNvPr id="288" name="Google Shape;28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Generalized Anxiety Disorder (GAD)</a:t>
            </a:r>
            <a:endParaRPr b="1"/>
          </a:p>
          <a:p>
            <a:pPr indent="-342900" lvl="1" marL="914400" rtl="0" algn="l">
              <a:spcBef>
                <a:spcPts val="0"/>
              </a:spcBef>
              <a:spcAft>
                <a:spcPts val="0"/>
              </a:spcAft>
              <a:buSzPts val="1800"/>
              <a:buChar char="○"/>
            </a:pPr>
            <a:r>
              <a:rPr lang="en" sz="1800"/>
              <a:t>Excessive anxiety and worry</a:t>
            </a:r>
            <a:endParaRPr sz="1800"/>
          </a:p>
          <a:p>
            <a:pPr indent="-342900" lvl="1" marL="914400" rtl="0" algn="l">
              <a:spcBef>
                <a:spcPts val="0"/>
              </a:spcBef>
              <a:spcAft>
                <a:spcPts val="0"/>
              </a:spcAft>
              <a:buSzPts val="1800"/>
              <a:buChar char="○"/>
            </a:pPr>
            <a:r>
              <a:rPr lang="en" sz="1800"/>
              <a:t>Difficult to control the worry</a:t>
            </a:r>
            <a:endParaRPr sz="1800"/>
          </a:p>
          <a:p>
            <a:pPr indent="-342900" lvl="1" marL="914400" rtl="0" algn="l">
              <a:spcBef>
                <a:spcPts val="0"/>
              </a:spcBef>
              <a:spcAft>
                <a:spcPts val="0"/>
              </a:spcAft>
              <a:buSzPts val="1800"/>
              <a:buChar char="○"/>
            </a:pPr>
            <a:r>
              <a:rPr lang="en" sz="1800"/>
              <a:t>Anxiety is associated with at least three:</a:t>
            </a:r>
            <a:endParaRPr sz="1800"/>
          </a:p>
          <a:p>
            <a:pPr indent="-342900" lvl="2" marL="1371600" rtl="0" algn="l">
              <a:spcBef>
                <a:spcPts val="0"/>
              </a:spcBef>
              <a:spcAft>
                <a:spcPts val="0"/>
              </a:spcAft>
              <a:buSzPts val="1800"/>
              <a:buChar char="■"/>
            </a:pPr>
            <a:r>
              <a:rPr lang="en" sz="1800"/>
              <a:t>Restlessness</a:t>
            </a:r>
            <a:endParaRPr sz="1800"/>
          </a:p>
          <a:p>
            <a:pPr indent="-342900" lvl="2" marL="1371600" rtl="0" algn="l">
              <a:spcBef>
                <a:spcPts val="0"/>
              </a:spcBef>
              <a:spcAft>
                <a:spcPts val="0"/>
              </a:spcAft>
              <a:buSzPts val="1800"/>
              <a:buChar char="■"/>
            </a:pPr>
            <a:r>
              <a:rPr lang="en" sz="1800"/>
              <a:t>Being easily fatigued</a:t>
            </a:r>
            <a:endParaRPr sz="1800"/>
          </a:p>
          <a:p>
            <a:pPr indent="-342900" lvl="2" marL="1371600" rtl="0" algn="l">
              <a:spcBef>
                <a:spcPts val="0"/>
              </a:spcBef>
              <a:spcAft>
                <a:spcPts val="0"/>
              </a:spcAft>
              <a:buSzPts val="1800"/>
              <a:buChar char="■"/>
            </a:pPr>
            <a:r>
              <a:rPr lang="en" sz="1800"/>
              <a:t>Difficulty concentrating, mind going blank</a:t>
            </a:r>
            <a:endParaRPr sz="1800"/>
          </a:p>
          <a:p>
            <a:pPr indent="-342900" lvl="2" marL="1371600" rtl="0" algn="l">
              <a:spcBef>
                <a:spcPts val="0"/>
              </a:spcBef>
              <a:spcAft>
                <a:spcPts val="0"/>
              </a:spcAft>
              <a:buSzPts val="1800"/>
              <a:buChar char="■"/>
            </a:pPr>
            <a:r>
              <a:rPr lang="en" sz="1800"/>
              <a:t>Irritability</a:t>
            </a:r>
            <a:endParaRPr sz="1800"/>
          </a:p>
          <a:p>
            <a:pPr indent="-342900" lvl="2" marL="1371600" rtl="0" algn="l">
              <a:spcBef>
                <a:spcPts val="0"/>
              </a:spcBef>
              <a:spcAft>
                <a:spcPts val="0"/>
              </a:spcAft>
              <a:buSzPts val="1800"/>
              <a:buChar char="■"/>
            </a:pPr>
            <a:r>
              <a:rPr lang="en" sz="1800"/>
              <a:t>Muscle tension</a:t>
            </a:r>
            <a:endParaRPr sz="1800"/>
          </a:p>
          <a:p>
            <a:pPr indent="-342900" lvl="2" marL="1371600" rtl="0" algn="l">
              <a:spcBef>
                <a:spcPts val="0"/>
              </a:spcBef>
              <a:spcAft>
                <a:spcPts val="0"/>
              </a:spcAft>
              <a:buSzPts val="1800"/>
              <a:buChar char="■"/>
            </a:pPr>
            <a:r>
              <a:rPr lang="en" sz="1800"/>
              <a:t>Sleep problems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F: Anxiety</a:t>
            </a:r>
            <a:endParaRPr/>
          </a:p>
        </p:txBody>
      </p:sp>
      <p:sp>
        <p:nvSpPr>
          <p:cNvPr id="294" name="Google Shape;294;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Criteria</a:t>
            </a:r>
            <a:r>
              <a:rPr lang="en"/>
              <a:t> in </a:t>
            </a:r>
            <a:r>
              <a:rPr b="1" lang="en"/>
              <a:t>Agoraphobia</a:t>
            </a:r>
            <a:r>
              <a:rPr lang="en"/>
              <a:t>, </a:t>
            </a:r>
            <a:r>
              <a:rPr b="1" lang="en"/>
              <a:t>Social Anxiety Disorder</a:t>
            </a:r>
            <a:r>
              <a:rPr lang="en"/>
              <a:t>, and </a:t>
            </a:r>
            <a:r>
              <a:rPr b="1" lang="en"/>
              <a:t>Specific Phobia</a:t>
            </a:r>
            <a:r>
              <a:rPr lang="en"/>
              <a:t>:</a:t>
            </a:r>
            <a:endParaRPr/>
          </a:p>
          <a:p>
            <a:pPr indent="-342900" lvl="1" marL="914400" rtl="0" algn="l">
              <a:spcBef>
                <a:spcPts val="0"/>
              </a:spcBef>
              <a:spcAft>
                <a:spcPts val="0"/>
              </a:spcAft>
              <a:buSzPts val="1800"/>
              <a:buChar char="○"/>
            </a:pPr>
            <a:r>
              <a:rPr lang="en" sz="1800"/>
              <a:t>Marked fear or anxiety of a:</a:t>
            </a:r>
            <a:endParaRPr sz="1800"/>
          </a:p>
          <a:p>
            <a:pPr indent="-342900" lvl="2" marL="1371600" rtl="0" algn="l">
              <a:spcBef>
                <a:spcPts val="0"/>
              </a:spcBef>
              <a:spcAft>
                <a:spcPts val="0"/>
              </a:spcAft>
              <a:buSzPts val="1800"/>
              <a:buChar char="■"/>
            </a:pPr>
            <a:r>
              <a:rPr lang="en" sz="1800"/>
              <a:t>Situation</a:t>
            </a:r>
            <a:endParaRPr sz="1800"/>
          </a:p>
          <a:p>
            <a:pPr indent="-342900" lvl="2" marL="1371600" rtl="0" algn="l">
              <a:spcBef>
                <a:spcPts val="0"/>
              </a:spcBef>
              <a:spcAft>
                <a:spcPts val="0"/>
              </a:spcAft>
              <a:buSzPts val="1800"/>
              <a:buChar char="■"/>
            </a:pPr>
            <a:r>
              <a:rPr lang="en" sz="1800"/>
              <a:t>Social interaction or performance</a:t>
            </a:r>
            <a:endParaRPr sz="1800"/>
          </a:p>
          <a:p>
            <a:pPr indent="-342900" lvl="2" marL="1371600" rtl="0" algn="l">
              <a:spcBef>
                <a:spcPts val="0"/>
              </a:spcBef>
              <a:spcAft>
                <a:spcPts val="0"/>
              </a:spcAft>
              <a:buSzPts val="1800"/>
              <a:buChar char="■"/>
            </a:pPr>
            <a:r>
              <a:rPr lang="en" sz="1800"/>
              <a:t>Specific object, creature, situation, or </a:t>
            </a:r>
            <a:r>
              <a:rPr lang="en" sz="1800"/>
              <a:t>phenomenon</a:t>
            </a:r>
            <a:endParaRPr sz="1800"/>
          </a:p>
          <a:p>
            <a:pPr indent="-342900" lvl="1" marL="914400" rtl="0" algn="l">
              <a:spcBef>
                <a:spcPts val="0"/>
              </a:spcBef>
              <a:spcAft>
                <a:spcPts val="0"/>
              </a:spcAft>
              <a:buSzPts val="1800"/>
              <a:buChar char="○"/>
            </a:pPr>
            <a:r>
              <a:rPr lang="en" sz="1800"/>
              <a:t>Fears being unable to escape situations, negatively judged, etc.</a:t>
            </a:r>
            <a:endParaRPr sz="1800"/>
          </a:p>
          <a:p>
            <a:pPr indent="-342900" lvl="1" marL="914400" rtl="0" algn="l">
              <a:spcBef>
                <a:spcPts val="0"/>
              </a:spcBef>
              <a:spcAft>
                <a:spcPts val="0"/>
              </a:spcAft>
              <a:buSzPts val="1800"/>
              <a:buChar char="○"/>
            </a:pPr>
            <a:r>
              <a:rPr lang="en" sz="1800"/>
              <a:t>Situation/object always causes fear or anxiety</a:t>
            </a:r>
            <a:endParaRPr sz="1800"/>
          </a:p>
          <a:p>
            <a:pPr indent="-342900" lvl="1" marL="914400" rtl="0" algn="l">
              <a:spcBef>
                <a:spcPts val="0"/>
              </a:spcBef>
              <a:spcAft>
                <a:spcPts val="0"/>
              </a:spcAft>
              <a:buSzPts val="1800"/>
              <a:buChar char="○"/>
            </a:pPr>
            <a:r>
              <a:rPr lang="en" sz="1800"/>
              <a:t>They avoid situations/objects or endures them with intense anxiety</a:t>
            </a:r>
            <a:endParaRPr sz="1800"/>
          </a:p>
          <a:p>
            <a:pPr indent="-342900" lvl="1" marL="914400" rtl="0" algn="l">
              <a:spcBef>
                <a:spcPts val="0"/>
              </a:spcBef>
              <a:spcAft>
                <a:spcPts val="0"/>
              </a:spcAft>
              <a:buSzPts val="1800"/>
              <a:buChar char="○"/>
            </a:pPr>
            <a:r>
              <a:rPr lang="en" sz="1800"/>
              <a:t>Their fear/anxiety is unrealistic or out of proportional of its actual danger</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F: Anxiety</a:t>
            </a:r>
            <a:endParaRPr/>
          </a:p>
        </p:txBody>
      </p:sp>
      <p:sp>
        <p:nvSpPr>
          <p:cNvPr id="300" name="Google Shape;300;p4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Agoraphobia</a:t>
            </a:r>
            <a:endParaRPr/>
          </a:p>
          <a:p>
            <a:pPr indent="-342900" lvl="1" marL="914400" rtl="0" algn="l">
              <a:spcBef>
                <a:spcPts val="0"/>
              </a:spcBef>
              <a:spcAft>
                <a:spcPts val="0"/>
              </a:spcAft>
              <a:buSzPts val="1800"/>
              <a:buChar char="○"/>
            </a:pPr>
            <a:r>
              <a:rPr lang="en" sz="1800"/>
              <a:t>Public transportation</a:t>
            </a:r>
            <a:endParaRPr sz="1800"/>
          </a:p>
          <a:p>
            <a:pPr indent="-342900" lvl="1" marL="914400" rtl="0" algn="l">
              <a:spcBef>
                <a:spcPts val="0"/>
              </a:spcBef>
              <a:spcAft>
                <a:spcPts val="0"/>
              </a:spcAft>
              <a:buSzPts val="1800"/>
              <a:buChar char="○"/>
            </a:pPr>
            <a:r>
              <a:rPr lang="en" sz="1800"/>
              <a:t>Open spaces</a:t>
            </a:r>
            <a:endParaRPr sz="1800"/>
          </a:p>
          <a:p>
            <a:pPr indent="-342900" lvl="1" marL="914400" rtl="0" algn="l">
              <a:spcBef>
                <a:spcPts val="0"/>
              </a:spcBef>
              <a:spcAft>
                <a:spcPts val="0"/>
              </a:spcAft>
              <a:buSzPts val="1800"/>
              <a:buChar char="○"/>
            </a:pPr>
            <a:r>
              <a:rPr lang="en" sz="1800"/>
              <a:t>Enclosed spaces</a:t>
            </a:r>
            <a:endParaRPr sz="1800"/>
          </a:p>
          <a:p>
            <a:pPr indent="-342900" lvl="1" marL="914400" rtl="0" algn="l">
              <a:spcBef>
                <a:spcPts val="0"/>
              </a:spcBef>
              <a:spcAft>
                <a:spcPts val="0"/>
              </a:spcAft>
              <a:buSzPts val="1800"/>
              <a:buChar char="○"/>
            </a:pPr>
            <a:r>
              <a:rPr lang="en" sz="1800"/>
              <a:t>Being in a line or crowd</a:t>
            </a:r>
            <a:endParaRPr sz="1800"/>
          </a:p>
          <a:p>
            <a:pPr indent="-342900" lvl="1" marL="914400" rtl="0" algn="l">
              <a:spcBef>
                <a:spcPts val="0"/>
              </a:spcBef>
              <a:spcAft>
                <a:spcPts val="0"/>
              </a:spcAft>
              <a:buSzPts val="1800"/>
              <a:buChar char="○"/>
            </a:pPr>
            <a:r>
              <a:rPr lang="en" sz="1800"/>
              <a:t>Being outside of home alone</a:t>
            </a:r>
            <a:endParaRPr sz="1800"/>
          </a:p>
          <a:p>
            <a:pPr indent="-342900" lvl="0" marL="457200" rtl="0" algn="l">
              <a:spcBef>
                <a:spcPts val="0"/>
              </a:spcBef>
              <a:spcAft>
                <a:spcPts val="0"/>
              </a:spcAft>
              <a:buSzPts val="1800"/>
              <a:buChar char="●"/>
            </a:pPr>
            <a:r>
              <a:rPr b="1" lang="en"/>
              <a:t>Social Anxiety Disorder (SAD)</a:t>
            </a:r>
            <a:endParaRPr/>
          </a:p>
          <a:p>
            <a:pPr indent="-342900" lvl="1" marL="914400" rtl="0" algn="l">
              <a:spcBef>
                <a:spcPts val="0"/>
              </a:spcBef>
              <a:spcAft>
                <a:spcPts val="0"/>
              </a:spcAft>
              <a:buSzPts val="1800"/>
              <a:buChar char="○"/>
            </a:pPr>
            <a:r>
              <a:rPr lang="en" sz="1800"/>
              <a:t>Social situations</a:t>
            </a:r>
            <a:endParaRPr sz="1800"/>
          </a:p>
          <a:p>
            <a:pPr indent="-342900" lvl="1" marL="914400" rtl="0" algn="l">
              <a:spcBef>
                <a:spcPts val="0"/>
              </a:spcBef>
              <a:spcAft>
                <a:spcPts val="0"/>
              </a:spcAft>
              <a:buSzPts val="1800"/>
              <a:buChar char="○"/>
            </a:pPr>
            <a:r>
              <a:rPr lang="en" sz="1800"/>
              <a:t>Being observed</a:t>
            </a:r>
            <a:endParaRPr sz="1800"/>
          </a:p>
          <a:p>
            <a:pPr indent="-342900" lvl="1" marL="914400" rtl="0" algn="l">
              <a:spcBef>
                <a:spcPts val="0"/>
              </a:spcBef>
              <a:spcAft>
                <a:spcPts val="0"/>
              </a:spcAft>
              <a:buSzPts val="1800"/>
              <a:buChar char="○"/>
            </a:pPr>
            <a:r>
              <a:rPr lang="en" sz="1800"/>
              <a:t>Performing in front of others</a:t>
            </a:r>
            <a:endParaRPr sz="1800"/>
          </a:p>
        </p:txBody>
      </p:sp>
      <p:sp>
        <p:nvSpPr>
          <p:cNvPr id="301" name="Google Shape;301;p48"/>
          <p:cNvSpPr txBox="1"/>
          <p:nvPr>
            <p:ph idx="4294967295"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Specific Phobia</a:t>
            </a:r>
            <a:endParaRPr/>
          </a:p>
          <a:p>
            <a:pPr indent="-342900" lvl="1" marL="914400" rtl="0" algn="l">
              <a:spcBef>
                <a:spcPts val="0"/>
              </a:spcBef>
              <a:spcAft>
                <a:spcPts val="0"/>
              </a:spcAft>
              <a:buSzPts val="1800"/>
              <a:buChar char="○"/>
            </a:pPr>
            <a:r>
              <a:rPr lang="en" sz="1800"/>
              <a:t>Animal (spiders, insects)</a:t>
            </a:r>
            <a:endParaRPr sz="1800"/>
          </a:p>
          <a:p>
            <a:pPr indent="-342900" lvl="1" marL="914400" rtl="0" algn="l">
              <a:spcBef>
                <a:spcPts val="0"/>
              </a:spcBef>
              <a:spcAft>
                <a:spcPts val="0"/>
              </a:spcAft>
              <a:buSzPts val="1800"/>
              <a:buChar char="○"/>
            </a:pPr>
            <a:r>
              <a:rPr lang="en" sz="1800"/>
              <a:t>Natural environment (heights, storms)</a:t>
            </a:r>
            <a:endParaRPr sz="1800"/>
          </a:p>
          <a:p>
            <a:pPr indent="-342900" lvl="1" marL="914400" rtl="0" algn="l">
              <a:spcBef>
                <a:spcPts val="0"/>
              </a:spcBef>
              <a:spcAft>
                <a:spcPts val="0"/>
              </a:spcAft>
              <a:buSzPts val="1800"/>
              <a:buChar char="○"/>
            </a:pPr>
            <a:r>
              <a:rPr lang="en" sz="1800"/>
              <a:t>Blood-injection-injury (needles, invasive medical procedures)</a:t>
            </a:r>
            <a:endParaRPr sz="1800"/>
          </a:p>
          <a:p>
            <a:pPr indent="-342900" lvl="1" marL="914400" rtl="0" algn="l">
              <a:spcBef>
                <a:spcPts val="0"/>
              </a:spcBef>
              <a:spcAft>
                <a:spcPts val="0"/>
              </a:spcAft>
              <a:buSzPts val="1800"/>
              <a:buChar char="○"/>
            </a:pPr>
            <a:r>
              <a:rPr lang="en" sz="1800"/>
              <a:t>Situational (airplanes, elevators, enclosed places)</a:t>
            </a:r>
            <a:endParaRPr sz="1800"/>
          </a:p>
          <a:p>
            <a:pPr indent="-342900" lvl="1" marL="914400" rtl="0" algn="l">
              <a:spcBef>
                <a:spcPts val="0"/>
              </a:spcBef>
              <a:spcAft>
                <a:spcPts val="0"/>
              </a:spcAft>
              <a:buSzPts val="1800"/>
              <a:buChar char="○"/>
            </a:pPr>
            <a:r>
              <a:rPr lang="en" sz="1800"/>
              <a:t>Other type (situations that might lead to choking or vomiting)</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G: OCD</a:t>
            </a:r>
            <a:endParaRPr/>
          </a:p>
        </p:txBody>
      </p:sp>
      <p:sp>
        <p:nvSpPr>
          <p:cNvPr id="307" name="Google Shape;30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Obsessions</a:t>
            </a:r>
            <a:endParaRPr b="1"/>
          </a:p>
          <a:p>
            <a:pPr indent="-342900" lvl="1" marL="914400" rtl="0" algn="l">
              <a:spcBef>
                <a:spcPts val="0"/>
              </a:spcBef>
              <a:spcAft>
                <a:spcPts val="0"/>
              </a:spcAft>
              <a:buSzPts val="1800"/>
              <a:buChar char="○"/>
            </a:pPr>
            <a:r>
              <a:rPr lang="en" sz="1800"/>
              <a:t>Intrusive thoughts, urges or images</a:t>
            </a:r>
            <a:endParaRPr sz="1800"/>
          </a:p>
          <a:p>
            <a:pPr indent="-342900" lvl="1" marL="914400" rtl="0" algn="l">
              <a:spcBef>
                <a:spcPts val="0"/>
              </a:spcBef>
              <a:spcAft>
                <a:spcPts val="0"/>
              </a:spcAft>
              <a:buSzPts val="1800"/>
              <a:buChar char="○"/>
            </a:pPr>
            <a:r>
              <a:rPr lang="en" sz="1800"/>
              <a:t>Tries to ignore, </a:t>
            </a:r>
            <a:r>
              <a:rPr lang="en" sz="1800"/>
              <a:t>suppress</a:t>
            </a:r>
            <a:r>
              <a:rPr lang="en" sz="1800"/>
              <a:t>, or neutralize intrusions</a:t>
            </a:r>
            <a:endParaRPr sz="1800"/>
          </a:p>
          <a:p>
            <a:pPr indent="-342900" lvl="0" marL="457200" rtl="0" algn="l">
              <a:spcBef>
                <a:spcPts val="0"/>
              </a:spcBef>
              <a:spcAft>
                <a:spcPts val="0"/>
              </a:spcAft>
              <a:buSzPts val="1800"/>
              <a:buChar char="●"/>
            </a:pPr>
            <a:r>
              <a:rPr b="1" lang="en"/>
              <a:t>Compulsions</a:t>
            </a:r>
            <a:endParaRPr b="1"/>
          </a:p>
          <a:p>
            <a:pPr indent="-342900" lvl="1" marL="914400" rtl="0" algn="l">
              <a:spcBef>
                <a:spcPts val="0"/>
              </a:spcBef>
              <a:spcAft>
                <a:spcPts val="0"/>
              </a:spcAft>
              <a:buSzPts val="1800"/>
              <a:buChar char="○"/>
            </a:pPr>
            <a:r>
              <a:rPr lang="en" sz="1800"/>
              <a:t>Repetitive behaviors or mental acts</a:t>
            </a:r>
            <a:endParaRPr sz="1800"/>
          </a:p>
          <a:p>
            <a:pPr indent="-342900" lvl="2" marL="1371600" rtl="0" algn="l">
              <a:spcBef>
                <a:spcPts val="0"/>
              </a:spcBef>
              <a:spcAft>
                <a:spcPts val="0"/>
              </a:spcAft>
              <a:buSzPts val="1800"/>
              <a:buChar char="■"/>
            </a:pPr>
            <a:r>
              <a:rPr lang="en" sz="1800"/>
              <a:t>Cleaning, Washing</a:t>
            </a:r>
            <a:endParaRPr sz="1800"/>
          </a:p>
          <a:p>
            <a:pPr indent="-342900" lvl="2" marL="1371600" rtl="0" algn="l">
              <a:spcBef>
                <a:spcPts val="0"/>
              </a:spcBef>
              <a:spcAft>
                <a:spcPts val="0"/>
              </a:spcAft>
              <a:buSzPts val="1800"/>
              <a:buChar char="■"/>
            </a:pPr>
            <a:r>
              <a:rPr lang="en" sz="1800"/>
              <a:t>Doubting, Checking</a:t>
            </a:r>
            <a:endParaRPr sz="1800"/>
          </a:p>
          <a:p>
            <a:pPr indent="-342900" lvl="2" marL="1371600" rtl="0" algn="l">
              <a:spcBef>
                <a:spcPts val="0"/>
              </a:spcBef>
              <a:spcAft>
                <a:spcPts val="0"/>
              </a:spcAft>
              <a:buSzPts val="1800"/>
              <a:buChar char="■"/>
            </a:pPr>
            <a:r>
              <a:rPr lang="en" sz="1800"/>
              <a:t>Ordering, Straightening, Rearranging</a:t>
            </a:r>
            <a:endParaRPr sz="1800"/>
          </a:p>
          <a:p>
            <a:pPr indent="-342900" lvl="2" marL="1371600" rtl="0" algn="l">
              <a:spcBef>
                <a:spcPts val="0"/>
              </a:spcBef>
              <a:spcAft>
                <a:spcPts val="0"/>
              </a:spcAft>
              <a:buSzPts val="1800"/>
              <a:buChar char="■"/>
            </a:pPr>
            <a:r>
              <a:rPr lang="en" sz="1800"/>
              <a:t>Hoarding</a:t>
            </a:r>
            <a:endParaRPr sz="1800"/>
          </a:p>
          <a:p>
            <a:pPr indent="-342900" lvl="1" marL="914400" rtl="0" algn="l">
              <a:spcBef>
                <a:spcPts val="0"/>
              </a:spcBef>
              <a:spcAft>
                <a:spcPts val="0"/>
              </a:spcAft>
              <a:buSzPts val="1800"/>
              <a:buChar char="○"/>
            </a:pPr>
            <a:r>
              <a:rPr lang="en" sz="1800"/>
              <a:t>Done to prevent or reduce anxiety, or to prevent a dreaded event</a:t>
            </a:r>
            <a:endParaRPr sz="1800"/>
          </a:p>
          <a:p>
            <a:pPr indent="-342900" lvl="1" marL="914400" rtl="0" algn="l">
              <a:spcBef>
                <a:spcPts val="0"/>
              </a:spcBef>
              <a:spcAft>
                <a:spcPts val="0"/>
              </a:spcAft>
              <a:buSzPts val="1800"/>
              <a:buChar char="○"/>
            </a:pPr>
            <a:r>
              <a:rPr lang="en" sz="1800"/>
              <a:t>Time-consuming</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I: Eating/Feeding</a:t>
            </a:r>
            <a:endParaRPr/>
          </a:p>
        </p:txBody>
      </p:sp>
      <p:sp>
        <p:nvSpPr>
          <p:cNvPr id="313" name="Google Shape;313;p50"/>
          <p:cNvSpPr txBox="1"/>
          <p:nvPr>
            <p:ph idx="1" type="body"/>
          </p:nvPr>
        </p:nvSpPr>
        <p:spPr>
          <a:xfrm>
            <a:off x="311700" y="1017725"/>
            <a:ext cx="8520600" cy="386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Anorexia Nervosa</a:t>
            </a:r>
            <a:endParaRPr b="1"/>
          </a:p>
          <a:p>
            <a:pPr indent="-342900" lvl="1" marL="914400" rtl="0" algn="l">
              <a:spcBef>
                <a:spcPts val="0"/>
              </a:spcBef>
              <a:spcAft>
                <a:spcPts val="0"/>
              </a:spcAft>
              <a:buSzPts val="1800"/>
              <a:buChar char="○"/>
            </a:pPr>
            <a:r>
              <a:rPr lang="en" sz="1800"/>
              <a:t>Restriction of energy intake, leads to low body weight</a:t>
            </a:r>
            <a:endParaRPr sz="1800"/>
          </a:p>
          <a:p>
            <a:pPr indent="-342900" lvl="1" marL="914400" rtl="0" algn="l">
              <a:spcBef>
                <a:spcPts val="0"/>
              </a:spcBef>
              <a:spcAft>
                <a:spcPts val="0"/>
              </a:spcAft>
              <a:buSzPts val="1800"/>
              <a:buChar char="○"/>
            </a:pPr>
            <a:r>
              <a:rPr lang="en" sz="1800"/>
              <a:t>Intense fear of gaining weight</a:t>
            </a:r>
            <a:endParaRPr sz="1800"/>
          </a:p>
          <a:p>
            <a:pPr indent="-342900" lvl="1" marL="914400" rtl="0" algn="l">
              <a:spcBef>
                <a:spcPts val="0"/>
              </a:spcBef>
              <a:spcAft>
                <a:spcPts val="0"/>
              </a:spcAft>
              <a:buSzPts val="1800"/>
              <a:buChar char="○"/>
            </a:pPr>
            <a:r>
              <a:rPr lang="en" sz="1800"/>
              <a:t>Disturbance in how they experience their weight or shape</a:t>
            </a:r>
            <a:endParaRPr sz="1800"/>
          </a:p>
          <a:p>
            <a:pPr indent="-342900" lvl="0" marL="457200" rtl="0" algn="l">
              <a:spcBef>
                <a:spcPts val="0"/>
              </a:spcBef>
              <a:spcAft>
                <a:spcPts val="0"/>
              </a:spcAft>
              <a:buSzPts val="1800"/>
              <a:buChar char="●"/>
            </a:pPr>
            <a:r>
              <a:rPr b="1" lang="en"/>
              <a:t>Bulimia Nervosa</a:t>
            </a:r>
            <a:endParaRPr b="1"/>
          </a:p>
          <a:p>
            <a:pPr indent="-342900" lvl="1" marL="914400" rtl="0" algn="l">
              <a:spcBef>
                <a:spcPts val="0"/>
              </a:spcBef>
              <a:spcAft>
                <a:spcPts val="0"/>
              </a:spcAft>
              <a:buSzPts val="1800"/>
              <a:buChar char="○"/>
            </a:pPr>
            <a:r>
              <a:rPr lang="en" sz="1800"/>
              <a:t>Recurrent episodes of binge eating</a:t>
            </a:r>
            <a:endParaRPr sz="1800"/>
          </a:p>
          <a:p>
            <a:pPr indent="-342900" lvl="1" marL="914400" rtl="0" algn="l">
              <a:spcBef>
                <a:spcPts val="0"/>
              </a:spcBef>
              <a:spcAft>
                <a:spcPts val="0"/>
              </a:spcAft>
              <a:buSzPts val="1800"/>
              <a:buChar char="○"/>
            </a:pPr>
            <a:r>
              <a:rPr lang="en" sz="1800"/>
              <a:t>Feelings of lack of control over eating during the episode</a:t>
            </a:r>
            <a:endParaRPr sz="1800"/>
          </a:p>
          <a:p>
            <a:pPr indent="-342900" lvl="1" marL="914400" rtl="0" algn="l">
              <a:spcBef>
                <a:spcPts val="0"/>
              </a:spcBef>
              <a:spcAft>
                <a:spcPts val="0"/>
              </a:spcAft>
              <a:buSzPts val="1800"/>
              <a:buChar char="○"/>
            </a:pPr>
            <a:r>
              <a:rPr lang="en" sz="1800"/>
              <a:t>Eating an unproportional amount of food during a discrete period (e.g. with a 2-hour period)</a:t>
            </a:r>
            <a:endParaRPr sz="1800"/>
          </a:p>
          <a:p>
            <a:pPr indent="-342900" lvl="1" marL="914400" rtl="0" algn="l">
              <a:spcBef>
                <a:spcPts val="0"/>
              </a:spcBef>
              <a:spcAft>
                <a:spcPts val="0"/>
              </a:spcAft>
              <a:buSzPts val="1800"/>
              <a:buChar char="○"/>
            </a:pPr>
            <a:r>
              <a:rPr lang="en" sz="1800"/>
              <a:t>Inappropriate behavior to prevent weight gain (e.g. vomiting, laxatives)</a:t>
            </a:r>
            <a:endParaRPr sz="1800"/>
          </a:p>
          <a:p>
            <a:pPr indent="-342900" lvl="0" marL="457200" rtl="0" algn="l">
              <a:spcBef>
                <a:spcPts val="0"/>
              </a:spcBef>
              <a:spcAft>
                <a:spcPts val="0"/>
              </a:spcAft>
              <a:buSzPts val="1800"/>
              <a:buChar char="●"/>
            </a:pPr>
            <a:r>
              <a:rPr lang="en"/>
              <a:t>Severity on 4-point scale, based on BMI</a:t>
            </a:r>
            <a:endParaRPr/>
          </a:p>
          <a:p>
            <a:pPr indent="-342900" lvl="0" marL="457200" rtl="0" algn="l">
              <a:spcBef>
                <a:spcPts val="0"/>
              </a:spcBef>
              <a:spcAft>
                <a:spcPts val="0"/>
              </a:spcAft>
              <a:buSzPts val="1800"/>
              <a:buChar char="●"/>
            </a:pPr>
            <a:r>
              <a:rPr lang="en"/>
              <a:t>Two subtypes: Restricting or Binge-Eating/Purging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I: Eating/Feeding</a:t>
            </a:r>
            <a:endParaRPr/>
          </a:p>
        </p:txBody>
      </p:sp>
      <p:pic>
        <p:nvPicPr>
          <p:cNvPr id="319" name="Google Shape;319;p51"/>
          <p:cNvPicPr preferRelativeResize="0"/>
          <p:nvPr/>
        </p:nvPicPr>
        <p:blipFill>
          <a:blip r:embed="rId3">
            <a:alphaModFix/>
          </a:blip>
          <a:stretch>
            <a:fillRect/>
          </a:stretch>
        </p:blipFill>
        <p:spPr>
          <a:xfrm>
            <a:off x="1695499" y="1110775"/>
            <a:ext cx="5753000" cy="1684250"/>
          </a:xfrm>
          <a:prstGeom prst="rect">
            <a:avLst/>
          </a:prstGeom>
          <a:noFill/>
          <a:ln cap="flat" cmpd="sng" w="28575">
            <a:solidFill>
              <a:schemeClr val="dk2"/>
            </a:solidFill>
            <a:prstDash val="solid"/>
            <a:round/>
            <a:headEnd len="sm" w="sm" type="none"/>
            <a:tailEnd len="sm" w="sm" type="none"/>
          </a:ln>
        </p:spPr>
      </p:pic>
      <p:pic>
        <p:nvPicPr>
          <p:cNvPr id="320" name="Google Shape;320;p51"/>
          <p:cNvPicPr preferRelativeResize="0"/>
          <p:nvPr/>
        </p:nvPicPr>
        <p:blipFill>
          <a:blip r:embed="rId4">
            <a:alphaModFix/>
          </a:blip>
          <a:stretch>
            <a:fillRect/>
          </a:stretch>
        </p:blipFill>
        <p:spPr>
          <a:xfrm>
            <a:off x="3393825" y="3001675"/>
            <a:ext cx="2356362" cy="18707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I: Eating/Feeding</a:t>
            </a:r>
            <a:endParaRPr/>
          </a:p>
        </p:txBody>
      </p:sp>
      <p:sp>
        <p:nvSpPr>
          <p:cNvPr id="326" name="Google Shape;32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Binge-Eating Disorder</a:t>
            </a:r>
            <a:endParaRPr b="1"/>
          </a:p>
          <a:p>
            <a:pPr indent="-342900" lvl="1" marL="914400" rtl="0" algn="l">
              <a:spcBef>
                <a:spcPts val="0"/>
              </a:spcBef>
              <a:spcAft>
                <a:spcPts val="0"/>
              </a:spcAft>
              <a:buSzPts val="1800"/>
              <a:buChar char="○"/>
            </a:pPr>
            <a:r>
              <a:rPr lang="en" sz="1800"/>
              <a:t>Episodes are associated with at least 3:</a:t>
            </a:r>
            <a:endParaRPr sz="1800"/>
          </a:p>
          <a:p>
            <a:pPr indent="-342900" lvl="2" marL="1371600" rtl="0" algn="l">
              <a:spcBef>
                <a:spcPts val="0"/>
              </a:spcBef>
              <a:spcAft>
                <a:spcPts val="0"/>
              </a:spcAft>
              <a:buSzPts val="1800"/>
              <a:buChar char="■"/>
            </a:pPr>
            <a:r>
              <a:rPr lang="en" sz="1800"/>
              <a:t>Eating more rapidly than normal</a:t>
            </a:r>
            <a:endParaRPr sz="1800"/>
          </a:p>
          <a:p>
            <a:pPr indent="-342900" lvl="2" marL="1371600" rtl="0" algn="l">
              <a:spcBef>
                <a:spcPts val="0"/>
              </a:spcBef>
              <a:spcAft>
                <a:spcPts val="0"/>
              </a:spcAft>
              <a:buSzPts val="1800"/>
              <a:buChar char="■"/>
            </a:pPr>
            <a:r>
              <a:rPr lang="en" sz="1800"/>
              <a:t>Eating until feeling uncomfortably full</a:t>
            </a:r>
            <a:endParaRPr sz="1800"/>
          </a:p>
          <a:p>
            <a:pPr indent="-342900" lvl="2" marL="1371600" rtl="0" algn="l">
              <a:spcBef>
                <a:spcPts val="0"/>
              </a:spcBef>
              <a:spcAft>
                <a:spcPts val="0"/>
              </a:spcAft>
              <a:buSzPts val="1800"/>
              <a:buChar char="■"/>
            </a:pPr>
            <a:r>
              <a:rPr lang="en" sz="1800"/>
              <a:t>Eating large amounts of food when not hungry</a:t>
            </a:r>
            <a:endParaRPr sz="1800"/>
          </a:p>
          <a:p>
            <a:pPr indent="-342900" lvl="2" marL="1371600" rtl="0" algn="l">
              <a:spcBef>
                <a:spcPts val="0"/>
              </a:spcBef>
              <a:spcAft>
                <a:spcPts val="0"/>
              </a:spcAft>
              <a:buSzPts val="1800"/>
              <a:buChar char="■"/>
            </a:pPr>
            <a:r>
              <a:rPr lang="en" sz="1800"/>
              <a:t>Eating alone because of embarrassment at how much they are eating</a:t>
            </a:r>
            <a:endParaRPr sz="1800"/>
          </a:p>
          <a:p>
            <a:pPr indent="-342900" lvl="2" marL="1371600" rtl="0" algn="l">
              <a:spcBef>
                <a:spcPts val="0"/>
              </a:spcBef>
              <a:spcAft>
                <a:spcPts val="0"/>
              </a:spcAft>
              <a:buSzPts val="1800"/>
              <a:buChar char="■"/>
            </a:pPr>
            <a:r>
              <a:rPr lang="en" sz="1800"/>
              <a:t>Feeling disgusted, depressed, or guilty after eating</a:t>
            </a:r>
            <a:endParaRPr sz="1800"/>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K: Externalizing Disorders </a:t>
            </a:r>
            <a:endParaRPr/>
          </a:p>
        </p:txBody>
      </p:sp>
      <p:sp>
        <p:nvSpPr>
          <p:cNvPr id="332" name="Google Shape;33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ADHD</a:t>
            </a:r>
            <a:endParaRPr b="1"/>
          </a:p>
          <a:p>
            <a:pPr indent="-342900" lvl="1" marL="914400" rtl="0" algn="l">
              <a:spcBef>
                <a:spcPts val="0"/>
              </a:spcBef>
              <a:spcAft>
                <a:spcPts val="0"/>
              </a:spcAft>
              <a:buSzPts val="1800"/>
              <a:buChar char="○"/>
            </a:pPr>
            <a:r>
              <a:rPr lang="en" sz="1800"/>
              <a:t>At least 5 Inattention symptoms:</a:t>
            </a:r>
            <a:endParaRPr sz="1800"/>
          </a:p>
          <a:p>
            <a:pPr indent="-342900" lvl="2" marL="1371600" rtl="0" algn="l">
              <a:spcBef>
                <a:spcPts val="0"/>
              </a:spcBef>
              <a:spcAft>
                <a:spcPts val="0"/>
              </a:spcAft>
              <a:buSzPts val="1800"/>
              <a:buChar char="■"/>
            </a:pPr>
            <a:r>
              <a:rPr lang="en" sz="1800"/>
              <a:t>Fails to keep close attention, makes careless mistakes</a:t>
            </a:r>
            <a:endParaRPr sz="1800"/>
          </a:p>
          <a:p>
            <a:pPr indent="-342900" lvl="2" marL="1371600" rtl="0" algn="l">
              <a:spcBef>
                <a:spcPts val="0"/>
              </a:spcBef>
              <a:spcAft>
                <a:spcPts val="0"/>
              </a:spcAft>
              <a:buSzPts val="1800"/>
              <a:buChar char="■"/>
            </a:pPr>
            <a:r>
              <a:rPr lang="en" sz="1800"/>
              <a:t>Hard to sustain attention</a:t>
            </a:r>
            <a:endParaRPr sz="1800"/>
          </a:p>
          <a:p>
            <a:pPr indent="-342900" lvl="2" marL="1371600" rtl="0" algn="l">
              <a:spcBef>
                <a:spcPts val="0"/>
              </a:spcBef>
              <a:spcAft>
                <a:spcPts val="0"/>
              </a:spcAft>
              <a:buSzPts val="1800"/>
              <a:buChar char="■"/>
            </a:pPr>
            <a:r>
              <a:rPr lang="en" sz="1800"/>
              <a:t>Doesn’t listen when spoken to directly</a:t>
            </a:r>
            <a:endParaRPr sz="1800"/>
          </a:p>
          <a:p>
            <a:pPr indent="-342900" lvl="2" marL="1371600" rtl="0" algn="l">
              <a:spcBef>
                <a:spcPts val="0"/>
              </a:spcBef>
              <a:spcAft>
                <a:spcPts val="0"/>
              </a:spcAft>
              <a:buSzPts val="1800"/>
              <a:buChar char="■"/>
            </a:pPr>
            <a:r>
              <a:rPr lang="en" sz="1800"/>
              <a:t>Doesn’t follow through on instructions, starts but fails to finish tasks</a:t>
            </a:r>
            <a:endParaRPr sz="1800"/>
          </a:p>
          <a:p>
            <a:pPr indent="-342900" lvl="2" marL="1371600" rtl="0" algn="l">
              <a:spcBef>
                <a:spcPts val="0"/>
              </a:spcBef>
              <a:spcAft>
                <a:spcPts val="0"/>
              </a:spcAft>
              <a:buSzPts val="1800"/>
              <a:buChar char="■"/>
            </a:pPr>
            <a:r>
              <a:rPr lang="en" sz="1800"/>
              <a:t>Difficulty in organizing tasks</a:t>
            </a:r>
            <a:endParaRPr sz="1800"/>
          </a:p>
          <a:p>
            <a:pPr indent="-342900" lvl="2" marL="1371600" rtl="0" algn="l">
              <a:spcBef>
                <a:spcPts val="0"/>
              </a:spcBef>
              <a:spcAft>
                <a:spcPts val="0"/>
              </a:spcAft>
              <a:buSzPts val="1800"/>
              <a:buChar char="■"/>
            </a:pPr>
            <a:r>
              <a:rPr lang="en" sz="1800"/>
              <a:t>Avoids tasks that require sustained mental effort</a:t>
            </a:r>
            <a:endParaRPr sz="1800"/>
          </a:p>
          <a:p>
            <a:pPr indent="-342900" lvl="2" marL="1371600" rtl="0" algn="l">
              <a:spcBef>
                <a:spcPts val="0"/>
              </a:spcBef>
              <a:spcAft>
                <a:spcPts val="0"/>
              </a:spcAft>
              <a:buSzPts val="1800"/>
              <a:buChar char="■"/>
            </a:pPr>
            <a:r>
              <a:rPr lang="en" sz="1800"/>
              <a:t>Loses things</a:t>
            </a:r>
            <a:endParaRPr sz="1800"/>
          </a:p>
          <a:p>
            <a:pPr indent="-342900" lvl="2" marL="1371600" rtl="0" algn="l">
              <a:spcBef>
                <a:spcPts val="0"/>
              </a:spcBef>
              <a:spcAft>
                <a:spcPts val="0"/>
              </a:spcAft>
              <a:buSzPts val="1800"/>
              <a:buChar char="■"/>
            </a:pPr>
            <a:r>
              <a:rPr lang="en" sz="1800"/>
              <a:t>Easily distracted</a:t>
            </a:r>
            <a:endParaRPr sz="1800"/>
          </a:p>
          <a:p>
            <a:pPr indent="-342900" lvl="2" marL="1371600" rtl="0" algn="l">
              <a:spcBef>
                <a:spcPts val="0"/>
              </a:spcBef>
              <a:spcAft>
                <a:spcPts val="0"/>
              </a:spcAft>
              <a:buSzPts val="1800"/>
              <a:buChar char="■"/>
            </a:pPr>
            <a:r>
              <a:rPr lang="en" sz="1800"/>
              <a:t>Forgetful</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SCID-5?</a:t>
            </a:r>
            <a:endParaRPr/>
          </a:p>
        </p:txBody>
      </p:sp>
      <p:sp>
        <p:nvSpPr>
          <p:cNvPr id="169" name="Google Shape;169;p27"/>
          <p:cNvSpPr txBox="1"/>
          <p:nvPr>
            <p:ph idx="1" type="body"/>
          </p:nvPr>
        </p:nvSpPr>
        <p:spPr>
          <a:xfrm>
            <a:off x="311700" y="1152475"/>
            <a:ext cx="8520600" cy="394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(semi-</a:t>
            </a:r>
            <a:r>
              <a:rPr lang="en"/>
              <a:t>)</a:t>
            </a:r>
            <a:r>
              <a:rPr lang="en"/>
              <a:t>structured interview guide to make major DSM-5 diagnoses</a:t>
            </a:r>
            <a:endParaRPr/>
          </a:p>
          <a:p>
            <a:pPr indent="-342900" lvl="0" marL="457200" rtl="0" algn="l">
              <a:spcBef>
                <a:spcPts val="0"/>
              </a:spcBef>
              <a:spcAft>
                <a:spcPts val="0"/>
              </a:spcAft>
              <a:buSzPts val="1800"/>
              <a:buChar char="●"/>
            </a:pPr>
            <a:r>
              <a:rPr lang="en"/>
              <a:t>Can be conducted on any sample (clinical or community)</a:t>
            </a:r>
            <a:endParaRPr/>
          </a:p>
          <a:p>
            <a:pPr indent="-342900" lvl="0" marL="457200" rtl="0" algn="l">
              <a:spcBef>
                <a:spcPts val="0"/>
              </a:spcBef>
              <a:spcAft>
                <a:spcPts val="0"/>
              </a:spcAft>
              <a:buSzPts val="1800"/>
              <a:buChar char="●"/>
            </a:pPr>
            <a:r>
              <a:rPr lang="en"/>
              <a:t>Covers current and past disorders</a:t>
            </a:r>
            <a:endParaRPr/>
          </a:p>
          <a:p>
            <a:pPr indent="-342900" lvl="0" marL="457200" rtl="0" algn="l">
              <a:spcBef>
                <a:spcPts val="0"/>
              </a:spcBef>
              <a:spcAft>
                <a:spcPts val="0"/>
              </a:spcAft>
              <a:buSzPts val="1800"/>
              <a:buChar char="●"/>
            </a:pPr>
            <a:r>
              <a:rPr lang="en"/>
              <a:t>Most appropriate for adults (18 or older)</a:t>
            </a:r>
            <a:endParaRPr/>
          </a:p>
          <a:p>
            <a:pPr indent="-342900" lvl="1" marL="914400" rtl="0" algn="l">
              <a:spcBef>
                <a:spcPts val="0"/>
              </a:spcBef>
              <a:spcAft>
                <a:spcPts val="0"/>
              </a:spcAft>
              <a:buSzPts val="1800"/>
              <a:buChar char="○"/>
            </a:pPr>
            <a:r>
              <a:rPr lang="en" sz="1800"/>
              <a:t>The Kiddie Schedule for Affective Disorders and Schizophrenia (KSADS) is a </a:t>
            </a:r>
            <a:r>
              <a:rPr lang="en" sz="1800"/>
              <a:t>similar</a:t>
            </a:r>
            <a:r>
              <a:rPr lang="en" sz="1800"/>
              <a:t> interview for children and adolescents</a:t>
            </a:r>
            <a:endParaRPr sz="1800"/>
          </a:p>
          <a:p>
            <a:pPr indent="-342900" lvl="0" marL="457200" rtl="0" algn="l">
              <a:spcBef>
                <a:spcPts val="0"/>
              </a:spcBef>
              <a:spcAft>
                <a:spcPts val="0"/>
              </a:spcAft>
              <a:buSzPts val="1800"/>
              <a:buChar char="●"/>
            </a:pPr>
            <a:r>
              <a:rPr lang="en"/>
              <a:t>Research Version is more customizable than Clinician or Clinical Trial Versions</a:t>
            </a:r>
            <a:endParaRPr/>
          </a:p>
          <a:p>
            <a:pPr indent="-342900" lvl="1" marL="914400" rtl="0" algn="l">
              <a:spcBef>
                <a:spcPts val="0"/>
              </a:spcBef>
              <a:spcAft>
                <a:spcPts val="0"/>
              </a:spcAft>
              <a:buSzPts val="1800"/>
              <a:buChar char="○"/>
            </a:pPr>
            <a:r>
              <a:rPr lang="en" sz="1800"/>
              <a:t>SAND-21 will use some (not all) of the SCID modules</a:t>
            </a:r>
            <a:endParaRPr sz="1800"/>
          </a:p>
          <a:p>
            <a:pPr indent="-342900" lvl="0" marL="457200" rtl="0" algn="l">
              <a:spcBef>
                <a:spcPts val="0"/>
              </a:spcBef>
              <a:spcAft>
                <a:spcPts val="0"/>
              </a:spcAft>
              <a:buSzPts val="1800"/>
              <a:buChar char="●"/>
            </a:pPr>
            <a:r>
              <a:rPr lang="en"/>
              <a:t>Interviewers must be trained on SCID practices</a:t>
            </a:r>
            <a:endParaRPr/>
          </a:p>
          <a:p>
            <a:pPr indent="-342900" lvl="0" marL="457200" rtl="0" algn="l">
              <a:spcBef>
                <a:spcPts val="0"/>
              </a:spcBef>
              <a:spcAft>
                <a:spcPts val="0"/>
              </a:spcAft>
              <a:buSzPts val="1800"/>
              <a:buChar char="●"/>
            </a:pPr>
            <a:r>
              <a:rPr lang="en"/>
              <a:t>Takes about an hour (hopefully)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K: Externalizing Disorders </a:t>
            </a:r>
            <a:endParaRPr/>
          </a:p>
        </p:txBody>
      </p:sp>
      <p:sp>
        <p:nvSpPr>
          <p:cNvPr id="338" name="Google Shape;33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ADHD</a:t>
            </a:r>
            <a:endParaRPr b="1"/>
          </a:p>
          <a:p>
            <a:pPr indent="-342900" lvl="1" marL="914400" rtl="0" algn="l">
              <a:spcBef>
                <a:spcPts val="0"/>
              </a:spcBef>
              <a:spcAft>
                <a:spcPts val="0"/>
              </a:spcAft>
              <a:buSzPts val="1800"/>
              <a:buChar char="○"/>
            </a:pPr>
            <a:r>
              <a:rPr lang="en" sz="1800"/>
              <a:t>At least 5 Hyperactivity/</a:t>
            </a:r>
            <a:r>
              <a:rPr lang="en" sz="1800"/>
              <a:t>Impulsivity</a:t>
            </a:r>
            <a:r>
              <a:rPr lang="en" sz="1800"/>
              <a:t> symptoms:</a:t>
            </a:r>
            <a:endParaRPr sz="1800"/>
          </a:p>
          <a:p>
            <a:pPr indent="-342900" lvl="2" marL="1371600" rtl="0" algn="l">
              <a:spcBef>
                <a:spcPts val="0"/>
              </a:spcBef>
              <a:spcAft>
                <a:spcPts val="0"/>
              </a:spcAft>
              <a:buSzPts val="1800"/>
              <a:buChar char="■"/>
            </a:pPr>
            <a:r>
              <a:rPr lang="en" sz="1800"/>
              <a:t>Fidgets, squirms in seat</a:t>
            </a:r>
            <a:endParaRPr sz="1800"/>
          </a:p>
          <a:p>
            <a:pPr indent="-342900" lvl="2" marL="1371600" rtl="0" algn="l">
              <a:spcBef>
                <a:spcPts val="0"/>
              </a:spcBef>
              <a:spcAft>
                <a:spcPts val="0"/>
              </a:spcAft>
              <a:buSzPts val="1800"/>
              <a:buChar char="■"/>
            </a:pPr>
            <a:r>
              <a:rPr lang="en" sz="1800"/>
              <a:t>Leaves seat in situations where they should stayed seated</a:t>
            </a:r>
            <a:endParaRPr sz="1800"/>
          </a:p>
          <a:p>
            <a:pPr indent="-342900" lvl="2" marL="1371600" rtl="0" algn="l">
              <a:spcBef>
                <a:spcPts val="0"/>
              </a:spcBef>
              <a:spcAft>
                <a:spcPts val="0"/>
              </a:spcAft>
              <a:buSzPts val="1800"/>
              <a:buChar char="■"/>
            </a:pPr>
            <a:r>
              <a:rPr lang="en" sz="1800"/>
              <a:t>Runs or climbs in inappropriate situations</a:t>
            </a:r>
            <a:endParaRPr sz="1800"/>
          </a:p>
          <a:p>
            <a:pPr indent="-342900" lvl="2" marL="1371600" rtl="0" algn="l">
              <a:spcBef>
                <a:spcPts val="0"/>
              </a:spcBef>
              <a:spcAft>
                <a:spcPts val="0"/>
              </a:spcAft>
              <a:buSzPts val="1800"/>
              <a:buChar char="■"/>
            </a:pPr>
            <a:r>
              <a:rPr lang="en" sz="1800"/>
              <a:t>Unable to play quietly</a:t>
            </a:r>
            <a:endParaRPr sz="1800"/>
          </a:p>
          <a:p>
            <a:pPr indent="-342900" lvl="2" marL="1371600" rtl="0" algn="l">
              <a:spcBef>
                <a:spcPts val="0"/>
              </a:spcBef>
              <a:spcAft>
                <a:spcPts val="0"/>
              </a:spcAft>
              <a:buSzPts val="1800"/>
              <a:buChar char="■"/>
            </a:pPr>
            <a:r>
              <a:rPr lang="en" sz="1800"/>
              <a:t>“On the go” or “driven by a motor”</a:t>
            </a:r>
            <a:endParaRPr sz="1800"/>
          </a:p>
          <a:p>
            <a:pPr indent="-342900" lvl="2" marL="1371600" rtl="0" algn="l">
              <a:spcBef>
                <a:spcPts val="0"/>
              </a:spcBef>
              <a:spcAft>
                <a:spcPts val="0"/>
              </a:spcAft>
              <a:buSzPts val="1800"/>
              <a:buChar char="■"/>
            </a:pPr>
            <a:r>
              <a:rPr lang="en" sz="1800"/>
              <a:t>Talks excessively</a:t>
            </a:r>
            <a:endParaRPr sz="1800"/>
          </a:p>
          <a:p>
            <a:pPr indent="-342900" lvl="2" marL="1371600" rtl="0" algn="l">
              <a:spcBef>
                <a:spcPts val="0"/>
              </a:spcBef>
              <a:spcAft>
                <a:spcPts val="0"/>
              </a:spcAft>
              <a:buSzPts val="1800"/>
              <a:buChar char="■"/>
            </a:pPr>
            <a:r>
              <a:rPr lang="en" sz="1800"/>
              <a:t>Blurts out answers</a:t>
            </a:r>
            <a:endParaRPr sz="1800"/>
          </a:p>
          <a:p>
            <a:pPr indent="-342900" lvl="2" marL="1371600" rtl="0" algn="l">
              <a:spcBef>
                <a:spcPts val="0"/>
              </a:spcBef>
              <a:spcAft>
                <a:spcPts val="0"/>
              </a:spcAft>
              <a:buSzPts val="1800"/>
              <a:buChar char="■"/>
            </a:pPr>
            <a:r>
              <a:rPr lang="en" sz="1800"/>
              <a:t>Difficulty in waiting for their turn</a:t>
            </a:r>
            <a:endParaRPr sz="1800"/>
          </a:p>
          <a:p>
            <a:pPr indent="-342900" lvl="2" marL="1371600" rtl="0" algn="l">
              <a:spcBef>
                <a:spcPts val="0"/>
              </a:spcBef>
              <a:spcAft>
                <a:spcPts val="0"/>
              </a:spcAft>
              <a:buSzPts val="1800"/>
              <a:buChar char="■"/>
            </a:pPr>
            <a:r>
              <a:rPr lang="en" sz="1800"/>
              <a:t>Interrupts others</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K: Externalizing Disorders</a:t>
            </a:r>
            <a:endParaRPr/>
          </a:p>
        </p:txBody>
      </p:sp>
      <p:sp>
        <p:nvSpPr>
          <p:cNvPr id="344" name="Google Shape;344;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Intermittent</a:t>
            </a:r>
            <a:r>
              <a:rPr b="1" lang="en"/>
              <a:t> Explosive Disorder (IED)</a:t>
            </a:r>
            <a:endParaRPr b="1"/>
          </a:p>
          <a:p>
            <a:pPr indent="-342900" lvl="1" marL="914400" rtl="0" algn="l">
              <a:spcBef>
                <a:spcPts val="0"/>
              </a:spcBef>
              <a:spcAft>
                <a:spcPts val="0"/>
              </a:spcAft>
              <a:buSzPts val="1800"/>
              <a:buChar char="○"/>
            </a:pPr>
            <a:r>
              <a:rPr lang="en" sz="1800"/>
              <a:t>Recurrent outbursts, fails to control aggressive impulses</a:t>
            </a:r>
            <a:endParaRPr sz="1800"/>
          </a:p>
          <a:p>
            <a:pPr indent="-342900" lvl="1" marL="914400" rtl="0" algn="l">
              <a:spcBef>
                <a:spcPts val="0"/>
              </a:spcBef>
              <a:spcAft>
                <a:spcPts val="0"/>
              </a:spcAft>
              <a:buSzPts val="1800"/>
              <a:buChar char="○"/>
            </a:pPr>
            <a:r>
              <a:rPr lang="en" sz="1800"/>
              <a:t>Verbal or physical aggression towards property, people, or animals</a:t>
            </a:r>
            <a:endParaRPr sz="1800"/>
          </a:p>
          <a:p>
            <a:pPr indent="-342900" lvl="1" marL="914400" rtl="0" algn="l">
              <a:spcBef>
                <a:spcPts val="0"/>
              </a:spcBef>
              <a:spcAft>
                <a:spcPts val="0"/>
              </a:spcAft>
              <a:buSzPts val="1800"/>
              <a:buChar char="○"/>
            </a:pPr>
            <a:r>
              <a:rPr lang="en" sz="1800"/>
              <a:t>Outbursts are out of proportion to situation</a:t>
            </a:r>
            <a:endParaRPr sz="1800"/>
          </a:p>
          <a:p>
            <a:pPr indent="-342900" lvl="1" marL="914400" rtl="0" algn="l">
              <a:spcBef>
                <a:spcPts val="0"/>
              </a:spcBef>
              <a:spcAft>
                <a:spcPts val="0"/>
              </a:spcAft>
              <a:buSzPts val="1800"/>
              <a:buChar char="○"/>
            </a:pPr>
            <a:r>
              <a:rPr lang="en" sz="1800"/>
              <a:t>Outbursts are n</a:t>
            </a:r>
            <a:r>
              <a:rPr lang="en" sz="1800"/>
              <a:t>ot planned and are not done to achieve a goal</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L: Trauma</a:t>
            </a:r>
            <a:endParaRPr/>
          </a:p>
        </p:txBody>
      </p:sp>
      <p:sp>
        <p:nvSpPr>
          <p:cNvPr id="350" name="Google Shape;350;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Trauma History</a:t>
            </a:r>
            <a:endParaRPr b="1"/>
          </a:p>
          <a:p>
            <a:pPr indent="-342900" lvl="1" marL="914400" rtl="0" algn="l">
              <a:spcBef>
                <a:spcPts val="0"/>
              </a:spcBef>
              <a:spcAft>
                <a:spcPts val="0"/>
              </a:spcAft>
              <a:buSzPts val="1800"/>
              <a:buChar char="○"/>
            </a:pPr>
            <a:r>
              <a:rPr lang="en" sz="1800"/>
              <a:t>Traumatic Experience:</a:t>
            </a:r>
            <a:endParaRPr sz="1800"/>
          </a:p>
          <a:p>
            <a:pPr indent="-342900" lvl="2" marL="1371600" rtl="0" algn="l">
              <a:spcBef>
                <a:spcPts val="0"/>
              </a:spcBef>
              <a:spcAft>
                <a:spcPts val="0"/>
              </a:spcAft>
              <a:buSzPts val="1800"/>
              <a:buChar char="■"/>
            </a:pPr>
            <a:r>
              <a:rPr lang="en" sz="1800"/>
              <a:t>Death</a:t>
            </a:r>
            <a:endParaRPr sz="1800"/>
          </a:p>
          <a:p>
            <a:pPr indent="-342900" lvl="2" marL="1371600" rtl="0" algn="l">
              <a:spcBef>
                <a:spcPts val="0"/>
              </a:spcBef>
              <a:spcAft>
                <a:spcPts val="0"/>
              </a:spcAft>
              <a:buSzPts val="1800"/>
              <a:buChar char="■"/>
            </a:pPr>
            <a:r>
              <a:rPr lang="en" sz="1800"/>
              <a:t>Serious injury</a:t>
            </a:r>
            <a:endParaRPr sz="1800"/>
          </a:p>
          <a:p>
            <a:pPr indent="-342900" lvl="2" marL="1371600" rtl="0" algn="l">
              <a:spcBef>
                <a:spcPts val="0"/>
              </a:spcBef>
              <a:spcAft>
                <a:spcPts val="0"/>
              </a:spcAft>
              <a:buSzPts val="1800"/>
              <a:buChar char="■"/>
            </a:pPr>
            <a:r>
              <a:rPr lang="en" sz="1800"/>
              <a:t>Sexual violence</a:t>
            </a:r>
            <a:endParaRPr sz="1800"/>
          </a:p>
          <a:p>
            <a:pPr indent="-342900" lvl="1" marL="914400" rtl="0" algn="l">
              <a:spcBef>
                <a:spcPts val="0"/>
              </a:spcBef>
              <a:spcAft>
                <a:spcPts val="0"/>
              </a:spcAft>
              <a:buSzPts val="1800"/>
              <a:buChar char="○"/>
            </a:pPr>
            <a:r>
              <a:rPr lang="en" sz="1800"/>
              <a:t>Mode of exposure:</a:t>
            </a:r>
            <a:endParaRPr sz="1800"/>
          </a:p>
          <a:p>
            <a:pPr indent="-342900" lvl="2" marL="1371600" rtl="0" algn="l">
              <a:spcBef>
                <a:spcPts val="0"/>
              </a:spcBef>
              <a:spcAft>
                <a:spcPts val="0"/>
              </a:spcAft>
              <a:buSzPts val="1800"/>
              <a:buChar char="■"/>
            </a:pPr>
            <a:r>
              <a:rPr lang="en" sz="1800"/>
              <a:t>Directly experienced</a:t>
            </a:r>
            <a:endParaRPr sz="1800"/>
          </a:p>
          <a:p>
            <a:pPr indent="-342900" lvl="2" marL="1371600" rtl="0" algn="l">
              <a:spcBef>
                <a:spcPts val="0"/>
              </a:spcBef>
              <a:spcAft>
                <a:spcPts val="0"/>
              </a:spcAft>
              <a:buSzPts val="1800"/>
              <a:buChar char="■"/>
            </a:pPr>
            <a:r>
              <a:rPr lang="en" sz="1800"/>
              <a:t>Witnessed happening to others in person</a:t>
            </a:r>
            <a:endParaRPr sz="1800"/>
          </a:p>
          <a:p>
            <a:pPr indent="-342900" lvl="2" marL="1371600" rtl="0" algn="l">
              <a:spcBef>
                <a:spcPts val="0"/>
              </a:spcBef>
              <a:spcAft>
                <a:spcPts val="0"/>
              </a:spcAft>
              <a:buSzPts val="1800"/>
              <a:buChar char="■"/>
            </a:pPr>
            <a:r>
              <a:rPr lang="en" sz="1800"/>
              <a:t>Learning about trauma happening to family or friend</a:t>
            </a:r>
            <a:endParaRPr sz="1800"/>
          </a:p>
          <a:p>
            <a:pPr indent="-342900" lvl="2" marL="1371600" rtl="0" algn="l">
              <a:spcBef>
                <a:spcPts val="0"/>
              </a:spcBef>
              <a:spcAft>
                <a:spcPts val="0"/>
              </a:spcAft>
              <a:buSzPts val="1800"/>
              <a:buChar char="■"/>
            </a:pPr>
            <a:r>
              <a:rPr lang="en" sz="1800"/>
              <a:t>Repeated exposure to averse details</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L: Trauma</a:t>
            </a:r>
            <a:endParaRPr/>
          </a:p>
        </p:txBody>
      </p:sp>
      <p:sp>
        <p:nvSpPr>
          <p:cNvPr id="356" name="Google Shape;356;p57"/>
          <p:cNvSpPr txBox="1"/>
          <p:nvPr>
            <p:ph idx="1" type="body"/>
          </p:nvPr>
        </p:nvSpPr>
        <p:spPr>
          <a:xfrm>
            <a:off x="145400" y="1152475"/>
            <a:ext cx="4520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Acute Stress Disorder</a:t>
            </a:r>
            <a:endParaRPr b="1"/>
          </a:p>
          <a:p>
            <a:pPr indent="-342900" lvl="1" marL="914400" rtl="0" algn="l">
              <a:spcBef>
                <a:spcPts val="0"/>
              </a:spcBef>
              <a:spcAft>
                <a:spcPts val="0"/>
              </a:spcAft>
              <a:buSzPts val="1800"/>
              <a:buChar char="○"/>
            </a:pPr>
            <a:r>
              <a:rPr lang="en" sz="1800"/>
              <a:t>Exposure to death, serious injury, or sexual violence</a:t>
            </a:r>
            <a:endParaRPr sz="1800"/>
          </a:p>
          <a:p>
            <a:pPr indent="-342900" lvl="1" marL="914400" rtl="0" algn="l">
              <a:spcBef>
                <a:spcPts val="0"/>
              </a:spcBef>
              <a:spcAft>
                <a:spcPts val="0"/>
              </a:spcAft>
              <a:buSzPts val="1800"/>
              <a:buChar char="○"/>
            </a:pPr>
            <a:r>
              <a:rPr lang="en" sz="1800"/>
              <a:t>Distressing memories/dreams</a:t>
            </a:r>
            <a:endParaRPr sz="1800"/>
          </a:p>
          <a:p>
            <a:pPr indent="-342900" lvl="1" marL="914400" rtl="0" algn="l">
              <a:spcBef>
                <a:spcPts val="0"/>
              </a:spcBef>
              <a:spcAft>
                <a:spcPts val="0"/>
              </a:spcAft>
              <a:buSzPts val="1800"/>
              <a:buChar char="○"/>
            </a:pPr>
            <a:r>
              <a:rPr lang="en" sz="1800"/>
              <a:t>Dissociative reactions, flashbacks</a:t>
            </a:r>
            <a:endParaRPr sz="1800"/>
          </a:p>
          <a:p>
            <a:pPr indent="-342900" lvl="1" marL="914400" rtl="0" algn="l">
              <a:spcBef>
                <a:spcPts val="0"/>
              </a:spcBef>
              <a:spcAft>
                <a:spcPts val="0"/>
              </a:spcAft>
              <a:buSzPts val="1800"/>
              <a:buChar char="○"/>
            </a:pPr>
            <a:r>
              <a:rPr lang="en" sz="1800"/>
              <a:t>Distress and physiological reactions when reminded of trauma</a:t>
            </a:r>
            <a:endParaRPr sz="1800"/>
          </a:p>
          <a:p>
            <a:pPr indent="-342900" lvl="1" marL="914400" rtl="0" algn="l">
              <a:spcBef>
                <a:spcPts val="0"/>
              </a:spcBef>
              <a:spcAft>
                <a:spcPts val="0"/>
              </a:spcAft>
              <a:buSzPts val="1800"/>
              <a:buChar char="○"/>
            </a:pPr>
            <a:r>
              <a:rPr lang="en" sz="1800"/>
              <a:t>Can’t experience positive emotion</a:t>
            </a:r>
            <a:endParaRPr sz="1800"/>
          </a:p>
          <a:p>
            <a:pPr indent="-342900" lvl="1" marL="914400" rtl="0" algn="l">
              <a:spcBef>
                <a:spcPts val="0"/>
              </a:spcBef>
              <a:spcAft>
                <a:spcPts val="0"/>
              </a:spcAft>
              <a:buSzPts val="1800"/>
              <a:buChar char="○"/>
            </a:pPr>
            <a:r>
              <a:rPr lang="en" sz="1800"/>
              <a:t>Altered sense of reality</a:t>
            </a:r>
            <a:endParaRPr sz="1800"/>
          </a:p>
        </p:txBody>
      </p:sp>
      <p:sp>
        <p:nvSpPr>
          <p:cNvPr id="357" name="Google Shape;357;p57"/>
          <p:cNvSpPr txBox="1"/>
          <p:nvPr>
            <p:ph idx="4294967295" type="body"/>
          </p:nvPr>
        </p:nvSpPr>
        <p:spPr>
          <a:xfrm>
            <a:off x="4347625" y="1152475"/>
            <a:ext cx="4627200" cy="3629400"/>
          </a:xfrm>
          <a:prstGeom prst="rect">
            <a:avLst/>
          </a:prstGeom>
        </p:spPr>
        <p:txBody>
          <a:bodyPr anchorCtr="0" anchor="t" bIns="91425" lIns="91425" spcFirstLastPara="1" rIns="91425" wrap="square" tIns="91425">
            <a:noAutofit/>
          </a:bodyPr>
          <a:lstStyle/>
          <a:p>
            <a:pPr indent="-342900" lvl="1" marL="914400" rtl="0" algn="l">
              <a:spcBef>
                <a:spcPts val="0"/>
              </a:spcBef>
              <a:spcAft>
                <a:spcPts val="0"/>
              </a:spcAft>
              <a:buSzPts val="1800"/>
              <a:buChar char="○"/>
            </a:pPr>
            <a:r>
              <a:rPr lang="en" sz="1800"/>
              <a:t>Can’t remember some of traumatic event</a:t>
            </a:r>
            <a:endParaRPr sz="1800"/>
          </a:p>
          <a:p>
            <a:pPr indent="-342900" lvl="1" marL="914400" rtl="0" algn="l">
              <a:spcBef>
                <a:spcPts val="0"/>
              </a:spcBef>
              <a:spcAft>
                <a:spcPts val="0"/>
              </a:spcAft>
              <a:buSzPts val="1800"/>
              <a:buChar char="○"/>
            </a:pPr>
            <a:r>
              <a:rPr lang="en" sz="1800"/>
              <a:t>Tries to avoids memories, feelings, or physical reminders about traumatic event</a:t>
            </a:r>
            <a:endParaRPr sz="1800"/>
          </a:p>
          <a:p>
            <a:pPr indent="-342900" lvl="1" marL="914400" rtl="0" algn="l">
              <a:spcBef>
                <a:spcPts val="0"/>
              </a:spcBef>
              <a:spcAft>
                <a:spcPts val="0"/>
              </a:spcAft>
              <a:buSzPts val="1800"/>
              <a:buChar char="○"/>
            </a:pPr>
            <a:r>
              <a:rPr lang="en" sz="1800"/>
              <a:t>Sleep problems</a:t>
            </a:r>
            <a:endParaRPr sz="1800"/>
          </a:p>
          <a:p>
            <a:pPr indent="-342900" lvl="1" marL="914400" rtl="0" algn="l">
              <a:spcBef>
                <a:spcPts val="0"/>
              </a:spcBef>
              <a:spcAft>
                <a:spcPts val="0"/>
              </a:spcAft>
              <a:buSzPts val="1800"/>
              <a:buChar char="○"/>
            </a:pPr>
            <a:r>
              <a:rPr lang="en" sz="1800"/>
              <a:t>Irritability, angry outbursts</a:t>
            </a:r>
            <a:endParaRPr sz="1800"/>
          </a:p>
          <a:p>
            <a:pPr indent="-342900" lvl="1" marL="914400" rtl="0" algn="l">
              <a:spcBef>
                <a:spcPts val="0"/>
              </a:spcBef>
              <a:spcAft>
                <a:spcPts val="0"/>
              </a:spcAft>
              <a:buSzPts val="1800"/>
              <a:buChar char="○"/>
            </a:pPr>
            <a:r>
              <a:rPr lang="en" sz="1800"/>
              <a:t>Hypervigilance</a:t>
            </a:r>
            <a:endParaRPr sz="1800"/>
          </a:p>
          <a:p>
            <a:pPr indent="-342900" lvl="1" marL="914400" rtl="0" algn="l">
              <a:spcBef>
                <a:spcPts val="0"/>
              </a:spcBef>
              <a:spcAft>
                <a:spcPts val="0"/>
              </a:spcAft>
              <a:buSzPts val="1800"/>
              <a:buChar char="○"/>
            </a:pPr>
            <a:r>
              <a:rPr lang="en" sz="1800"/>
              <a:t>Poor concentration</a:t>
            </a:r>
            <a:endParaRPr sz="1800"/>
          </a:p>
          <a:p>
            <a:pPr indent="-342900" lvl="1" marL="914400" rtl="0" algn="l">
              <a:spcBef>
                <a:spcPts val="0"/>
              </a:spcBef>
              <a:spcAft>
                <a:spcPts val="0"/>
              </a:spcAft>
              <a:buSzPts val="1800"/>
              <a:buChar char="○"/>
            </a:pPr>
            <a:r>
              <a:rPr lang="en" sz="1800"/>
              <a:t>Easily startled</a:t>
            </a:r>
            <a:endParaRPr sz="1800"/>
          </a:p>
          <a:p>
            <a:pPr indent="-342900" lvl="1" marL="914400" rtl="0" algn="l">
              <a:spcBef>
                <a:spcPts val="0"/>
              </a:spcBef>
              <a:spcAft>
                <a:spcPts val="0"/>
              </a:spcAft>
              <a:buSzPts val="1800"/>
              <a:buChar char="○"/>
            </a:pPr>
            <a:r>
              <a:rPr b="1" lang="en" sz="1800"/>
              <a:t>Lasts less than 1 month</a:t>
            </a:r>
            <a:endParaRPr b="1" sz="1800"/>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L: Trauma</a:t>
            </a:r>
            <a:endParaRPr/>
          </a:p>
        </p:txBody>
      </p:sp>
      <p:sp>
        <p:nvSpPr>
          <p:cNvPr id="363" name="Google Shape;363;p58"/>
          <p:cNvSpPr txBox="1"/>
          <p:nvPr>
            <p:ph idx="1" type="body"/>
          </p:nvPr>
        </p:nvSpPr>
        <p:spPr>
          <a:xfrm>
            <a:off x="145400" y="1152475"/>
            <a:ext cx="4520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Posttraumatic stress disorder</a:t>
            </a:r>
            <a:endParaRPr b="1"/>
          </a:p>
          <a:p>
            <a:pPr indent="-317500" lvl="1" marL="914400" rtl="0" algn="l">
              <a:spcBef>
                <a:spcPts val="0"/>
              </a:spcBef>
              <a:spcAft>
                <a:spcPts val="0"/>
              </a:spcAft>
              <a:buSzPts val="1400"/>
              <a:buChar char="○"/>
            </a:pPr>
            <a:r>
              <a:rPr lang="en"/>
              <a:t>Exposure to death, serious injury, or sexual violence</a:t>
            </a:r>
            <a:endParaRPr/>
          </a:p>
          <a:p>
            <a:pPr indent="-317500" lvl="1" marL="914400" rtl="0" algn="l">
              <a:spcBef>
                <a:spcPts val="0"/>
              </a:spcBef>
              <a:spcAft>
                <a:spcPts val="0"/>
              </a:spcAft>
              <a:buSzPts val="1400"/>
              <a:buChar char="○"/>
            </a:pPr>
            <a:r>
              <a:rPr lang="en"/>
              <a:t>Distressing memories/dreams</a:t>
            </a:r>
            <a:endParaRPr/>
          </a:p>
          <a:p>
            <a:pPr indent="-317500" lvl="1" marL="914400" rtl="0" algn="l">
              <a:spcBef>
                <a:spcPts val="0"/>
              </a:spcBef>
              <a:spcAft>
                <a:spcPts val="0"/>
              </a:spcAft>
              <a:buSzPts val="1400"/>
              <a:buChar char="○"/>
            </a:pPr>
            <a:r>
              <a:rPr lang="en"/>
              <a:t>Dissociative reactions, flashbacks</a:t>
            </a:r>
            <a:endParaRPr/>
          </a:p>
          <a:p>
            <a:pPr indent="-317500" lvl="1" marL="914400" rtl="0" algn="l">
              <a:spcBef>
                <a:spcPts val="0"/>
              </a:spcBef>
              <a:spcAft>
                <a:spcPts val="0"/>
              </a:spcAft>
              <a:buSzPts val="1400"/>
              <a:buChar char="○"/>
            </a:pPr>
            <a:r>
              <a:rPr lang="en"/>
              <a:t>Distress and physiological reactions when reminded of trauma</a:t>
            </a:r>
            <a:endParaRPr/>
          </a:p>
          <a:p>
            <a:pPr indent="-317500" lvl="1" marL="914400" rtl="0" algn="l">
              <a:spcBef>
                <a:spcPts val="0"/>
              </a:spcBef>
              <a:spcAft>
                <a:spcPts val="0"/>
              </a:spcAft>
              <a:buSzPts val="1400"/>
              <a:buChar char="○"/>
            </a:pPr>
            <a:r>
              <a:rPr lang="en"/>
              <a:t>Tries to avoids memories, feelings, or physical reminders about traumatic event</a:t>
            </a:r>
            <a:endParaRPr/>
          </a:p>
          <a:p>
            <a:pPr indent="-317500" lvl="1" marL="914400" rtl="0" algn="l">
              <a:spcBef>
                <a:spcPts val="0"/>
              </a:spcBef>
              <a:spcAft>
                <a:spcPts val="0"/>
              </a:spcAft>
              <a:buSzPts val="1400"/>
              <a:buChar char="○"/>
            </a:pPr>
            <a:r>
              <a:rPr lang="en"/>
              <a:t>Can’t remember some of traumatic event</a:t>
            </a:r>
            <a:endParaRPr/>
          </a:p>
          <a:p>
            <a:pPr indent="-317500" lvl="1" marL="914400" rtl="0" algn="l">
              <a:spcBef>
                <a:spcPts val="0"/>
              </a:spcBef>
              <a:spcAft>
                <a:spcPts val="0"/>
              </a:spcAft>
              <a:buSzPts val="1400"/>
              <a:buChar char="○"/>
            </a:pPr>
            <a:r>
              <a:rPr lang="en"/>
              <a:t>Negative belief about self or others (e.g. “I’m bad”, “Others can’t be trusted”)</a:t>
            </a:r>
            <a:endParaRPr/>
          </a:p>
          <a:p>
            <a:pPr indent="-317500" lvl="1" marL="914400" rtl="0" algn="l">
              <a:spcBef>
                <a:spcPts val="0"/>
              </a:spcBef>
              <a:spcAft>
                <a:spcPts val="0"/>
              </a:spcAft>
              <a:buSzPts val="1400"/>
              <a:buChar char="○"/>
            </a:pPr>
            <a:r>
              <a:rPr lang="en"/>
              <a:t>Blaming cause of traumatic event on self or others </a:t>
            </a:r>
            <a:endParaRPr/>
          </a:p>
        </p:txBody>
      </p:sp>
      <p:sp>
        <p:nvSpPr>
          <p:cNvPr id="364" name="Google Shape;364;p58"/>
          <p:cNvSpPr txBox="1"/>
          <p:nvPr>
            <p:ph idx="4294967295" type="body"/>
          </p:nvPr>
        </p:nvSpPr>
        <p:spPr>
          <a:xfrm>
            <a:off x="4516800" y="1461325"/>
            <a:ext cx="4627200" cy="34164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lang="en"/>
              <a:t>Persistent n</a:t>
            </a:r>
            <a:r>
              <a:rPr lang="en"/>
              <a:t>egative emotional state</a:t>
            </a:r>
            <a:endParaRPr/>
          </a:p>
          <a:p>
            <a:pPr indent="-317500" lvl="1" marL="914400" rtl="0" algn="l">
              <a:spcBef>
                <a:spcPts val="0"/>
              </a:spcBef>
              <a:spcAft>
                <a:spcPts val="0"/>
              </a:spcAft>
              <a:buSzPts val="1400"/>
              <a:buChar char="○"/>
            </a:pPr>
            <a:r>
              <a:rPr lang="en"/>
              <a:t>Uninterested in activities</a:t>
            </a:r>
            <a:endParaRPr/>
          </a:p>
          <a:p>
            <a:pPr indent="-317500" lvl="1" marL="914400" rtl="0" algn="l">
              <a:spcBef>
                <a:spcPts val="0"/>
              </a:spcBef>
              <a:spcAft>
                <a:spcPts val="0"/>
              </a:spcAft>
              <a:buSzPts val="1400"/>
              <a:buChar char="○"/>
            </a:pPr>
            <a:r>
              <a:rPr lang="en"/>
              <a:t>Feelings of detachment</a:t>
            </a:r>
            <a:endParaRPr/>
          </a:p>
          <a:p>
            <a:pPr indent="-317500" lvl="1" marL="914400" rtl="0" algn="l">
              <a:spcBef>
                <a:spcPts val="0"/>
              </a:spcBef>
              <a:spcAft>
                <a:spcPts val="0"/>
              </a:spcAft>
              <a:buSzPts val="1400"/>
              <a:buChar char="○"/>
            </a:pPr>
            <a:r>
              <a:rPr lang="en"/>
              <a:t>Can’t experience positive emotion</a:t>
            </a:r>
            <a:endParaRPr/>
          </a:p>
          <a:p>
            <a:pPr indent="-317500" lvl="1" marL="914400" rtl="0" algn="l">
              <a:spcBef>
                <a:spcPts val="0"/>
              </a:spcBef>
              <a:spcAft>
                <a:spcPts val="0"/>
              </a:spcAft>
              <a:buSzPts val="1400"/>
              <a:buChar char="○"/>
            </a:pPr>
            <a:r>
              <a:rPr lang="en"/>
              <a:t>Irritability</a:t>
            </a:r>
            <a:r>
              <a:rPr lang="en"/>
              <a:t>, angry outbursts</a:t>
            </a:r>
            <a:endParaRPr/>
          </a:p>
          <a:p>
            <a:pPr indent="-317500" lvl="1" marL="914400" rtl="0" algn="l">
              <a:spcBef>
                <a:spcPts val="0"/>
              </a:spcBef>
              <a:spcAft>
                <a:spcPts val="0"/>
              </a:spcAft>
              <a:buSzPts val="1400"/>
              <a:buChar char="○"/>
            </a:pPr>
            <a:r>
              <a:rPr lang="en"/>
              <a:t>Reckless behavior</a:t>
            </a:r>
            <a:endParaRPr/>
          </a:p>
          <a:p>
            <a:pPr indent="-317500" lvl="1" marL="914400" rtl="0" algn="l">
              <a:spcBef>
                <a:spcPts val="0"/>
              </a:spcBef>
              <a:spcAft>
                <a:spcPts val="0"/>
              </a:spcAft>
              <a:buSzPts val="1400"/>
              <a:buChar char="○"/>
            </a:pPr>
            <a:r>
              <a:rPr lang="en"/>
              <a:t>Hypervigilance</a:t>
            </a:r>
            <a:endParaRPr/>
          </a:p>
          <a:p>
            <a:pPr indent="-317500" lvl="1" marL="914400" rtl="0" algn="l">
              <a:spcBef>
                <a:spcPts val="0"/>
              </a:spcBef>
              <a:spcAft>
                <a:spcPts val="0"/>
              </a:spcAft>
              <a:buSzPts val="1400"/>
              <a:buChar char="○"/>
            </a:pPr>
            <a:r>
              <a:rPr lang="en"/>
              <a:t>Easily startled</a:t>
            </a:r>
            <a:endParaRPr/>
          </a:p>
          <a:p>
            <a:pPr indent="-317500" lvl="1" marL="914400" rtl="0" algn="l">
              <a:spcBef>
                <a:spcPts val="0"/>
              </a:spcBef>
              <a:spcAft>
                <a:spcPts val="0"/>
              </a:spcAft>
              <a:buSzPts val="1400"/>
              <a:buChar char="○"/>
            </a:pPr>
            <a:r>
              <a:rPr lang="en"/>
              <a:t>Can’t concentrate</a:t>
            </a:r>
            <a:endParaRPr/>
          </a:p>
          <a:p>
            <a:pPr indent="-317500" lvl="1" marL="914400" rtl="0" algn="l">
              <a:spcBef>
                <a:spcPts val="0"/>
              </a:spcBef>
              <a:spcAft>
                <a:spcPts val="0"/>
              </a:spcAft>
              <a:buSzPts val="1400"/>
              <a:buChar char="○"/>
            </a:pPr>
            <a:r>
              <a:rPr lang="en"/>
              <a:t>Sleep problems</a:t>
            </a:r>
            <a:endParaRPr/>
          </a:p>
          <a:p>
            <a:pPr indent="-317500" lvl="1" marL="914400" rtl="0" algn="l">
              <a:spcBef>
                <a:spcPts val="0"/>
              </a:spcBef>
              <a:spcAft>
                <a:spcPts val="0"/>
              </a:spcAft>
              <a:buSzPts val="1400"/>
              <a:buChar char="○"/>
            </a:pPr>
            <a:r>
              <a:rPr lang="en"/>
              <a:t>Dissociation or derealization</a:t>
            </a:r>
            <a:endParaRPr/>
          </a:p>
          <a:p>
            <a:pPr indent="-317500" lvl="1" marL="914400" rtl="0" algn="l">
              <a:spcBef>
                <a:spcPts val="0"/>
              </a:spcBef>
              <a:spcAft>
                <a:spcPts val="0"/>
              </a:spcAft>
              <a:buSzPts val="1400"/>
              <a:buChar char="○"/>
            </a:pPr>
            <a:r>
              <a:rPr lang="en"/>
              <a:t>Panic attacks</a:t>
            </a:r>
            <a:endParaRPr/>
          </a:p>
          <a:p>
            <a:pPr indent="-317500" lvl="1" marL="914400" rtl="0" algn="l">
              <a:spcBef>
                <a:spcPts val="0"/>
              </a:spcBef>
              <a:spcAft>
                <a:spcPts val="0"/>
              </a:spcAft>
              <a:buSzPts val="1400"/>
              <a:buChar char="○"/>
            </a:pPr>
            <a:r>
              <a:rPr b="1" lang="en"/>
              <a:t>Lasts more than 1 month</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L: Trauma</a:t>
            </a:r>
            <a:endParaRPr/>
          </a:p>
        </p:txBody>
      </p:sp>
      <p:sp>
        <p:nvSpPr>
          <p:cNvPr id="370" name="Google Shape;370;p5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Adjustment Disorder</a:t>
            </a:r>
            <a:endParaRPr b="1"/>
          </a:p>
          <a:p>
            <a:pPr indent="-342900" lvl="1" marL="914400" rtl="0" algn="l">
              <a:spcBef>
                <a:spcPts val="0"/>
              </a:spcBef>
              <a:spcAft>
                <a:spcPts val="0"/>
              </a:spcAft>
              <a:buSzPts val="1800"/>
              <a:buChar char="○"/>
            </a:pPr>
            <a:r>
              <a:rPr lang="en" sz="1800"/>
              <a:t>Develops behavioral or emotional symptoms after a stressful life event within 3 months after the event occurred</a:t>
            </a:r>
            <a:endParaRPr sz="1800"/>
          </a:p>
          <a:p>
            <a:pPr indent="-342900" lvl="1" marL="914400" rtl="0" algn="l">
              <a:spcBef>
                <a:spcPts val="0"/>
              </a:spcBef>
              <a:spcAft>
                <a:spcPts val="0"/>
              </a:spcAft>
              <a:buSzPts val="1800"/>
              <a:buChar char="○"/>
            </a:pPr>
            <a:r>
              <a:rPr lang="en" sz="1800"/>
              <a:t>Distress out of portion to the stressful life event</a:t>
            </a:r>
            <a:endParaRPr sz="1800"/>
          </a:p>
          <a:p>
            <a:pPr indent="-342900" lvl="1" marL="914400" rtl="0" algn="l">
              <a:spcBef>
                <a:spcPts val="0"/>
              </a:spcBef>
              <a:spcAft>
                <a:spcPts val="0"/>
              </a:spcAft>
              <a:buSzPts val="1800"/>
              <a:buChar char="○"/>
            </a:pPr>
            <a:r>
              <a:rPr lang="en" sz="1800"/>
              <a:t>Types:</a:t>
            </a:r>
            <a:endParaRPr sz="1800"/>
          </a:p>
          <a:p>
            <a:pPr indent="-342900" lvl="2" marL="1371600" rtl="0" algn="l">
              <a:spcBef>
                <a:spcPts val="0"/>
              </a:spcBef>
              <a:spcAft>
                <a:spcPts val="0"/>
              </a:spcAft>
              <a:buSzPts val="1800"/>
              <a:buChar char="■"/>
            </a:pPr>
            <a:r>
              <a:rPr lang="en" sz="1800"/>
              <a:t>Depressed mood: low mood, tearfulness, hopelessness</a:t>
            </a:r>
            <a:endParaRPr sz="1800"/>
          </a:p>
          <a:p>
            <a:pPr indent="-342900" lvl="2" marL="1371600" rtl="0" algn="l">
              <a:spcBef>
                <a:spcPts val="0"/>
              </a:spcBef>
              <a:spcAft>
                <a:spcPts val="0"/>
              </a:spcAft>
              <a:buSzPts val="1800"/>
              <a:buChar char="■"/>
            </a:pPr>
            <a:r>
              <a:rPr lang="en" sz="1800"/>
              <a:t>Anxiety: nervousness, worry, separation anxiety</a:t>
            </a:r>
            <a:endParaRPr sz="1800"/>
          </a:p>
          <a:p>
            <a:pPr indent="-342900" lvl="2" marL="1371600" rtl="0" algn="l">
              <a:spcBef>
                <a:spcPts val="0"/>
              </a:spcBef>
              <a:spcAft>
                <a:spcPts val="0"/>
              </a:spcAft>
              <a:buSzPts val="1800"/>
              <a:buChar char="■"/>
            </a:pPr>
            <a:r>
              <a:rPr lang="en" sz="1800"/>
              <a:t>Mixed anxiety and depressed mood: both of above</a:t>
            </a:r>
            <a:endParaRPr sz="1800"/>
          </a:p>
          <a:p>
            <a:pPr indent="-342900" lvl="2" marL="1371600" rtl="0" algn="l">
              <a:spcBef>
                <a:spcPts val="0"/>
              </a:spcBef>
              <a:spcAft>
                <a:spcPts val="0"/>
              </a:spcAft>
              <a:buSzPts val="1800"/>
              <a:buChar char="■"/>
            </a:pPr>
            <a:r>
              <a:rPr lang="en" sz="1800"/>
              <a:t>Disturbance of conduct: violation of rights of others, norms, or rules</a:t>
            </a:r>
            <a:endParaRPr sz="1800"/>
          </a:p>
          <a:p>
            <a:pPr indent="-342900" lvl="2" marL="1371600" rtl="0" algn="l">
              <a:spcBef>
                <a:spcPts val="0"/>
              </a:spcBef>
              <a:spcAft>
                <a:spcPts val="0"/>
              </a:spcAft>
              <a:buSzPts val="1800"/>
              <a:buChar char="■"/>
            </a:pPr>
            <a:r>
              <a:rPr lang="en" sz="1800"/>
              <a:t>M</a:t>
            </a:r>
            <a:r>
              <a:rPr lang="en" sz="1800"/>
              <a:t>ixed disturbance of emotions and conduct: all of above</a:t>
            </a:r>
            <a:endParaRPr sz="1800"/>
          </a:p>
          <a:p>
            <a:pPr indent="-342900" lvl="2" marL="1371600" rtl="0" algn="l">
              <a:spcBef>
                <a:spcPts val="0"/>
              </a:spcBef>
              <a:spcAft>
                <a:spcPts val="0"/>
              </a:spcAft>
              <a:buSzPts val="1800"/>
              <a:buChar char="■"/>
            </a:pPr>
            <a:r>
              <a:rPr lang="en" sz="1800"/>
              <a:t>Unspecified: none of the above (e.g. physical complaints, social withdrawal)</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grpSp>
        <p:nvGrpSpPr>
          <p:cNvPr id="375" name="Google Shape;375;p60"/>
          <p:cNvGrpSpPr/>
          <p:nvPr/>
        </p:nvGrpSpPr>
        <p:grpSpPr>
          <a:xfrm>
            <a:off x="1524000" y="666749"/>
            <a:ext cx="6096074" cy="3810000"/>
            <a:chOff x="0" y="169333"/>
            <a:chExt cx="8128099" cy="5080000"/>
          </a:xfrm>
        </p:grpSpPr>
        <p:sp>
          <p:nvSpPr>
            <p:cNvPr id="376" name="Google Shape;376;p60"/>
            <p:cNvSpPr/>
            <p:nvPr/>
          </p:nvSpPr>
          <p:spPr>
            <a:xfrm>
              <a:off x="0" y="169333"/>
              <a:ext cx="2540100" cy="1524000"/>
            </a:xfrm>
            <a:prstGeom prst="rect">
              <a:avLst/>
            </a:prstGeom>
            <a:solidFill>
              <a:schemeClr val="accent5"/>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77" name="Google Shape;377;p60"/>
            <p:cNvSpPr txBox="1"/>
            <p:nvPr/>
          </p:nvSpPr>
          <p:spPr>
            <a:xfrm>
              <a:off x="0" y="169333"/>
              <a:ext cx="2540100" cy="1524000"/>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lt1"/>
                </a:buClr>
                <a:buSzPts val="1400"/>
                <a:buFont typeface="Arial"/>
                <a:buNone/>
              </a:pPr>
              <a:r>
                <a:rPr i="0" lang="en" sz="1400" u="none" cap="none" strike="noStrike">
                  <a:solidFill>
                    <a:schemeClr val="lt1"/>
                  </a:solidFill>
                  <a:latin typeface="Proxima Nova"/>
                  <a:ea typeface="Proxima Nova"/>
                  <a:cs typeface="Proxima Nova"/>
                  <a:sym typeface="Proxima Nova"/>
                </a:rPr>
                <a:t>Depression</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5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Depressed mood</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Loss of interest or pleasure</a:t>
              </a:r>
              <a:endParaRPr sz="1100">
                <a:solidFill>
                  <a:schemeClr val="lt1"/>
                </a:solidFill>
                <a:latin typeface="Proxima Nova"/>
                <a:ea typeface="Proxima Nova"/>
                <a:cs typeface="Proxima Nova"/>
                <a:sym typeface="Proxima Nova"/>
              </a:endParaRPr>
            </a:p>
          </p:txBody>
        </p:sp>
        <p:sp>
          <p:nvSpPr>
            <p:cNvPr id="378" name="Google Shape;378;p60"/>
            <p:cNvSpPr/>
            <p:nvPr/>
          </p:nvSpPr>
          <p:spPr>
            <a:xfrm>
              <a:off x="2794000" y="169333"/>
              <a:ext cx="2540100" cy="1524000"/>
            </a:xfrm>
            <a:prstGeom prst="rect">
              <a:avLst/>
            </a:prstGeom>
            <a:solidFill>
              <a:schemeClr val="accent5"/>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79" name="Google Shape;379;p60"/>
            <p:cNvSpPr txBox="1"/>
            <p:nvPr/>
          </p:nvSpPr>
          <p:spPr>
            <a:xfrm>
              <a:off x="2794000" y="169333"/>
              <a:ext cx="2540100" cy="1524000"/>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lt1"/>
                </a:buClr>
                <a:buSzPts val="1400"/>
                <a:buFont typeface="Arial"/>
                <a:buNone/>
              </a:pPr>
              <a:r>
                <a:rPr i="0" lang="en" sz="1400" u="none" cap="none" strike="noStrike">
                  <a:solidFill>
                    <a:schemeClr val="lt1"/>
                  </a:solidFill>
                  <a:latin typeface="Proxima Nova"/>
                  <a:ea typeface="Proxima Nova"/>
                  <a:cs typeface="Proxima Nova"/>
                  <a:sym typeface="Proxima Nova"/>
                </a:rPr>
                <a:t>Psychosis</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5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Delusions</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Hallucination</a:t>
              </a:r>
              <a:endParaRPr sz="1100">
                <a:solidFill>
                  <a:schemeClr val="lt1"/>
                </a:solidFill>
                <a:latin typeface="Proxima Nova"/>
                <a:ea typeface="Proxima Nova"/>
                <a:cs typeface="Proxima Nova"/>
                <a:sym typeface="Proxima Nova"/>
              </a:endParaRPr>
            </a:p>
          </p:txBody>
        </p:sp>
        <p:sp>
          <p:nvSpPr>
            <p:cNvPr id="380" name="Google Shape;380;p60"/>
            <p:cNvSpPr/>
            <p:nvPr/>
          </p:nvSpPr>
          <p:spPr>
            <a:xfrm>
              <a:off x="5587999" y="169333"/>
              <a:ext cx="2540100" cy="1524000"/>
            </a:xfrm>
            <a:prstGeom prst="rect">
              <a:avLst/>
            </a:prstGeom>
            <a:solidFill>
              <a:schemeClr val="accent5"/>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81" name="Google Shape;381;p60"/>
            <p:cNvSpPr txBox="1"/>
            <p:nvPr/>
          </p:nvSpPr>
          <p:spPr>
            <a:xfrm>
              <a:off x="5587999" y="169333"/>
              <a:ext cx="2540100" cy="1524000"/>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lt1"/>
                </a:buClr>
                <a:buSzPts val="1400"/>
                <a:buFont typeface="Arial"/>
                <a:buNone/>
              </a:pPr>
              <a:r>
                <a:rPr i="0" lang="en" sz="1400" u="none" cap="none" strike="noStrike">
                  <a:solidFill>
                    <a:schemeClr val="lt1"/>
                  </a:solidFill>
                  <a:latin typeface="Proxima Nova"/>
                  <a:ea typeface="Proxima Nova"/>
                  <a:cs typeface="Proxima Nova"/>
                  <a:sym typeface="Proxima Nova"/>
                </a:rPr>
                <a:t>Differential</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5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Depressive episode</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Manic episode</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Hypomanic episode</a:t>
              </a:r>
              <a:endParaRPr sz="1100">
                <a:solidFill>
                  <a:schemeClr val="lt1"/>
                </a:solidFill>
                <a:latin typeface="Proxima Nova"/>
                <a:ea typeface="Proxima Nova"/>
                <a:cs typeface="Proxima Nova"/>
                <a:sym typeface="Proxima Nova"/>
              </a:endParaRPr>
            </a:p>
          </p:txBody>
        </p:sp>
        <p:sp>
          <p:nvSpPr>
            <p:cNvPr id="382" name="Google Shape;382;p60"/>
            <p:cNvSpPr/>
            <p:nvPr/>
          </p:nvSpPr>
          <p:spPr>
            <a:xfrm>
              <a:off x="0" y="1947333"/>
              <a:ext cx="2540100" cy="1524000"/>
            </a:xfrm>
            <a:prstGeom prst="rect">
              <a:avLst/>
            </a:prstGeom>
            <a:solidFill>
              <a:schemeClr val="accent5"/>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83" name="Google Shape;383;p60"/>
            <p:cNvSpPr txBox="1"/>
            <p:nvPr/>
          </p:nvSpPr>
          <p:spPr>
            <a:xfrm>
              <a:off x="0" y="1947333"/>
              <a:ext cx="2540100" cy="1524000"/>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lt1"/>
                </a:buClr>
                <a:buSzPts val="1400"/>
                <a:buFont typeface="Arial"/>
                <a:buNone/>
              </a:pPr>
              <a:r>
                <a:rPr i="0" lang="en" sz="1400" u="none" cap="none" strike="noStrike">
                  <a:solidFill>
                    <a:schemeClr val="lt1"/>
                  </a:solidFill>
                  <a:latin typeface="Proxima Nova"/>
                  <a:ea typeface="Proxima Nova"/>
                  <a:cs typeface="Proxima Nova"/>
                  <a:sym typeface="Proxima Nova"/>
                </a:rPr>
                <a:t>Substance</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5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Large amounts</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Cravings</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Failed obligations</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Tolerance</a:t>
              </a:r>
              <a:r>
                <a:rPr lang="en" sz="1100">
                  <a:solidFill>
                    <a:schemeClr val="lt1"/>
                  </a:solidFill>
                  <a:latin typeface="Proxima Nova"/>
                  <a:ea typeface="Proxima Nova"/>
                  <a:cs typeface="Proxima Nova"/>
                  <a:sym typeface="Proxima Nova"/>
                </a:rPr>
                <a:t>, </a:t>
              </a:r>
              <a:r>
                <a:rPr i="0" lang="en" sz="1100" u="none" cap="none" strike="noStrike">
                  <a:solidFill>
                    <a:schemeClr val="lt1"/>
                  </a:solidFill>
                  <a:latin typeface="Proxima Nova"/>
                  <a:ea typeface="Proxima Nova"/>
                  <a:cs typeface="Proxima Nova"/>
                  <a:sym typeface="Proxima Nova"/>
                </a:rPr>
                <a:t>withdrawal</a:t>
              </a:r>
              <a:endParaRPr sz="1100">
                <a:solidFill>
                  <a:schemeClr val="lt1"/>
                </a:solidFill>
                <a:latin typeface="Proxima Nova"/>
                <a:ea typeface="Proxima Nova"/>
                <a:cs typeface="Proxima Nova"/>
                <a:sym typeface="Proxima Nova"/>
              </a:endParaRPr>
            </a:p>
          </p:txBody>
        </p:sp>
        <p:sp>
          <p:nvSpPr>
            <p:cNvPr id="384" name="Google Shape;384;p60"/>
            <p:cNvSpPr/>
            <p:nvPr/>
          </p:nvSpPr>
          <p:spPr>
            <a:xfrm>
              <a:off x="2794000" y="1947333"/>
              <a:ext cx="2540100" cy="1524000"/>
            </a:xfrm>
            <a:prstGeom prst="rect">
              <a:avLst/>
            </a:prstGeom>
            <a:solidFill>
              <a:schemeClr val="accent5"/>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85" name="Google Shape;385;p60"/>
            <p:cNvSpPr txBox="1"/>
            <p:nvPr/>
          </p:nvSpPr>
          <p:spPr>
            <a:xfrm>
              <a:off x="2794000" y="1947333"/>
              <a:ext cx="2540100" cy="1524000"/>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lt1"/>
                </a:buClr>
                <a:buSzPts val="1400"/>
                <a:buFont typeface="Arial"/>
                <a:buNone/>
              </a:pPr>
              <a:r>
                <a:rPr i="0" lang="en" sz="1400" u="none" cap="none" strike="noStrike">
                  <a:solidFill>
                    <a:schemeClr val="lt1"/>
                  </a:solidFill>
                  <a:latin typeface="Proxima Nova"/>
                  <a:ea typeface="Proxima Nova"/>
                  <a:cs typeface="Proxima Nova"/>
                  <a:sym typeface="Proxima Nova"/>
                </a:rPr>
                <a:t>Anxiety</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5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Panic or worry</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Fear of a situation, object, or phenomenon</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Out of proportion fear</a:t>
              </a:r>
              <a:endParaRPr sz="1100">
                <a:solidFill>
                  <a:schemeClr val="lt1"/>
                </a:solidFill>
                <a:latin typeface="Proxima Nova"/>
                <a:ea typeface="Proxima Nova"/>
                <a:cs typeface="Proxima Nova"/>
                <a:sym typeface="Proxima Nova"/>
              </a:endParaRPr>
            </a:p>
          </p:txBody>
        </p:sp>
        <p:sp>
          <p:nvSpPr>
            <p:cNvPr id="386" name="Google Shape;386;p60"/>
            <p:cNvSpPr/>
            <p:nvPr/>
          </p:nvSpPr>
          <p:spPr>
            <a:xfrm>
              <a:off x="5587999" y="1947333"/>
              <a:ext cx="2540100" cy="1524000"/>
            </a:xfrm>
            <a:prstGeom prst="rect">
              <a:avLst/>
            </a:prstGeom>
            <a:solidFill>
              <a:schemeClr val="accent5"/>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87" name="Google Shape;387;p60"/>
            <p:cNvSpPr txBox="1"/>
            <p:nvPr/>
          </p:nvSpPr>
          <p:spPr>
            <a:xfrm>
              <a:off x="5587999" y="1947333"/>
              <a:ext cx="2540100" cy="1524000"/>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lt1"/>
                </a:buClr>
                <a:buSzPts val="1400"/>
                <a:buFont typeface="Arial"/>
                <a:buNone/>
              </a:pPr>
              <a:r>
                <a:rPr i="0" lang="en" sz="1400" u="none" cap="none" strike="noStrike">
                  <a:solidFill>
                    <a:schemeClr val="lt1"/>
                  </a:solidFill>
                  <a:latin typeface="Proxima Nova"/>
                  <a:ea typeface="Proxima Nova"/>
                  <a:cs typeface="Proxima Nova"/>
                  <a:sym typeface="Proxima Nova"/>
                </a:rPr>
                <a:t>OCD</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5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Obsessions</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Compulsions</a:t>
              </a:r>
              <a:endParaRPr sz="1100">
                <a:solidFill>
                  <a:schemeClr val="lt1"/>
                </a:solidFill>
                <a:latin typeface="Proxima Nova"/>
                <a:ea typeface="Proxima Nova"/>
                <a:cs typeface="Proxima Nova"/>
                <a:sym typeface="Proxima Nova"/>
              </a:endParaRPr>
            </a:p>
          </p:txBody>
        </p:sp>
        <p:sp>
          <p:nvSpPr>
            <p:cNvPr id="388" name="Google Shape;388;p60"/>
            <p:cNvSpPr/>
            <p:nvPr/>
          </p:nvSpPr>
          <p:spPr>
            <a:xfrm>
              <a:off x="0" y="3725333"/>
              <a:ext cx="2540100" cy="1524000"/>
            </a:xfrm>
            <a:prstGeom prst="rect">
              <a:avLst/>
            </a:prstGeom>
            <a:solidFill>
              <a:schemeClr val="accent5"/>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89" name="Google Shape;389;p60"/>
            <p:cNvSpPr txBox="1"/>
            <p:nvPr/>
          </p:nvSpPr>
          <p:spPr>
            <a:xfrm>
              <a:off x="0" y="3725333"/>
              <a:ext cx="2540100" cy="1524000"/>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lt1"/>
                </a:buClr>
                <a:buSzPts val="1400"/>
                <a:buFont typeface="Arial"/>
                <a:buNone/>
              </a:pPr>
              <a:r>
                <a:rPr i="0" lang="en" sz="1400" u="none" cap="none" strike="noStrike">
                  <a:solidFill>
                    <a:schemeClr val="lt1"/>
                  </a:solidFill>
                  <a:latin typeface="Proxima Nova"/>
                  <a:ea typeface="Proxima Nova"/>
                  <a:cs typeface="Proxima Nova"/>
                  <a:sym typeface="Proxima Nova"/>
                </a:rPr>
                <a:t>Eating/Feeding</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5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Restricted intake</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Disturbed body image</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Binging</a:t>
              </a:r>
              <a:endParaRPr sz="1100">
                <a:solidFill>
                  <a:schemeClr val="lt1"/>
                </a:solidFill>
                <a:latin typeface="Proxima Nova"/>
                <a:ea typeface="Proxima Nova"/>
                <a:cs typeface="Proxima Nova"/>
                <a:sym typeface="Proxima Nova"/>
              </a:endParaRPr>
            </a:p>
          </p:txBody>
        </p:sp>
        <p:sp>
          <p:nvSpPr>
            <p:cNvPr id="390" name="Google Shape;390;p60"/>
            <p:cNvSpPr/>
            <p:nvPr/>
          </p:nvSpPr>
          <p:spPr>
            <a:xfrm>
              <a:off x="2794000" y="3725333"/>
              <a:ext cx="2540100" cy="1524000"/>
            </a:xfrm>
            <a:prstGeom prst="rect">
              <a:avLst/>
            </a:prstGeom>
            <a:solidFill>
              <a:schemeClr val="accent5"/>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91" name="Google Shape;391;p60"/>
            <p:cNvSpPr txBox="1"/>
            <p:nvPr/>
          </p:nvSpPr>
          <p:spPr>
            <a:xfrm>
              <a:off x="2794000" y="3725333"/>
              <a:ext cx="2540100" cy="1524000"/>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lt1"/>
                </a:buClr>
                <a:buSzPts val="1400"/>
                <a:buFont typeface="Arial"/>
                <a:buNone/>
              </a:pPr>
              <a:r>
                <a:rPr i="0" lang="en" sz="1400" u="none" cap="none" strike="noStrike">
                  <a:solidFill>
                    <a:schemeClr val="lt1"/>
                  </a:solidFill>
                  <a:latin typeface="Proxima Nova"/>
                  <a:ea typeface="Proxima Nova"/>
                  <a:cs typeface="Proxima Nova"/>
                  <a:sym typeface="Proxima Nova"/>
                </a:rPr>
                <a:t>Externalizing</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5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Inattention</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Hyperactivity/Impulsivity</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Recurrent outbursts</a:t>
              </a:r>
              <a:endParaRPr sz="1100">
                <a:solidFill>
                  <a:schemeClr val="lt1"/>
                </a:solidFill>
                <a:latin typeface="Proxima Nova"/>
                <a:ea typeface="Proxima Nova"/>
                <a:cs typeface="Proxima Nova"/>
                <a:sym typeface="Proxima Nova"/>
              </a:endParaRPr>
            </a:p>
          </p:txBody>
        </p:sp>
        <p:sp>
          <p:nvSpPr>
            <p:cNvPr id="392" name="Google Shape;392;p60"/>
            <p:cNvSpPr/>
            <p:nvPr/>
          </p:nvSpPr>
          <p:spPr>
            <a:xfrm>
              <a:off x="5587999" y="3725333"/>
              <a:ext cx="2540100" cy="1524000"/>
            </a:xfrm>
            <a:prstGeom prst="rect">
              <a:avLst/>
            </a:prstGeom>
            <a:solidFill>
              <a:schemeClr val="accent5"/>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393" name="Google Shape;393;p60"/>
            <p:cNvSpPr txBox="1"/>
            <p:nvPr/>
          </p:nvSpPr>
          <p:spPr>
            <a:xfrm>
              <a:off x="5587999" y="3725333"/>
              <a:ext cx="2540100" cy="1524000"/>
            </a:xfrm>
            <a:prstGeom prst="rect">
              <a:avLst/>
            </a:prstGeom>
            <a:noFill/>
            <a:ln>
              <a:noFill/>
            </a:ln>
          </p:spPr>
          <p:txBody>
            <a:bodyPr anchorCtr="0" anchor="t" bIns="51425" lIns="51425" spcFirstLastPara="1" rIns="51425" wrap="square" tIns="51425">
              <a:noAutofit/>
            </a:bodyPr>
            <a:lstStyle/>
            <a:p>
              <a:pPr indent="0" lvl="0" marL="0" marR="0" rtl="0" algn="l">
                <a:lnSpc>
                  <a:spcPct val="90000"/>
                </a:lnSpc>
                <a:spcBef>
                  <a:spcPts val="0"/>
                </a:spcBef>
                <a:spcAft>
                  <a:spcPts val="0"/>
                </a:spcAft>
                <a:buClr>
                  <a:schemeClr val="lt1"/>
                </a:buClr>
                <a:buSzPts val="1400"/>
                <a:buFont typeface="Arial"/>
                <a:buNone/>
              </a:pPr>
              <a:r>
                <a:rPr i="0" lang="en" sz="1400" u="none" cap="none" strike="noStrike">
                  <a:solidFill>
                    <a:schemeClr val="lt1"/>
                  </a:solidFill>
                  <a:latin typeface="Proxima Nova"/>
                  <a:ea typeface="Proxima Nova"/>
                  <a:cs typeface="Proxima Nova"/>
                  <a:sym typeface="Proxima Nova"/>
                </a:rPr>
                <a:t>Trauma</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5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Traumatic exposure</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Flashbacks</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Negative emotion</a:t>
              </a:r>
              <a:endParaRPr sz="1100">
                <a:solidFill>
                  <a:schemeClr val="lt1"/>
                </a:solidFill>
                <a:latin typeface="Proxima Nova"/>
                <a:ea typeface="Proxima Nova"/>
                <a:cs typeface="Proxima Nova"/>
                <a:sym typeface="Proxima Nova"/>
              </a:endParaRPr>
            </a:p>
            <a:p>
              <a:pPr indent="-95250" lvl="1" marL="88900" marR="0" rtl="0" algn="l">
                <a:lnSpc>
                  <a:spcPct val="90000"/>
                </a:lnSpc>
                <a:spcBef>
                  <a:spcPts val="200"/>
                </a:spcBef>
                <a:spcAft>
                  <a:spcPts val="0"/>
                </a:spcAft>
                <a:buClr>
                  <a:schemeClr val="lt1"/>
                </a:buClr>
                <a:buSzPts val="1100"/>
                <a:buFont typeface="Proxima Nova"/>
                <a:buChar char="•"/>
              </a:pPr>
              <a:r>
                <a:rPr i="0" lang="en" sz="1100" u="none" cap="none" strike="noStrike">
                  <a:solidFill>
                    <a:schemeClr val="lt1"/>
                  </a:solidFill>
                  <a:latin typeface="Proxima Nova"/>
                  <a:ea typeface="Proxima Nova"/>
                  <a:cs typeface="Proxima Nova"/>
                  <a:sym typeface="Proxima Nova"/>
                </a:rPr>
                <a:t>Hypervigilance</a:t>
              </a:r>
              <a:endParaRPr sz="1100">
                <a:solidFill>
                  <a:schemeClr val="lt1"/>
                </a:solidFill>
                <a:latin typeface="Proxima Nova"/>
                <a:ea typeface="Proxima Nova"/>
                <a:cs typeface="Proxima Nova"/>
                <a:sym typeface="Proxima Nova"/>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 Studies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#1: Lisa (</a:t>
            </a:r>
            <a:r>
              <a:rPr lang="en" u="sng">
                <a:solidFill>
                  <a:schemeClr val="hlink"/>
                </a:solidFill>
                <a:hlinkClick r:id="rId3"/>
              </a:rPr>
              <a:t>source</a:t>
            </a:r>
            <a:r>
              <a:rPr lang="en"/>
              <a:t>)</a:t>
            </a:r>
            <a:endParaRPr/>
          </a:p>
        </p:txBody>
      </p:sp>
      <p:sp>
        <p:nvSpPr>
          <p:cNvPr id="404" name="Google Shape;404;p6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Lisa was the oldest of three children, in a family that she described as “highly dysfunctional”. When Lisa was in her infancy, her parents moved to a farm in Vermont, seeking a hippie lifestyle (e.g., building their own house, eating microbiotically, not working, and schooling the children at home). Lisa’s father drank heavily and was physically abusive toward her mother. Although Lisa reports that she never saw the spousal abuse directly (she had only heard about it from her younger sister), she saw its effects when her mother appeared battered and with stitches. She described her father as very stoical and withdrawn, and suffering from anxieties and phobias. For example, he experienced great anxiety about making left turns when driving and avoided them whenever possible.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When Lisa was nine years old, her parents —who were never actually married— separated, at the time her mother was pregnant with Lisa’s younger brother. Lisa and her siblings continued to live with her mother. Lisa took on the dual roles of confidant and caretaker to her mother and younger brother. Lisa’s mother was severely depressed, unable to work, and spent three years crying almost constantly. Lisa had the job of organizing the household, as well as trying to soothe and care for her mother.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Lisa left home at 16, following a boyfriend to California where she decided to stay, and with permission from her mother, finished high school while working as a nanny. After high school, she went to college where she majored in environmental studies. Her performance in college was erratic. She had many bouts of depression and sought therapy on a number of occasions. She met her boyfriend, Albert, while in college. Though she found him to be a stabilizing influence, she described him as consistently detached and distant. After college, she moved back into the house where she had worked as a nanny, living in an adjacent cottage, and providing housework in partial exchange for rent. Soon thereafter, Albert, who holds a responsible and successful position in the computer industry, moved in with her, sharing the small rent. She described him as steady, slightly withdrawn, unemotional, and for the most part, withholding.</a:t>
            </a:r>
            <a:endParaRPr sz="11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#1: Lisa (</a:t>
            </a:r>
            <a:r>
              <a:rPr lang="en" u="sng">
                <a:solidFill>
                  <a:schemeClr val="hlink"/>
                </a:solidFill>
                <a:hlinkClick r:id="rId3"/>
              </a:rPr>
              <a:t>source</a:t>
            </a:r>
            <a:r>
              <a:rPr lang="en"/>
              <a:t>)</a:t>
            </a:r>
            <a:endParaRPr/>
          </a:p>
        </p:txBody>
      </p:sp>
      <p:sp>
        <p:nvSpPr>
          <p:cNvPr id="410" name="Google Shape;410;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At the time that she presented for treatment, Lisa was an attractive 23 year old recent college graduate, who was seeking therapy for help with feelings of depression. Lisa reported sleep problems, poor appetite, feeling down, trouble concentrating, feeling fidgety, having slow thoughts, and decreased interests in things she enjoyed. She also reported confusion over her career plans and her current relationship with her boyfriend. When she began therapy, she was living with her boyfriend and working as a laborer in a conservation project (as a way to repay her education debts) and as a part-time administrative assistant at a non-profit agency related to environmental issues. </a:t>
            </a:r>
            <a:endParaRPr sz="1100">
              <a:solidFill>
                <a:srgbClr val="000000"/>
              </a:solidFill>
            </a:endParaRPr>
          </a:p>
          <a:p>
            <a:pPr indent="0" lvl="0" marL="0" rtl="0" algn="l">
              <a:spcBef>
                <a:spcPts val="1600"/>
              </a:spcBef>
              <a:spcAft>
                <a:spcPts val="1600"/>
              </a:spcAft>
              <a:buNone/>
            </a:pPr>
            <a:r>
              <a:rPr lang="en" sz="1100">
                <a:solidFill>
                  <a:srgbClr val="000000"/>
                </a:solidFill>
              </a:rPr>
              <a:t>She had been using Zoloft to control her depression but she was still feeling depressed. Her main problems as she described them early in treatment, included a tendency to panic in stressful situations, a phobia or excessive worrying about global warming, feeling overly responsible for and tied to her mother, feeling unnaturally “clingy” and dependent on boyfriends and friends, feeling awkward and ineffective at work and unsure of her future plans, and feeling somewhat dissatisfied with her boyfriend, Albert. She also said she was feeling confused about her sexuality, as she had recently been experiencing feelings of sexual attraction towards her female friend, Jessica.</a:t>
            </a:r>
            <a:endParaRPr sz="1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SCID Overview</a:t>
            </a:r>
            <a:endParaRPr/>
          </a:p>
        </p:txBody>
      </p:sp>
      <p:sp>
        <p:nvSpPr>
          <p:cNvPr id="175" name="Google Shape;175;p2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SCID scoring</a:t>
            </a:r>
            <a:endParaRPr/>
          </a:p>
          <a:p>
            <a:pPr indent="-342900" lvl="1" marL="914400" rtl="0" algn="l">
              <a:spcBef>
                <a:spcPts val="0"/>
              </a:spcBef>
              <a:spcAft>
                <a:spcPts val="0"/>
              </a:spcAft>
              <a:buSzPts val="1800"/>
              <a:buChar char="○"/>
            </a:pPr>
            <a:r>
              <a:rPr lang="en" sz="1800"/>
              <a:t>1 = Absent</a:t>
            </a:r>
            <a:endParaRPr sz="1800"/>
          </a:p>
          <a:p>
            <a:pPr indent="-342900" lvl="1" marL="914400" rtl="0" algn="l">
              <a:spcBef>
                <a:spcPts val="0"/>
              </a:spcBef>
              <a:spcAft>
                <a:spcPts val="0"/>
              </a:spcAft>
              <a:buSzPts val="1800"/>
              <a:buChar char="○"/>
            </a:pPr>
            <a:r>
              <a:rPr lang="en" sz="1800"/>
              <a:t>2 = Sub-Threshold</a:t>
            </a:r>
            <a:endParaRPr sz="1800"/>
          </a:p>
          <a:p>
            <a:pPr indent="-342900" lvl="1" marL="914400" rtl="0" algn="l">
              <a:spcBef>
                <a:spcPts val="0"/>
              </a:spcBef>
              <a:spcAft>
                <a:spcPts val="0"/>
              </a:spcAft>
              <a:buSzPts val="1800"/>
              <a:buChar char="○"/>
            </a:pPr>
            <a:r>
              <a:rPr lang="en" sz="1800"/>
              <a:t>3 = Present</a:t>
            </a:r>
            <a:endParaRPr sz="1800"/>
          </a:p>
          <a:p>
            <a:pPr indent="-342900" lvl="0" marL="457200" rtl="0" algn="l">
              <a:spcBef>
                <a:spcPts val="0"/>
              </a:spcBef>
              <a:spcAft>
                <a:spcPts val="0"/>
              </a:spcAft>
              <a:buSzPts val="1800"/>
              <a:buChar char="●"/>
            </a:pPr>
            <a:r>
              <a:rPr lang="en"/>
              <a:t>Questions about symptoms are asked in the context of a time period, e.g.:</a:t>
            </a:r>
            <a:endParaRPr/>
          </a:p>
          <a:p>
            <a:pPr indent="-342900" lvl="1" marL="914400" rtl="0" algn="l">
              <a:spcBef>
                <a:spcPts val="0"/>
              </a:spcBef>
              <a:spcAft>
                <a:spcPts val="0"/>
              </a:spcAft>
              <a:buSzPts val="1800"/>
              <a:buChar char="○"/>
            </a:pPr>
            <a:r>
              <a:rPr lang="en" sz="1800"/>
              <a:t>After </a:t>
            </a:r>
            <a:r>
              <a:rPr lang="en" sz="1800"/>
              <a:t>the age of 18</a:t>
            </a:r>
            <a:endParaRPr sz="1800"/>
          </a:p>
          <a:p>
            <a:pPr indent="-342900" lvl="1" marL="914400" rtl="0" algn="l">
              <a:spcBef>
                <a:spcPts val="0"/>
              </a:spcBef>
              <a:spcAft>
                <a:spcPts val="0"/>
              </a:spcAft>
              <a:buSzPts val="1800"/>
              <a:buChar char="○"/>
            </a:pPr>
            <a:r>
              <a:rPr lang="en" sz="1800"/>
              <a:t>Within the last 6 months</a:t>
            </a:r>
            <a:endParaRPr sz="1800"/>
          </a:p>
          <a:p>
            <a:pPr indent="-342900" lvl="1" marL="914400" rtl="0" algn="l">
              <a:spcBef>
                <a:spcPts val="0"/>
              </a:spcBef>
              <a:spcAft>
                <a:spcPts val="0"/>
              </a:spcAft>
              <a:buSzPts val="1800"/>
              <a:buChar char="○"/>
            </a:pPr>
            <a:r>
              <a:rPr lang="en" sz="1800"/>
              <a:t>A 2-week period in the last year when symptoms were most severe</a:t>
            </a:r>
            <a:endParaRPr sz="1800"/>
          </a:p>
          <a:p>
            <a:pPr indent="-342900" lvl="0" marL="457200" rtl="0" algn="l">
              <a:spcBef>
                <a:spcPts val="0"/>
              </a:spcBef>
              <a:spcAft>
                <a:spcPts val="0"/>
              </a:spcAft>
              <a:buSzPts val="1800"/>
              <a:buChar char="●"/>
            </a:pPr>
            <a:r>
              <a:rPr lang="en"/>
              <a:t>Do the s</a:t>
            </a:r>
            <a:r>
              <a:rPr lang="en"/>
              <a:t>ymptoms cause </a:t>
            </a:r>
            <a:r>
              <a:rPr b="1" lang="en"/>
              <a:t>clinically significant distress or impairment</a:t>
            </a:r>
            <a:r>
              <a:rPr lang="en"/>
              <a:t> in social, occupational, or other important areas of functioning?</a:t>
            </a:r>
            <a:endParaRPr/>
          </a:p>
          <a:p>
            <a:pPr indent="-342900" lvl="0" marL="457200" rtl="0" algn="l">
              <a:spcBef>
                <a:spcPts val="0"/>
              </a:spcBef>
              <a:spcAft>
                <a:spcPts val="0"/>
              </a:spcAft>
              <a:buSzPts val="1800"/>
              <a:buChar char="●"/>
            </a:pPr>
            <a:r>
              <a:rPr lang="en"/>
              <a:t>Are the symptoms explained by another disorder (mental or physical), substance, or side effect of substance?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#1: Results</a:t>
            </a:r>
            <a:endParaRPr/>
          </a:p>
        </p:txBody>
      </p:sp>
      <p:sp>
        <p:nvSpPr>
          <p:cNvPr id="416" name="Google Shape;416;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Major Depressive Disorder, Recurrent, Mild</a:t>
            </a:r>
            <a:endParaRPr/>
          </a:p>
          <a:p>
            <a:pPr indent="-342900" lvl="0" marL="457200" rtl="0" algn="l">
              <a:spcBef>
                <a:spcPts val="0"/>
              </a:spcBef>
              <a:spcAft>
                <a:spcPts val="0"/>
              </a:spcAft>
              <a:buSzPts val="1800"/>
              <a:buChar char="●"/>
            </a:pPr>
            <a:r>
              <a:rPr lang="en"/>
              <a:t>Anxiety Disorder NOS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Evaluation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good interview?</a:t>
            </a:r>
            <a:endParaRPr/>
          </a:p>
        </p:txBody>
      </p:sp>
      <p:sp>
        <p:nvSpPr>
          <p:cNvPr id="427" name="Google Shape;427;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Interviewing Style</a:t>
            </a:r>
            <a:endParaRPr b="1"/>
          </a:p>
          <a:p>
            <a:pPr indent="-317500" lvl="1" marL="914400" rtl="0" algn="l">
              <a:spcBef>
                <a:spcPts val="0"/>
              </a:spcBef>
              <a:spcAft>
                <a:spcPts val="0"/>
              </a:spcAft>
              <a:buSzPts val="1400"/>
              <a:buChar char="○"/>
            </a:pPr>
            <a:r>
              <a:rPr lang="en"/>
              <a:t>Established rapport</a:t>
            </a:r>
            <a:endParaRPr/>
          </a:p>
          <a:p>
            <a:pPr indent="-317500" lvl="1" marL="914400" rtl="0" algn="l">
              <a:spcBef>
                <a:spcPts val="0"/>
              </a:spcBef>
              <a:spcAft>
                <a:spcPts val="0"/>
              </a:spcAft>
              <a:buSzPts val="1400"/>
              <a:buChar char="○"/>
            </a:pPr>
            <a:r>
              <a:rPr lang="en"/>
              <a:t>Explained purpose of interview</a:t>
            </a:r>
            <a:endParaRPr/>
          </a:p>
          <a:p>
            <a:pPr indent="-317500" lvl="1" marL="914400" rtl="0" algn="l">
              <a:spcBef>
                <a:spcPts val="0"/>
              </a:spcBef>
              <a:spcAft>
                <a:spcPts val="0"/>
              </a:spcAft>
              <a:buSzPts val="1400"/>
              <a:buChar char="○"/>
            </a:pPr>
            <a:r>
              <a:rPr lang="en"/>
              <a:t>Handled questions well</a:t>
            </a:r>
            <a:endParaRPr/>
          </a:p>
          <a:p>
            <a:pPr indent="-317500" lvl="1" marL="914400" rtl="0" algn="l">
              <a:spcBef>
                <a:spcPts val="0"/>
              </a:spcBef>
              <a:spcAft>
                <a:spcPts val="0"/>
              </a:spcAft>
              <a:buSzPts val="1400"/>
              <a:buChar char="○"/>
            </a:pPr>
            <a:r>
              <a:rPr lang="en"/>
              <a:t>Recognized and handled participant’s emotional responses (e.g. anger, tearfulness)</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good interview?</a:t>
            </a:r>
            <a:endParaRPr/>
          </a:p>
        </p:txBody>
      </p:sp>
      <p:sp>
        <p:nvSpPr>
          <p:cNvPr id="433" name="Google Shape;433;p67"/>
          <p:cNvSpPr txBox="1"/>
          <p:nvPr>
            <p:ph idx="1" type="body"/>
          </p:nvPr>
        </p:nvSpPr>
        <p:spPr>
          <a:xfrm>
            <a:off x="311700" y="1152475"/>
            <a:ext cx="4368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Obtaining Information</a:t>
            </a:r>
            <a:endParaRPr sz="1800"/>
          </a:p>
          <a:p>
            <a:pPr indent="-317500" lvl="1" marL="914400" rtl="0" algn="l">
              <a:spcBef>
                <a:spcPts val="0"/>
              </a:spcBef>
              <a:spcAft>
                <a:spcPts val="0"/>
              </a:spcAft>
              <a:buSzPts val="1400"/>
              <a:buChar char="○"/>
            </a:pPr>
            <a:r>
              <a:rPr lang="en" sz="1400"/>
              <a:t>Elicited enough information in the Overview</a:t>
            </a:r>
            <a:endParaRPr sz="1400"/>
          </a:p>
          <a:p>
            <a:pPr indent="-317500" lvl="1" marL="914400" rtl="0" algn="l">
              <a:spcBef>
                <a:spcPts val="0"/>
              </a:spcBef>
              <a:spcAft>
                <a:spcPts val="0"/>
              </a:spcAft>
              <a:buSzPts val="1400"/>
              <a:buChar char="○"/>
            </a:pPr>
            <a:r>
              <a:rPr lang="en" sz="1400"/>
              <a:t>Elicited treatment history in the Overview</a:t>
            </a:r>
            <a:endParaRPr sz="1400"/>
          </a:p>
          <a:p>
            <a:pPr indent="-317500" lvl="1" marL="914400" rtl="0" algn="l">
              <a:spcBef>
                <a:spcPts val="0"/>
              </a:spcBef>
              <a:spcAft>
                <a:spcPts val="0"/>
              </a:spcAft>
              <a:buSzPts val="1400"/>
              <a:buChar char="○"/>
            </a:pPr>
            <a:r>
              <a:rPr lang="en" sz="1400"/>
              <a:t>Followed SCID structure</a:t>
            </a:r>
            <a:endParaRPr sz="1400"/>
          </a:p>
          <a:p>
            <a:pPr indent="-317500" lvl="1" marL="914400" rtl="0" algn="l">
              <a:spcBef>
                <a:spcPts val="0"/>
              </a:spcBef>
              <a:spcAft>
                <a:spcPts val="0"/>
              </a:spcAft>
              <a:buSzPts val="1400"/>
              <a:buChar char="○"/>
            </a:pPr>
            <a:r>
              <a:rPr lang="en" sz="1400"/>
              <a:t>Got participant to describe symptoms in their own words</a:t>
            </a:r>
            <a:endParaRPr sz="1400"/>
          </a:p>
          <a:p>
            <a:pPr indent="-317500" lvl="1" marL="914400" rtl="0" algn="l">
              <a:spcBef>
                <a:spcPts val="0"/>
              </a:spcBef>
              <a:spcAft>
                <a:spcPts val="0"/>
              </a:spcAft>
              <a:buSzPts val="1400"/>
              <a:buChar char="○"/>
            </a:pPr>
            <a:r>
              <a:rPr lang="en" sz="1400"/>
              <a:t>Obtained enough information to make sound judgments</a:t>
            </a:r>
            <a:endParaRPr sz="1400"/>
          </a:p>
          <a:p>
            <a:pPr indent="-317500" lvl="1" marL="914400" rtl="0" algn="l">
              <a:spcBef>
                <a:spcPts val="0"/>
              </a:spcBef>
              <a:spcAft>
                <a:spcPts val="0"/>
              </a:spcAft>
              <a:buSzPts val="1400"/>
              <a:buChar char="○"/>
            </a:pPr>
            <a:r>
              <a:rPr lang="en" sz="1400"/>
              <a:t>Used language that was clear to participant</a:t>
            </a:r>
            <a:endParaRPr sz="1400"/>
          </a:p>
          <a:p>
            <a:pPr indent="-317500" lvl="1" marL="914400" rtl="0" algn="l">
              <a:spcBef>
                <a:spcPts val="0"/>
              </a:spcBef>
              <a:spcAft>
                <a:spcPts val="0"/>
              </a:spcAft>
              <a:buSzPts val="1400"/>
              <a:buChar char="○"/>
            </a:pPr>
            <a:r>
              <a:rPr lang="en" sz="1400"/>
              <a:t>Took already-obtained information into account when asking questions</a:t>
            </a:r>
            <a:endParaRPr sz="1400"/>
          </a:p>
        </p:txBody>
      </p:sp>
      <p:sp>
        <p:nvSpPr>
          <p:cNvPr id="434" name="Google Shape;434;p67"/>
          <p:cNvSpPr txBox="1"/>
          <p:nvPr>
            <p:ph idx="4294967295" type="body"/>
          </p:nvPr>
        </p:nvSpPr>
        <p:spPr>
          <a:xfrm>
            <a:off x="4311600" y="1461325"/>
            <a:ext cx="4758000" cy="34164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lang="en" sz="1400"/>
              <a:t>Took already-obtained information into account when asking questions</a:t>
            </a:r>
            <a:endParaRPr sz="1400"/>
          </a:p>
          <a:p>
            <a:pPr indent="-317500" lvl="1" marL="914400" rtl="0" algn="l">
              <a:spcBef>
                <a:spcPts val="0"/>
              </a:spcBef>
              <a:spcAft>
                <a:spcPts val="0"/>
              </a:spcAft>
              <a:buSzPts val="1400"/>
              <a:buChar char="○"/>
            </a:pPr>
            <a:r>
              <a:rPr lang="en" sz="1400"/>
              <a:t>Resolved contradictions in participant’s story</a:t>
            </a:r>
            <a:endParaRPr sz="1400"/>
          </a:p>
          <a:p>
            <a:pPr indent="-317500" lvl="1" marL="914400" rtl="0" algn="l">
              <a:spcBef>
                <a:spcPts val="0"/>
              </a:spcBef>
              <a:spcAft>
                <a:spcPts val="0"/>
              </a:spcAft>
              <a:buSzPts val="1400"/>
              <a:buChar char="○"/>
            </a:pPr>
            <a:r>
              <a:rPr lang="en" sz="1400"/>
              <a:t>Followed skip instructions</a:t>
            </a:r>
            <a:endParaRPr sz="1400"/>
          </a:p>
          <a:p>
            <a:pPr indent="-317500" lvl="1" marL="914400" rtl="0" algn="l">
              <a:spcBef>
                <a:spcPts val="0"/>
              </a:spcBef>
              <a:spcAft>
                <a:spcPts val="0"/>
              </a:spcAft>
              <a:buSzPts val="1400"/>
              <a:buChar char="○"/>
            </a:pPr>
            <a:r>
              <a:rPr lang="en" sz="1400"/>
              <a:t>Skipped sections when appropriate</a:t>
            </a:r>
            <a:endParaRPr sz="1400"/>
          </a:p>
          <a:p>
            <a:pPr indent="-317500" lvl="1" marL="914400" rtl="0" algn="l">
              <a:spcBef>
                <a:spcPts val="0"/>
              </a:spcBef>
              <a:spcAft>
                <a:spcPts val="0"/>
              </a:spcAft>
              <a:buSzPts val="1400"/>
              <a:buChar char="○"/>
            </a:pPr>
            <a:r>
              <a:rPr lang="en" sz="1400"/>
              <a:t>Questions were focused on appropriate time periods</a:t>
            </a:r>
            <a:endParaRPr sz="1400"/>
          </a:p>
          <a:p>
            <a:pPr indent="-317500" lvl="1" marL="914400" rtl="0" algn="l">
              <a:spcBef>
                <a:spcPts val="0"/>
              </a:spcBef>
              <a:spcAft>
                <a:spcPts val="0"/>
              </a:spcAft>
              <a:buSzPts val="1400"/>
              <a:buChar char="○"/>
            </a:pPr>
            <a:r>
              <a:rPr lang="en" sz="1400"/>
              <a:t>Clearly distinguished easily-confused symptoms</a:t>
            </a:r>
            <a:endParaRPr sz="1400"/>
          </a:p>
          <a:p>
            <a:pPr indent="-317500" lvl="1" marL="914400" rtl="0" algn="l">
              <a:spcBef>
                <a:spcPts val="0"/>
              </a:spcBef>
              <a:spcAft>
                <a:spcPts val="0"/>
              </a:spcAft>
              <a:buSzPts val="1400"/>
              <a:buChar char="○"/>
            </a:pPr>
            <a:r>
              <a:rPr lang="en" sz="1400"/>
              <a:t>Helped participant not ramble on or get off-topic</a:t>
            </a:r>
            <a:endParaRPr sz="1400"/>
          </a:p>
          <a:p>
            <a:pPr indent="-317500" lvl="1" marL="914400" rtl="0" algn="l">
              <a:spcBef>
                <a:spcPts val="0"/>
              </a:spcBef>
              <a:spcAft>
                <a:spcPts val="0"/>
              </a:spcAft>
              <a:buSzPts val="1400"/>
              <a:buChar char="○"/>
            </a:pPr>
            <a:r>
              <a:rPr lang="en" sz="1400"/>
              <a:t>Completed interview within 60-90 minutes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SAND-21 SCID Modules</a:t>
            </a:r>
            <a:endParaRPr/>
          </a:p>
        </p:txBody>
      </p:sp>
      <p:sp>
        <p:nvSpPr>
          <p:cNvPr id="181" name="Google Shape;181;p29"/>
          <p:cNvSpPr txBox="1"/>
          <p:nvPr>
            <p:ph idx="1" type="body"/>
          </p:nvPr>
        </p:nvSpPr>
        <p:spPr>
          <a:xfrm>
            <a:off x="311700" y="1152475"/>
            <a:ext cx="3999900" cy="351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highlight>
                  <a:srgbClr val="FFFFFF"/>
                </a:highlight>
              </a:rPr>
              <a:t>Module A: </a:t>
            </a:r>
            <a:r>
              <a:rPr lang="en">
                <a:highlight>
                  <a:srgbClr val="FFFFFF"/>
                </a:highlight>
              </a:rPr>
              <a:t>Depression</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Without specifiers</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Without Premenstrual Dysphoric Disorder</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Module BC Screen: Psychotic</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Module D: Differential Diagnosis</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Not conducted during actual interview</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Module E: Substance</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Module F: Anxiety</a:t>
            </a:r>
            <a:endParaRPr sz="1800"/>
          </a:p>
        </p:txBody>
      </p:sp>
      <p:sp>
        <p:nvSpPr>
          <p:cNvPr id="182" name="Google Shape;182;p29"/>
          <p:cNvSpPr txBox="1"/>
          <p:nvPr>
            <p:ph idx="4294967295"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highlight>
                  <a:schemeClr val="lt1"/>
                </a:highlight>
              </a:rPr>
              <a:t>Module G: OCD</a:t>
            </a:r>
            <a:endParaRPr sz="1800">
              <a:highlight>
                <a:schemeClr val="lt1"/>
              </a:highlight>
            </a:endParaRPr>
          </a:p>
          <a:p>
            <a:pPr indent="-342900" lvl="0" marL="457200" rtl="0" algn="l">
              <a:spcBef>
                <a:spcPts val="0"/>
              </a:spcBef>
              <a:spcAft>
                <a:spcPts val="0"/>
              </a:spcAft>
              <a:buSzPts val="1800"/>
              <a:buChar char="●"/>
            </a:pPr>
            <a:r>
              <a:rPr lang="en" sz="1800">
                <a:highlight>
                  <a:schemeClr val="lt1"/>
                </a:highlight>
              </a:rPr>
              <a:t>Module I: Eating/Feeding</a:t>
            </a:r>
            <a:endParaRPr sz="1800">
              <a:highlight>
                <a:schemeClr val="lt1"/>
              </a:highlight>
            </a:endParaRPr>
          </a:p>
          <a:p>
            <a:pPr indent="-342900" lvl="0" marL="457200" rtl="0" algn="l">
              <a:spcBef>
                <a:spcPts val="0"/>
              </a:spcBef>
              <a:spcAft>
                <a:spcPts val="0"/>
              </a:spcAft>
              <a:buSzPts val="1800"/>
              <a:buChar char="●"/>
            </a:pPr>
            <a:r>
              <a:rPr lang="en" sz="1800">
                <a:highlight>
                  <a:schemeClr val="lt1"/>
                </a:highlight>
              </a:rPr>
              <a:t>Module K: Externalizing</a:t>
            </a:r>
            <a:endParaRPr sz="1800">
              <a:highlight>
                <a:schemeClr val="lt1"/>
              </a:highlight>
            </a:endParaRPr>
          </a:p>
          <a:p>
            <a:pPr indent="-342900" lvl="1" marL="914400" rtl="0" algn="l">
              <a:spcBef>
                <a:spcPts val="0"/>
              </a:spcBef>
              <a:spcAft>
                <a:spcPts val="0"/>
              </a:spcAft>
              <a:buSzPts val="1800"/>
              <a:buChar char="○"/>
            </a:pPr>
            <a:r>
              <a:rPr lang="en" sz="1800">
                <a:highlight>
                  <a:schemeClr val="lt1"/>
                </a:highlight>
              </a:rPr>
              <a:t>Only ADHD and Intermittent Explosive Disorder</a:t>
            </a:r>
            <a:endParaRPr sz="1800">
              <a:highlight>
                <a:schemeClr val="lt1"/>
              </a:highlight>
            </a:endParaRPr>
          </a:p>
          <a:p>
            <a:pPr indent="-342900" lvl="0" marL="457200" rtl="0" algn="l">
              <a:spcBef>
                <a:spcPts val="0"/>
              </a:spcBef>
              <a:spcAft>
                <a:spcPts val="0"/>
              </a:spcAft>
              <a:buSzPts val="1800"/>
              <a:buChar char="●"/>
            </a:pPr>
            <a:r>
              <a:rPr lang="en" sz="1800">
                <a:highlight>
                  <a:schemeClr val="lt1"/>
                </a:highlight>
              </a:rPr>
              <a:t>Module L: Trauma</a:t>
            </a:r>
            <a:endParaRPr sz="1800"/>
          </a:p>
          <a:p>
            <a:pPr indent="0" lvl="0" marL="0" rtl="0" algn="l">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versus Screen</a:t>
            </a:r>
            <a:endParaRPr/>
          </a:p>
        </p:txBody>
      </p:sp>
      <p:sp>
        <p:nvSpPr>
          <p:cNvPr id="188" name="Google Shape;18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major DSM-5 diagnosis gets a module to a</a:t>
            </a:r>
            <a:r>
              <a:rPr lang="en" sz="1800"/>
              <a:t>ssess severity and specific symptoms</a:t>
            </a:r>
            <a:endParaRPr sz="1800"/>
          </a:p>
          <a:p>
            <a:pPr indent="-342900" lvl="0" marL="457200" rtl="0" algn="l">
              <a:spcBef>
                <a:spcPts val="0"/>
              </a:spcBef>
              <a:spcAft>
                <a:spcPts val="0"/>
              </a:spcAft>
              <a:buSzPts val="1800"/>
              <a:buChar char="●"/>
            </a:pPr>
            <a:r>
              <a:rPr lang="en"/>
              <a:t>A screener is much shorter and determines the presence or absence of the disorder</a:t>
            </a:r>
            <a:endParaRPr/>
          </a:p>
          <a:p>
            <a:pPr indent="-342900" lvl="0" marL="457200" rtl="0" algn="l">
              <a:spcBef>
                <a:spcPts val="0"/>
              </a:spcBef>
              <a:spcAft>
                <a:spcPts val="0"/>
              </a:spcAft>
              <a:buSzPts val="1800"/>
              <a:buChar char="●"/>
            </a:pPr>
            <a:r>
              <a:rPr lang="en"/>
              <a:t>The Psychotic Screener “</a:t>
            </a:r>
            <a:r>
              <a:rPr lang="en"/>
              <a:t>assesses only the lifetime presence of delusions and hallucinations, and is generally used for the purpose of screening out from a study cases with a lifetime history of psychotic symptoms”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disorders may invalidate the SCID</a:t>
            </a:r>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lang="en"/>
              <a:t>Some individuals with severe cognitive impairment, agitation, or severe psychotic symptoms cannot be interviewed using the SCID‐5”</a:t>
            </a:r>
            <a:endParaRPr/>
          </a:p>
          <a:p>
            <a:pPr indent="-342900" lvl="0" marL="457200" rtl="0" algn="l">
              <a:spcBef>
                <a:spcPts val="0"/>
              </a:spcBef>
              <a:spcAft>
                <a:spcPts val="0"/>
              </a:spcAft>
              <a:buSzPts val="1800"/>
              <a:buChar char="●"/>
            </a:pPr>
            <a:r>
              <a:rPr lang="en"/>
              <a:t>No modules for autism, developmental disorders, or intellectual disability</a:t>
            </a:r>
            <a:endParaRPr/>
          </a:p>
          <a:p>
            <a:pPr indent="-342900" lvl="0" marL="457200" rtl="0" algn="l">
              <a:spcBef>
                <a:spcPts val="0"/>
              </a:spcBef>
              <a:spcAft>
                <a:spcPts val="0"/>
              </a:spcAft>
              <a:buSzPts val="1800"/>
              <a:buChar char="●"/>
            </a:pPr>
            <a:r>
              <a:rPr lang="en"/>
              <a:t>Symptoms of autism or ID may appear in other modules</a:t>
            </a:r>
            <a:endParaRPr/>
          </a:p>
          <a:p>
            <a:pPr indent="-342900" lvl="0" marL="457200" rtl="0" algn="l">
              <a:spcBef>
                <a:spcPts val="0"/>
              </a:spcBef>
              <a:spcAft>
                <a:spcPts val="0"/>
              </a:spcAft>
              <a:buSzPts val="1800"/>
              <a:buChar char="●"/>
            </a:pPr>
            <a:r>
              <a:rPr lang="en"/>
              <a:t>SAND-21 will not include any personality disorder modules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factors to consider</a:t>
            </a:r>
            <a:endParaRPr/>
          </a:p>
        </p:txBody>
      </p:sp>
      <p:sp>
        <p:nvSpPr>
          <p:cNvPr id="200" name="Google Shape;20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participants will be from the FFCWS sample</a:t>
            </a:r>
            <a:endParaRPr/>
          </a:p>
          <a:p>
            <a:pPr indent="-342900" lvl="1" marL="914400" rtl="0" algn="l">
              <a:spcBef>
                <a:spcPts val="0"/>
              </a:spcBef>
              <a:spcAft>
                <a:spcPts val="0"/>
              </a:spcAft>
              <a:buSzPts val="1800"/>
              <a:buChar char="○"/>
            </a:pPr>
            <a:r>
              <a:rPr lang="en" sz="1800"/>
              <a:t>75% were born to unmarried mothers in urban areas</a:t>
            </a:r>
            <a:endParaRPr sz="1800"/>
          </a:p>
          <a:p>
            <a:pPr indent="-342900" lvl="1" marL="914400" rtl="0" algn="l">
              <a:spcBef>
                <a:spcPts val="0"/>
              </a:spcBef>
              <a:spcAft>
                <a:spcPts val="0"/>
              </a:spcAft>
              <a:buSzPts val="1800"/>
              <a:buChar char="○"/>
            </a:pPr>
            <a:r>
              <a:rPr lang="en" sz="1800"/>
              <a:t>70% Black/African-American</a:t>
            </a:r>
            <a:endParaRPr sz="1800"/>
          </a:p>
          <a:p>
            <a:pPr indent="-342900" lvl="1" marL="914400" rtl="0" algn="l">
              <a:spcBef>
                <a:spcPts val="0"/>
              </a:spcBef>
              <a:spcAft>
                <a:spcPts val="0"/>
              </a:spcAft>
              <a:buSzPts val="1800"/>
              <a:buChar char="○"/>
            </a:pPr>
            <a:r>
              <a:rPr lang="en" sz="1800"/>
              <a:t>Exposure to community violence and early-life adversity</a:t>
            </a:r>
            <a:endParaRPr sz="1800"/>
          </a:p>
          <a:p>
            <a:pPr indent="-342900" lvl="1" marL="914400" rtl="0" algn="l">
              <a:spcBef>
                <a:spcPts val="0"/>
              </a:spcBef>
              <a:spcAft>
                <a:spcPts val="0"/>
              </a:spcAft>
              <a:buSzPts val="1800"/>
              <a:buChar char="○"/>
            </a:pPr>
            <a:r>
              <a:rPr lang="en" sz="1800"/>
              <a:t>Poverty, material hardship</a:t>
            </a:r>
            <a:endParaRPr sz="1800"/>
          </a:p>
          <a:p>
            <a:pPr indent="-342900" lvl="1" marL="914400" rtl="0" algn="l">
              <a:spcBef>
                <a:spcPts val="0"/>
              </a:spcBef>
              <a:spcAft>
                <a:spcPts val="0"/>
              </a:spcAft>
              <a:buSzPts val="1800"/>
              <a:buChar char="○"/>
            </a:pPr>
            <a:r>
              <a:rPr lang="en" sz="1800"/>
              <a:t>No one older than 25 years old</a:t>
            </a:r>
            <a:endParaRPr sz="1800"/>
          </a:p>
          <a:p>
            <a:pPr indent="-342900" lvl="0" marL="457200" rtl="0" algn="l">
              <a:spcBef>
                <a:spcPts val="0"/>
              </a:spcBef>
              <a:spcAft>
                <a:spcPts val="0"/>
              </a:spcAft>
              <a:buSzPts val="1800"/>
              <a:buChar char="●"/>
            </a:pPr>
            <a:r>
              <a:rPr lang="en"/>
              <a:t>Measured by KSADS at age 15, </a:t>
            </a:r>
            <a:r>
              <a:rPr lang="en"/>
              <a:t>participants were pretty healthy</a:t>
            </a:r>
            <a:endParaRPr/>
          </a:p>
          <a:p>
            <a:pPr indent="-342900" lvl="1" marL="914400" rtl="0" algn="l">
              <a:spcBef>
                <a:spcPts val="0"/>
              </a:spcBef>
              <a:spcAft>
                <a:spcPts val="0"/>
              </a:spcAft>
              <a:buSzPts val="1800"/>
              <a:buChar char="○"/>
            </a:pPr>
            <a:r>
              <a:rPr lang="en" sz="1800"/>
              <a:t>Most common among children</a:t>
            </a:r>
            <a:endParaRPr sz="1800"/>
          </a:p>
          <a:p>
            <a:pPr indent="-342900" lvl="2" marL="1371600" rtl="0" algn="l">
              <a:spcBef>
                <a:spcPts val="0"/>
              </a:spcBef>
              <a:spcAft>
                <a:spcPts val="0"/>
              </a:spcAft>
              <a:buSzPts val="1800"/>
              <a:buChar char="■"/>
            </a:pPr>
            <a:r>
              <a:rPr lang="en" sz="1800"/>
              <a:t>ADHD, depression, panic attacks, social phobia</a:t>
            </a:r>
            <a:endParaRPr sz="1800"/>
          </a:p>
          <a:p>
            <a:pPr indent="-342900" lvl="1" marL="914400" rtl="0" algn="l">
              <a:spcBef>
                <a:spcPts val="0"/>
              </a:spcBef>
              <a:spcAft>
                <a:spcPts val="0"/>
              </a:spcAft>
              <a:buSzPts val="1800"/>
              <a:buChar char="○"/>
            </a:pPr>
            <a:r>
              <a:rPr lang="en" sz="1800"/>
              <a:t>Most common among PCGs</a:t>
            </a:r>
            <a:endParaRPr sz="1800"/>
          </a:p>
          <a:p>
            <a:pPr indent="-342900" lvl="2" marL="1371600" rtl="0" algn="l">
              <a:spcBef>
                <a:spcPts val="0"/>
              </a:spcBef>
              <a:spcAft>
                <a:spcPts val="0"/>
              </a:spcAft>
              <a:buSzPts val="1800"/>
              <a:buChar char="■"/>
            </a:pPr>
            <a:r>
              <a:rPr lang="en" sz="1800"/>
              <a:t>Social phobia, specific phobia, depression, panic attacks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3"/>
          <p:cNvPicPr preferRelativeResize="0"/>
          <p:nvPr/>
        </p:nvPicPr>
        <p:blipFill>
          <a:blip r:embed="rId3">
            <a:alphaModFix/>
          </a:blip>
          <a:stretch>
            <a:fillRect/>
          </a:stretch>
        </p:blipFill>
        <p:spPr>
          <a:xfrm>
            <a:off x="1184913" y="152400"/>
            <a:ext cx="677418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
      <a:dk1>
        <a:srgbClr val="000000"/>
      </a:dk1>
      <a:lt1>
        <a:srgbClr val="FFFFFF"/>
      </a:lt1>
      <a:dk2>
        <a:srgbClr val="413024"/>
      </a:dk2>
      <a:lt2>
        <a:srgbClr val="E2E6E8"/>
      </a:lt2>
      <a:accent1>
        <a:srgbClr val="BE9A86"/>
      </a:accent1>
      <a:accent2>
        <a:srgbClr val="ADA176"/>
      </a:accent2>
      <a:accent3>
        <a:srgbClr val="9FA77F"/>
      </a:accent3>
      <a:accent4>
        <a:srgbClr val="8AAB75"/>
      </a:accent4>
      <a:accent5>
        <a:srgbClr val="81AD82"/>
      </a:accent5>
      <a:accent6>
        <a:srgbClr val="77AE8F"/>
      </a:accent6>
      <a:hlink>
        <a:srgbClr val="5A87A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