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68CFB-4F05-4385-A204-737F302D0716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2866D-C0B7-4241-9045-977598070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2866D-C0B7-4241-9045-9775980704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7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2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4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1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792B-82C0-42A5-8BA4-82282FF9B7E9}" type="datetimeFigureOut">
              <a:rPr lang="ko-KR" altLang="en-US" smtClean="0"/>
              <a:t>2018-01-08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8E33-71AC-4C05-8F2E-E26BFC347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54" y="997574"/>
            <a:ext cx="6193631" cy="4079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75" y="1783071"/>
            <a:ext cx="6193631" cy="40790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396" y="2618573"/>
            <a:ext cx="5850731" cy="36576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628761" y="1504950"/>
            <a:ext cx="2925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149605" y="1102762"/>
            <a:ext cx="321299" cy="321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1</a:t>
            </a:r>
            <a:endParaRPr lang="ko-KR" altLang="en-US" sz="135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54127" y="1114182"/>
            <a:ext cx="21499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>
                <a:solidFill>
                  <a:srgbClr val="FF0000"/>
                </a:solidFill>
              </a:rPr>
              <a:t>사용하고자하는 폴더에서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628761" y="2279295"/>
            <a:ext cx="2925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149605" y="1877107"/>
            <a:ext cx="321299" cy="321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2</a:t>
            </a:r>
            <a:endParaRPr lang="ko-KR" altLang="en-US" sz="13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54127" y="1888527"/>
            <a:ext cx="19866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rgbClr val="FF0000"/>
                </a:solidFill>
              </a:rPr>
              <a:t>cmd.exe</a:t>
            </a:r>
            <a:r>
              <a:rPr lang="ko-KR" altLang="en-US" sz="1350" dirty="0">
                <a:solidFill>
                  <a:srgbClr val="FF0000"/>
                </a:solidFill>
              </a:rPr>
              <a:t>로 쉘을 띄운다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628761" y="3236171"/>
            <a:ext cx="2925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149605" y="2833982"/>
            <a:ext cx="321299" cy="321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3</a:t>
            </a:r>
            <a:endParaRPr lang="ko-KR" altLang="en-US" sz="135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54127" y="2845402"/>
            <a:ext cx="18911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err="1">
                <a:solidFill>
                  <a:srgbClr val="FF0000"/>
                </a:solidFill>
              </a:rPr>
              <a:t>jupyter</a:t>
            </a:r>
            <a:r>
              <a:rPr lang="en-US" altLang="ko-KR" sz="1350" dirty="0">
                <a:solidFill>
                  <a:srgbClr val="FF0000"/>
                </a:solidFill>
              </a:rPr>
              <a:t> notebook</a:t>
            </a:r>
            <a:r>
              <a:rPr lang="ko-KR" altLang="en-US" sz="1350" dirty="0">
                <a:solidFill>
                  <a:srgbClr val="FF000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6213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190237"/>
            <a:ext cx="6858000" cy="58864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6095611" y="3600450"/>
            <a:ext cx="6208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6555836" y="3279151"/>
            <a:ext cx="321299" cy="321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1</a:t>
            </a:r>
            <a:endParaRPr lang="ko-KR" altLang="en-US" sz="135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60358" y="3290572"/>
            <a:ext cx="15183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>
                <a:solidFill>
                  <a:srgbClr val="FF0000"/>
                </a:solidFill>
              </a:rPr>
              <a:t>새로운 노트 생성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1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257300"/>
            <a:ext cx="6858000" cy="588645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2590412" y="1989365"/>
            <a:ext cx="4676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7266479" y="1831352"/>
            <a:ext cx="321299" cy="321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1</a:t>
            </a:r>
            <a:endParaRPr lang="ko-KR" altLang="en-US" sz="13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71001" y="1842772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>
                <a:solidFill>
                  <a:srgbClr val="FF0000"/>
                </a:solidFill>
              </a:rPr>
              <a:t>문서제목입력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57868" y="3056165"/>
            <a:ext cx="38086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457868" y="3056164"/>
            <a:ext cx="3808612" cy="503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266479" y="2895514"/>
            <a:ext cx="321299" cy="3212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2</a:t>
            </a:r>
            <a:endParaRPr lang="ko-KR" altLang="en-US" sz="13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71001" y="2906935"/>
            <a:ext cx="142295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rgbClr val="FF0000"/>
                </a:solidFill>
              </a:rPr>
              <a:t>Markdown</a:t>
            </a:r>
            <a:r>
              <a:rPr lang="ko-KR" altLang="en-US" sz="1350" dirty="0">
                <a:solidFill>
                  <a:srgbClr val="FF0000"/>
                </a:solidFill>
              </a:rPr>
              <a:t>이나 </a:t>
            </a:r>
            <a:endParaRPr lang="en-US" altLang="ko-KR" sz="1350" dirty="0">
              <a:solidFill>
                <a:srgbClr val="FF0000"/>
              </a:solidFill>
            </a:endParaRPr>
          </a:p>
          <a:p>
            <a:r>
              <a:rPr lang="en-US" altLang="ko-KR" sz="1350" dirty="0">
                <a:solidFill>
                  <a:srgbClr val="FF0000"/>
                </a:solidFill>
              </a:rPr>
              <a:t>Python </a:t>
            </a:r>
            <a:r>
              <a:rPr lang="ko-KR" altLang="en-US" sz="1350" dirty="0">
                <a:solidFill>
                  <a:srgbClr val="FF0000"/>
                </a:solidFill>
              </a:rPr>
              <a:t>코드 </a:t>
            </a:r>
            <a:endParaRPr lang="en-US" altLang="ko-KR" sz="1350" dirty="0">
              <a:solidFill>
                <a:srgbClr val="FF0000"/>
              </a:solidFill>
            </a:endParaRPr>
          </a:p>
          <a:p>
            <a:r>
              <a:rPr lang="ko-KR" altLang="en-US" sz="1350" dirty="0">
                <a:solidFill>
                  <a:srgbClr val="FF0000"/>
                </a:solidFill>
              </a:rPr>
              <a:t>입력 및 실행</a:t>
            </a:r>
          </a:p>
        </p:txBody>
      </p:sp>
    </p:spTree>
    <p:extLst>
      <p:ext uri="{BB962C8B-B14F-4D97-AF65-F5344CB8AC3E}">
        <p14:creationId xmlns:p14="http://schemas.microsoft.com/office/powerpoint/2010/main" val="97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6657" y="590550"/>
            <a:ext cx="3248025" cy="127635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-225396" y="622386"/>
            <a:ext cx="2581275" cy="227647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2"/>
          <a:srcRect r="20147"/>
          <a:stretch/>
        </p:blipFill>
        <p:spPr>
          <a:xfrm>
            <a:off x="-269557" y="3186057"/>
            <a:ext cx="2593657" cy="127635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 rotWithShape="1">
          <a:blip r:embed="rId4"/>
          <a:srcRect b="35902"/>
          <a:stretch/>
        </p:blipFill>
        <p:spPr>
          <a:xfrm>
            <a:off x="2465064" y="877074"/>
            <a:ext cx="3228975" cy="35044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25396" y="33790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ko-KR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55282" y="2923889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LineStyle</a:t>
            </a:r>
            <a:endParaRPr lang="ko-KR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6014" y="337907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endParaRPr lang="ko-KR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871661" y="590550"/>
            <a:ext cx="3248025" cy="127635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4"/>
          <a:srcRect t="63401"/>
          <a:stretch/>
        </p:blipFill>
        <p:spPr>
          <a:xfrm>
            <a:off x="5860068" y="866388"/>
            <a:ext cx="3228975" cy="20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533400"/>
            <a:ext cx="3613241" cy="3488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59" y="533399"/>
            <a:ext cx="3613241" cy="34889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1050" y="1009650"/>
            <a:ext cx="3613241" cy="28670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47956" y="1009650"/>
            <a:ext cx="3613241" cy="28670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4177" y="1082502"/>
            <a:ext cx="3449205" cy="27228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28576" y="1081722"/>
            <a:ext cx="3431933" cy="14305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28576" y="2537429"/>
            <a:ext cx="3431933" cy="12864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67068" y="1145727"/>
            <a:ext cx="353733" cy="25948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3074" y="3367892"/>
            <a:ext cx="3151066" cy="3877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84220" y="798300"/>
            <a:ext cx="570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Figure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83295" y="1009650"/>
            <a:ext cx="475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Axes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034575" y="1035391"/>
            <a:ext cx="475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Axes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009752" y="2512291"/>
            <a:ext cx="475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Axes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084919" y="768687"/>
            <a:ext cx="570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Figure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0720" y="109505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Axis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4160" y="3222189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Axis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9575" y="155154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Line2D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850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21513"/>
              </p:ext>
            </p:extLst>
          </p:nvPr>
        </p:nvGraphicFramePr>
        <p:xfrm>
          <a:off x="271272" y="290576"/>
          <a:ext cx="2865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365799932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63847851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4116890671"/>
                    </a:ext>
                  </a:extLst>
                </a:gridCol>
              </a:tblGrid>
              <a:tr h="231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x1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(attendance)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(score)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43084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15438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38170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7279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627429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73557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73112"/>
              </p:ext>
            </p:extLst>
          </p:nvPr>
        </p:nvGraphicFramePr>
        <p:xfrm>
          <a:off x="3215640" y="279400"/>
          <a:ext cx="2865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365799932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63847851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4116890671"/>
                    </a:ext>
                  </a:extLst>
                </a:gridCol>
              </a:tblGrid>
              <a:tr h="231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x1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(attendance)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(pass/fail)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43084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15438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38170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7279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627429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73557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14821"/>
              </p:ext>
            </p:extLst>
          </p:nvPr>
        </p:nvGraphicFramePr>
        <p:xfrm>
          <a:off x="6114288" y="279400"/>
          <a:ext cx="2865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365799932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63847851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4116890671"/>
                    </a:ext>
                  </a:extLst>
                </a:gridCol>
              </a:tblGrid>
              <a:tr h="231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x1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(attendance)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(grade)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43084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15438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38170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7279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627429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73557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79576" y="2148840"/>
            <a:ext cx="1198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Regression</a:t>
            </a: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2152" y="2148840"/>
            <a:ext cx="5020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Classification</a:t>
            </a: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 Logistic regression/Neural Network</a:t>
            </a:r>
            <a:r>
              <a:rPr lang="ko-KR" altLang="en-US" dirty="0" smtClean="0">
                <a:sym typeface="Wingdings" panose="05000000000000000000" pitchFamily="2" charset="2"/>
              </a:rPr>
              <a:t> 등으로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5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23825"/>
            <a:ext cx="4057650" cy="32004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374"/>
              </p:ext>
            </p:extLst>
          </p:nvPr>
        </p:nvGraphicFramePr>
        <p:xfrm>
          <a:off x="805815" y="1265301"/>
          <a:ext cx="19100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365799932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4116890671"/>
                    </a:ext>
                  </a:extLst>
                </a:gridCol>
              </a:tblGrid>
              <a:tr h="231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43084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15438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838170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7279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627429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735578"/>
                  </a:ext>
                </a:extLst>
              </a:tr>
              <a:tr h="188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5209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4469" y="942135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867025" y="847725"/>
            <a:ext cx="4333875" cy="20955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429000" y="1626506"/>
            <a:ext cx="2171700" cy="2131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600700" y="1117592"/>
            <a:ext cx="0" cy="17169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543309" y="2387349"/>
            <a:ext cx="58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49797" y="2388506"/>
            <a:ext cx="50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 smtClean="0"/>
              <a:t>Fail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975197" y="2321470"/>
            <a:ext cx="625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600700" y="2704301"/>
            <a:ext cx="547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r="49254"/>
          <a:stretch/>
        </p:blipFill>
        <p:spPr>
          <a:xfrm>
            <a:off x="7256995" y="57150"/>
            <a:ext cx="4388905" cy="3362325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 flipV="1">
            <a:off x="7726230" y="1643565"/>
            <a:ext cx="2171700" cy="2131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9376352" y="1104900"/>
            <a:ext cx="0" cy="17169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18961" y="2374657"/>
            <a:ext cx="58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750849" y="2375814"/>
            <a:ext cx="50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dirty="0" smtClean="0"/>
              <a:t>Fail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8750849" y="2361158"/>
            <a:ext cx="625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9376352" y="2743989"/>
            <a:ext cx="5476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9552520" y="457201"/>
            <a:ext cx="0" cy="119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35847" y="33519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33962" y="335196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54700" y="33519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508161" y="924983"/>
                <a:ext cx="1849289" cy="45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1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ko-KR" alt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ko-KR" alt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ko-KR" altLang="en-US" sz="1200" b="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ko-KR" altLang="en-US" sz="1200" b="0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en-US" sz="12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ko-KR" altLang="en-US" sz="1200" b="0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ko-KR" alt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161" y="924983"/>
                <a:ext cx="1849289" cy="450251"/>
              </a:xfrm>
              <a:prstGeom prst="rect">
                <a:avLst/>
              </a:prstGeom>
              <a:blipFill>
                <a:blip r:embed="rId4"/>
                <a:stretch>
                  <a:fillRect r="-8581" b="-621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5893210" y="1570549"/>
                <a:ext cx="14564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1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sz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sz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ko-KR" altLang="en-US" sz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10" y="1570549"/>
                <a:ext cx="14564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324100" y="47625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2460105" y="4920734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05" y="4920734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endCxn id="3" idx="1"/>
          </p:cNvCxnSpPr>
          <p:nvPr/>
        </p:nvCxnSpPr>
        <p:spPr>
          <a:xfrm>
            <a:off x="1872185" y="5105400"/>
            <a:ext cx="451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1536931" y="4920734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931" y="4920734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145905" y="4793039"/>
                <a:ext cx="35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05" y="4793039"/>
                <a:ext cx="3537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/>
          <p:cNvSpPr/>
          <p:nvPr/>
        </p:nvSpPr>
        <p:spPr>
          <a:xfrm>
            <a:off x="3474917" y="4762500"/>
            <a:ext cx="685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3023002" y="5105400"/>
            <a:ext cx="451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60717" y="5105400"/>
            <a:ext cx="451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4672592" y="4722614"/>
                <a:ext cx="915955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92" y="4722614"/>
                <a:ext cx="915955" cy="710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3634026" y="4920734"/>
                <a:ext cx="34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026" y="4920734"/>
                <a:ext cx="34971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50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148012"/>
            <a:ext cx="8648700" cy="336232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2351132" y="5715000"/>
            <a:ext cx="0" cy="300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667000" y="3548063"/>
            <a:ext cx="0" cy="119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67000" y="3667125"/>
            <a:ext cx="268128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351132" y="5715000"/>
            <a:ext cx="29971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12798" y="6057900"/>
            <a:ext cx="328310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276600" y="3533776"/>
            <a:ext cx="207168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369636" y="5715000"/>
            <a:ext cx="8572" cy="3429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348288" y="3834720"/>
            <a:ext cx="8572" cy="3429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162</Words>
  <Application>Microsoft Office PowerPoint</Application>
  <PresentationFormat>화면 슬라이드 쇼(4:3)</PresentationFormat>
  <Paragraphs>121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조정래</dc:creator>
  <cp:lastModifiedBy>Windows 사용자</cp:lastModifiedBy>
  <cp:revision>15</cp:revision>
  <dcterms:created xsi:type="dcterms:W3CDTF">2017-02-07T11:14:31Z</dcterms:created>
  <dcterms:modified xsi:type="dcterms:W3CDTF">2018-01-08T05:34:39Z</dcterms:modified>
</cp:coreProperties>
</file>