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4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3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7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3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5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7993-CF80-4AFD-8BF2-15AA9FBFA94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D4BE-60F4-4FA7-96AB-F04AC73B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34" y="-357188"/>
            <a:ext cx="9944100" cy="835342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619375" y="254000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62425" y="1028700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354266" y="1876425"/>
            <a:ext cx="436934" cy="466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981450" y="3028950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629508" y="2038350"/>
            <a:ext cx="436934" cy="466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468674" y="1281111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03634" y="2695572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905608" y="3495675"/>
            <a:ext cx="436934" cy="466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25491" y="4433888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040799" y="3028950"/>
            <a:ext cx="436934" cy="466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b="1" dirty="0"/>
              <a:t>1</a:t>
            </a:r>
            <a:r>
              <a:rPr lang="en-US" altLang="ko-KR" sz="850" b="1" dirty="0" smtClean="0"/>
              <a:t>0</a:t>
            </a:r>
            <a:endParaRPr lang="ko-KR" altLang="en-US" sz="850" b="1" dirty="0"/>
          </a:p>
        </p:txBody>
      </p:sp>
      <p:sp>
        <p:nvSpPr>
          <p:cNvPr id="17" name="타원 16"/>
          <p:cNvSpPr/>
          <p:nvPr/>
        </p:nvSpPr>
        <p:spPr>
          <a:xfrm>
            <a:off x="8431449" y="3729037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b="1" dirty="0" smtClean="0"/>
              <a:t>11</a:t>
            </a:r>
            <a:endParaRPr lang="ko-KR" altLang="en-US" sz="850" b="1" dirty="0"/>
          </a:p>
        </p:txBody>
      </p:sp>
      <p:sp>
        <p:nvSpPr>
          <p:cNvPr id="18" name="타원 17"/>
          <p:cNvSpPr/>
          <p:nvPr/>
        </p:nvSpPr>
        <p:spPr>
          <a:xfrm>
            <a:off x="9926874" y="4576762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b="1" dirty="0" smtClean="0"/>
              <a:t>12</a:t>
            </a:r>
            <a:endParaRPr lang="ko-KR" altLang="en-US" sz="850" b="1" dirty="0"/>
          </a:p>
        </p:txBody>
      </p:sp>
      <p:sp>
        <p:nvSpPr>
          <p:cNvPr id="19" name="타원 18"/>
          <p:cNvSpPr/>
          <p:nvPr/>
        </p:nvSpPr>
        <p:spPr>
          <a:xfrm>
            <a:off x="9126774" y="5614987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b="1" dirty="0" smtClean="0"/>
              <a:t>13</a:t>
            </a:r>
            <a:endParaRPr lang="ko-KR" altLang="en-US" sz="850" b="1" dirty="0"/>
          </a:p>
        </p:txBody>
      </p:sp>
      <p:sp>
        <p:nvSpPr>
          <p:cNvPr id="20" name="타원 19"/>
          <p:cNvSpPr/>
          <p:nvPr/>
        </p:nvSpPr>
        <p:spPr>
          <a:xfrm>
            <a:off x="7793274" y="5043487"/>
            <a:ext cx="436934" cy="466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b="1" dirty="0" smtClean="0"/>
              <a:t>14</a:t>
            </a:r>
            <a:endParaRPr lang="ko-KR" altLang="en-US" sz="850" b="1" dirty="0"/>
          </a:p>
        </p:txBody>
      </p:sp>
      <p:sp>
        <p:nvSpPr>
          <p:cNvPr id="21" name="타원 20"/>
          <p:cNvSpPr/>
          <p:nvPr/>
        </p:nvSpPr>
        <p:spPr>
          <a:xfrm>
            <a:off x="6088299" y="4143374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b="1" dirty="0" smtClean="0"/>
              <a:t>15</a:t>
            </a:r>
            <a:endParaRPr lang="ko-KR" altLang="en-US" sz="850" b="1" dirty="0"/>
          </a:p>
        </p:txBody>
      </p:sp>
      <p:sp>
        <p:nvSpPr>
          <p:cNvPr id="22" name="타원 21"/>
          <p:cNvSpPr/>
          <p:nvPr/>
        </p:nvSpPr>
        <p:spPr>
          <a:xfrm>
            <a:off x="5457217" y="5395911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b="1" dirty="0" smtClean="0"/>
              <a:t>16</a:t>
            </a:r>
            <a:endParaRPr lang="ko-KR" altLang="en-US" sz="850" b="1" dirty="0"/>
          </a:p>
        </p:txBody>
      </p:sp>
      <p:sp>
        <p:nvSpPr>
          <p:cNvPr id="23" name="타원 22"/>
          <p:cNvSpPr/>
          <p:nvPr/>
        </p:nvSpPr>
        <p:spPr>
          <a:xfrm>
            <a:off x="7695592" y="6624637"/>
            <a:ext cx="436934" cy="466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b="1" dirty="0" smtClean="0"/>
              <a:t>17</a:t>
            </a:r>
            <a:endParaRPr lang="ko-KR" altLang="en-US" sz="850" b="1" dirty="0"/>
          </a:p>
        </p:txBody>
      </p:sp>
      <p:sp>
        <p:nvSpPr>
          <p:cNvPr id="24" name="타원 23"/>
          <p:cNvSpPr/>
          <p:nvPr/>
        </p:nvSpPr>
        <p:spPr>
          <a:xfrm>
            <a:off x="8868383" y="7124699"/>
            <a:ext cx="436934" cy="466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50" b="1" dirty="0" smtClean="0"/>
              <a:t>18</a:t>
            </a:r>
            <a:endParaRPr lang="ko-KR" altLang="en-US" sz="850" b="1" dirty="0"/>
          </a:p>
        </p:txBody>
      </p:sp>
    </p:spTree>
    <p:extLst>
      <p:ext uri="{BB962C8B-B14F-4D97-AF65-F5344CB8AC3E}">
        <p14:creationId xmlns:p14="http://schemas.microsoft.com/office/powerpoint/2010/main" val="20819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2017-12-27T17:03:56Z</dcterms:created>
  <dcterms:modified xsi:type="dcterms:W3CDTF">2017-12-29T05:41:54Z</dcterms:modified>
</cp:coreProperties>
</file>