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9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A05CAE-159D-4ADA-AF59-DA4674EF15F7}"/>
              </a:ext>
            </a:extLst>
          </p:cNvPr>
          <p:cNvSpPr/>
          <p:nvPr userDrawn="1"/>
        </p:nvSpPr>
        <p:spPr>
          <a:xfrm>
            <a:off x="0" y="0"/>
            <a:ext cx="685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8F92187-5CC7-4D15-A95D-5B37D1F2811E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0CCC7-9985-45B4-ABCF-AEEBC5EE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03" y="119429"/>
            <a:ext cx="3221393" cy="6619139"/>
          </a:xfrm>
          <a:prstGeom prst="rect">
            <a:avLst/>
          </a:prstGeom>
          <a:ln>
            <a:noFill/>
          </a:ln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8567D55F-DC30-4BE6-9F29-61E74ECFC457}"/>
              </a:ext>
            </a:extLst>
          </p:cNvPr>
          <p:cNvSpPr/>
          <p:nvPr/>
        </p:nvSpPr>
        <p:spPr>
          <a:xfrm>
            <a:off x="4648200" y="3371848"/>
            <a:ext cx="1104900" cy="635000"/>
          </a:xfrm>
          <a:prstGeom prst="arc">
            <a:avLst>
              <a:gd name="adj1" fmla="val 6573994"/>
              <a:gd name="adj2" fmla="val 10679427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A5A0E-F5C8-4708-A2E8-52396B9A24DC}"/>
              </a:ext>
            </a:extLst>
          </p:cNvPr>
          <p:cNvSpPr txBox="1"/>
          <p:nvPr/>
        </p:nvSpPr>
        <p:spPr>
          <a:xfrm>
            <a:off x="5134946" y="3868348"/>
            <a:ext cx="16639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Combusted Gas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EB7C5-6B4C-4812-A631-C96301C5CF6D}"/>
              </a:ext>
            </a:extLst>
          </p:cNvPr>
          <p:cNvSpPr txBox="1"/>
          <p:nvPr/>
        </p:nvSpPr>
        <p:spPr>
          <a:xfrm>
            <a:off x="749478" y="6300398"/>
            <a:ext cx="20887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Cold blast (Air + O</a:t>
            </a:r>
            <a:r>
              <a:rPr lang="en-US" baseline="-25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F69B7-5B66-4612-9C75-B3940FD5939B}"/>
              </a:ext>
            </a:extLst>
          </p:cNvPr>
          <p:cNvSpPr txBox="1"/>
          <p:nvPr/>
        </p:nvSpPr>
        <p:spPr>
          <a:xfrm>
            <a:off x="611174" y="1217214"/>
            <a:ext cx="9874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Unit Brick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476146-B9AC-4724-A5AC-CE22557F9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9" b="2483"/>
          <a:stretch/>
        </p:blipFill>
        <p:spPr>
          <a:xfrm>
            <a:off x="689312" y="344753"/>
            <a:ext cx="831173" cy="783826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E6CFA7B9-3CFD-4A55-B50C-FF2D717EF0A7}"/>
              </a:ext>
            </a:extLst>
          </p:cNvPr>
          <p:cNvSpPr/>
          <p:nvPr/>
        </p:nvSpPr>
        <p:spPr>
          <a:xfrm flipV="1">
            <a:off x="4571959" y="344753"/>
            <a:ext cx="1125974" cy="783826"/>
          </a:xfrm>
          <a:prstGeom prst="arc">
            <a:avLst>
              <a:gd name="adj1" fmla="val 4489821"/>
              <a:gd name="adj2" fmla="val 883957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AABC-050B-42D3-AB4D-E805B57D5FFF}"/>
              </a:ext>
            </a:extLst>
          </p:cNvPr>
          <p:cNvCxnSpPr/>
          <p:nvPr/>
        </p:nvCxnSpPr>
        <p:spPr>
          <a:xfrm>
            <a:off x="1907203" y="2393950"/>
            <a:ext cx="137795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59084-E72F-4BBD-B297-24B06AEE4AB3}"/>
              </a:ext>
            </a:extLst>
          </p:cNvPr>
          <p:cNvSpPr txBox="1"/>
          <p:nvPr/>
        </p:nvSpPr>
        <p:spPr>
          <a:xfrm>
            <a:off x="335627" y="2128450"/>
            <a:ext cx="14907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Sectional</a:t>
            </a:r>
          </a:p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6C8DBC-6FBD-44EC-A463-9EF888F6E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2" y="3687336"/>
            <a:ext cx="946285" cy="21183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350F00-A551-4C86-91EF-9EDE7FACD975}"/>
              </a:ext>
            </a:extLst>
          </p:cNvPr>
          <p:cNvCxnSpPr>
            <a:cxnSpLocks/>
          </p:cNvCxnSpPr>
          <p:nvPr/>
        </p:nvCxnSpPr>
        <p:spPr>
          <a:xfrm flipV="1">
            <a:off x="2838191" y="6355080"/>
            <a:ext cx="590808" cy="6984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3CD92F-95AD-4D79-B6C2-BD7D7409EEBA}"/>
              </a:ext>
            </a:extLst>
          </p:cNvPr>
          <p:cNvSpPr txBox="1"/>
          <p:nvPr/>
        </p:nvSpPr>
        <p:spPr>
          <a:xfrm>
            <a:off x="244882" y="3089673"/>
            <a:ext cx="14907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Stage</a:t>
            </a:r>
          </a:p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7334D-8F2E-42DC-AB3C-348A1874C2E4}"/>
              </a:ext>
            </a:extLst>
          </p:cNvPr>
          <p:cNvSpPr txBox="1"/>
          <p:nvPr/>
        </p:nvSpPr>
        <p:spPr>
          <a:xfrm>
            <a:off x="5295246" y="257317"/>
            <a:ext cx="13433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Dome Shape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BE868-C61A-42D7-9A0A-C4C32CA06C94}"/>
              </a:ext>
            </a:extLst>
          </p:cNvPr>
          <p:cNvSpPr txBox="1"/>
          <p:nvPr/>
        </p:nvSpPr>
        <p:spPr>
          <a:xfrm>
            <a:off x="5320095" y="1924332"/>
            <a:ext cx="129362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Combustion </a:t>
            </a:r>
          </a:p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Chamber</a:t>
            </a:r>
          </a:p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Shape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1DFFED-9EA0-4DDC-82CE-B6461CB40B50}"/>
              </a:ext>
            </a:extLst>
          </p:cNvPr>
          <p:cNvCxnSpPr>
            <a:cxnSpLocks/>
          </p:cNvCxnSpPr>
          <p:nvPr/>
        </p:nvCxnSpPr>
        <p:spPr>
          <a:xfrm flipH="1">
            <a:off x="4852797" y="2339830"/>
            <a:ext cx="484717" cy="12396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BCB5DD-68F5-4B8A-845E-34F264CA283C}"/>
              </a:ext>
            </a:extLst>
          </p:cNvPr>
          <p:cNvSpPr txBox="1"/>
          <p:nvPr/>
        </p:nvSpPr>
        <p:spPr>
          <a:xfrm>
            <a:off x="5397842" y="5746400"/>
            <a:ext cx="113813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Gas Waste</a:t>
            </a:r>
          </a:p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Branch</a:t>
            </a:r>
          </a:p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Shape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F9A72C-F258-44F5-B5D9-90CDBBCBB054}"/>
              </a:ext>
            </a:extLst>
          </p:cNvPr>
          <p:cNvCxnSpPr>
            <a:cxnSpLocks/>
          </p:cNvCxnSpPr>
          <p:nvPr/>
        </p:nvCxnSpPr>
        <p:spPr>
          <a:xfrm flipH="1">
            <a:off x="4487333" y="6217558"/>
            <a:ext cx="973796" cy="8284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A6C5AF8-8862-47A8-A3B7-1EAB7221D5EA}"/>
              </a:ext>
            </a:extLst>
          </p:cNvPr>
          <p:cNvSpPr/>
          <p:nvPr/>
        </p:nvSpPr>
        <p:spPr>
          <a:xfrm>
            <a:off x="149632" y="3089673"/>
            <a:ext cx="1712485" cy="284546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3E1404BC-383E-4664-A7B6-014A226561E8}"/>
              </a:ext>
            </a:extLst>
          </p:cNvPr>
          <p:cNvSpPr/>
          <p:nvPr/>
        </p:nvSpPr>
        <p:spPr>
          <a:xfrm>
            <a:off x="-35983" y="0"/>
            <a:ext cx="105156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B40D8D-D3D6-4794-8EF1-111E8E0F5C8E}"/>
              </a:ext>
            </a:extLst>
          </p:cNvPr>
          <p:cNvCxnSpPr>
            <a:cxnSpLocks/>
          </p:cNvCxnSpPr>
          <p:nvPr/>
        </p:nvCxnSpPr>
        <p:spPr>
          <a:xfrm>
            <a:off x="9559548" y="114301"/>
            <a:ext cx="0" cy="7233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05039C-4CD4-4B59-8665-0812887201D1}"/>
              </a:ext>
            </a:extLst>
          </p:cNvPr>
          <p:cNvCxnSpPr>
            <a:cxnSpLocks/>
          </p:cNvCxnSpPr>
          <p:nvPr/>
        </p:nvCxnSpPr>
        <p:spPr>
          <a:xfrm>
            <a:off x="4261233" y="114301"/>
            <a:ext cx="0" cy="7519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E3A25B-200F-44D3-A03D-9E0E135F4E42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743347" y="525845"/>
            <a:ext cx="0" cy="7108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D90CCC7-9985-45B4-ABCF-AEEBC5EE0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10"/>
          <a:stretch/>
        </p:blipFill>
        <p:spPr>
          <a:xfrm flipH="1">
            <a:off x="1471149" y="114301"/>
            <a:ext cx="2164301" cy="7616123"/>
          </a:xfrm>
          <a:prstGeom prst="rect">
            <a:avLst/>
          </a:prstGeom>
          <a:ln>
            <a:noFill/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F9A72C-F258-44F5-B5D9-90CDBBCBB054}"/>
              </a:ext>
            </a:extLst>
          </p:cNvPr>
          <p:cNvCxnSpPr>
            <a:cxnSpLocks/>
          </p:cNvCxnSpPr>
          <p:nvPr/>
        </p:nvCxnSpPr>
        <p:spPr>
          <a:xfrm flipV="1">
            <a:off x="1854740" y="4248150"/>
            <a:ext cx="0" cy="19533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B5EA388-0B0F-4389-BB01-1535030A0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02"/>
          <a:stretch/>
        </p:blipFill>
        <p:spPr>
          <a:xfrm flipH="1">
            <a:off x="6364452" y="114301"/>
            <a:ext cx="1760557" cy="7616123"/>
          </a:xfrm>
          <a:prstGeom prst="rect">
            <a:avLst/>
          </a:prstGeom>
          <a:ln>
            <a:noFill/>
          </a:ln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F581D4-1F6D-47F1-ADB4-139A8EB59BDA}"/>
              </a:ext>
            </a:extLst>
          </p:cNvPr>
          <p:cNvCxnSpPr>
            <a:cxnSpLocks/>
          </p:cNvCxnSpPr>
          <p:nvPr/>
        </p:nvCxnSpPr>
        <p:spPr>
          <a:xfrm flipH="1">
            <a:off x="1116134" y="4433587"/>
            <a:ext cx="743368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6D0D40-B1A1-47C6-90CC-5EA7664B0B23}"/>
              </a:ext>
            </a:extLst>
          </p:cNvPr>
          <p:cNvCxnSpPr>
            <a:cxnSpLocks/>
          </p:cNvCxnSpPr>
          <p:nvPr/>
        </p:nvCxnSpPr>
        <p:spPr>
          <a:xfrm flipH="1">
            <a:off x="3261212" y="6217339"/>
            <a:ext cx="0" cy="89181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2484FA-31CE-4843-85EE-7BE85A75749A}"/>
              </a:ext>
            </a:extLst>
          </p:cNvPr>
          <p:cNvCxnSpPr>
            <a:cxnSpLocks/>
          </p:cNvCxnSpPr>
          <p:nvPr/>
        </p:nvCxnSpPr>
        <p:spPr>
          <a:xfrm flipH="1">
            <a:off x="1023704" y="6217339"/>
            <a:ext cx="2249608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AABC-050B-42D3-AB4D-E805B57D5FFF}"/>
              </a:ext>
            </a:extLst>
          </p:cNvPr>
          <p:cNvCxnSpPr/>
          <p:nvPr/>
        </p:nvCxnSpPr>
        <p:spPr>
          <a:xfrm>
            <a:off x="6513438" y="3606299"/>
            <a:ext cx="158549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B27A2D-0910-4B5D-9CC0-2E6875640752}"/>
              </a:ext>
            </a:extLst>
          </p:cNvPr>
          <p:cNvCxnSpPr>
            <a:cxnSpLocks/>
          </p:cNvCxnSpPr>
          <p:nvPr/>
        </p:nvCxnSpPr>
        <p:spPr>
          <a:xfrm flipH="1">
            <a:off x="8141792" y="3619531"/>
            <a:ext cx="1028060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B61001C-26D2-459E-9AD5-8915D7EC746F}"/>
              </a:ext>
            </a:extLst>
          </p:cNvPr>
          <p:cNvCxnSpPr>
            <a:cxnSpLocks/>
          </p:cNvCxnSpPr>
          <p:nvPr/>
        </p:nvCxnSpPr>
        <p:spPr>
          <a:xfrm flipH="1">
            <a:off x="743348" y="7634039"/>
            <a:ext cx="84600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963FB06-1ED7-41A3-99F2-F3E8001F3011}"/>
              </a:ext>
            </a:extLst>
          </p:cNvPr>
          <p:cNvCxnSpPr>
            <a:cxnSpLocks/>
          </p:cNvCxnSpPr>
          <p:nvPr/>
        </p:nvCxnSpPr>
        <p:spPr>
          <a:xfrm>
            <a:off x="1577802" y="114301"/>
            <a:ext cx="0" cy="7519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0A071A-CD5A-4583-9D4C-049F5527E883}"/>
              </a:ext>
            </a:extLst>
          </p:cNvPr>
          <p:cNvCxnSpPr>
            <a:cxnSpLocks/>
          </p:cNvCxnSpPr>
          <p:nvPr/>
        </p:nvCxnSpPr>
        <p:spPr>
          <a:xfrm flipH="1">
            <a:off x="1577802" y="114301"/>
            <a:ext cx="26834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BA1D14F-4579-444B-9541-7417BFC66464}"/>
              </a:ext>
            </a:extLst>
          </p:cNvPr>
          <p:cNvCxnSpPr>
            <a:cxnSpLocks/>
          </p:cNvCxnSpPr>
          <p:nvPr/>
        </p:nvCxnSpPr>
        <p:spPr>
          <a:xfrm>
            <a:off x="5683401" y="114301"/>
            <a:ext cx="0" cy="7519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47E2D8-B3D1-4090-8F0B-B71A1407289A}"/>
              </a:ext>
            </a:extLst>
          </p:cNvPr>
          <p:cNvCxnSpPr>
            <a:cxnSpLocks/>
          </p:cNvCxnSpPr>
          <p:nvPr/>
        </p:nvCxnSpPr>
        <p:spPr>
          <a:xfrm flipH="1">
            <a:off x="4261233" y="7634039"/>
            <a:ext cx="14156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CCB35-0E86-4D03-AA67-73CDDE59D478}"/>
              </a:ext>
            </a:extLst>
          </p:cNvPr>
          <p:cNvCxnSpPr>
            <a:cxnSpLocks/>
          </p:cNvCxnSpPr>
          <p:nvPr/>
        </p:nvCxnSpPr>
        <p:spPr>
          <a:xfrm flipH="1">
            <a:off x="5686425" y="114301"/>
            <a:ext cx="38766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FA90832-E0F7-453A-91AB-8FC5D121FBC2}"/>
              </a:ext>
            </a:extLst>
          </p:cNvPr>
          <p:cNvCxnSpPr>
            <a:cxnSpLocks/>
          </p:cNvCxnSpPr>
          <p:nvPr/>
        </p:nvCxnSpPr>
        <p:spPr>
          <a:xfrm>
            <a:off x="7271797" y="1756271"/>
            <a:ext cx="0" cy="36371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98C87D4-23E5-4B8F-ADF9-F29EB05B052C}"/>
              </a:ext>
            </a:extLst>
          </p:cNvPr>
          <p:cNvCxnSpPr>
            <a:cxnSpLocks/>
          </p:cNvCxnSpPr>
          <p:nvPr/>
        </p:nvCxnSpPr>
        <p:spPr>
          <a:xfrm flipH="1">
            <a:off x="7258401" y="1756269"/>
            <a:ext cx="2347526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6A5E7B4-F794-4279-9815-FDCFC878E64A}"/>
              </a:ext>
            </a:extLst>
          </p:cNvPr>
          <p:cNvSpPr txBox="1"/>
          <p:nvPr/>
        </p:nvSpPr>
        <p:spPr>
          <a:xfrm>
            <a:off x="462990" y="207124"/>
            <a:ext cx="560714" cy="318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70C89A5-A5A2-4323-9D60-F6553F24269F}"/>
              </a:ext>
            </a:extLst>
          </p:cNvPr>
          <p:cNvSpPr txBox="1"/>
          <p:nvPr/>
        </p:nvSpPr>
        <p:spPr>
          <a:xfrm>
            <a:off x="9323459" y="7347596"/>
            <a:ext cx="472180" cy="318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End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83D417-8D78-488F-A8B1-CC44D60D8957}"/>
              </a:ext>
            </a:extLst>
          </p:cNvPr>
          <p:cNvCxnSpPr>
            <a:cxnSpLocks/>
          </p:cNvCxnSpPr>
          <p:nvPr/>
        </p:nvCxnSpPr>
        <p:spPr>
          <a:xfrm>
            <a:off x="743347" y="5441217"/>
            <a:ext cx="0" cy="54554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BCA0508-A026-4528-AD3D-B8E88AF38912}"/>
              </a:ext>
            </a:extLst>
          </p:cNvPr>
          <p:cNvCxnSpPr>
            <a:cxnSpLocks/>
          </p:cNvCxnSpPr>
          <p:nvPr/>
        </p:nvCxnSpPr>
        <p:spPr>
          <a:xfrm>
            <a:off x="1114854" y="7634039"/>
            <a:ext cx="91440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1BE0312-9DBD-4414-9E53-882700C6F104}"/>
              </a:ext>
            </a:extLst>
          </p:cNvPr>
          <p:cNvCxnSpPr>
            <a:cxnSpLocks/>
          </p:cNvCxnSpPr>
          <p:nvPr/>
        </p:nvCxnSpPr>
        <p:spPr>
          <a:xfrm>
            <a:off x="1577802" y="5096979"/>
            <a:ext cx="0" cy="9144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DD7C320-2CDD-484C-9C55-12A855C859F6}"/>
              </a:ext>
            </a:extLst>
          </p:cNvPr>
          <p:cNvCxnSpPr>
            <a:cxnSpLocks/>
          </p:cNvCxnSpPr>
          <p:nvPr/>
        </p:nvCxnSpPr>
        <p:spPr>
          <a:xfrm>
            <a:off x="1577802" y="2559920"/>
            <a:ext cx="0" cy="9144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B976F24-A969-437E-97DF-070E10F2BE9C}"/>
              </a:ext>
            </a:extLst>
          </p:cNvPr>
          <p:cNvCxnSpPr>
            <a:cxnSpLocks/>
          </p:cNvCxnSpPr>
          <p:nvPr/>
        </p:nvCxnSpPr>
        <p:spPr>
          <a:xfrm>
            <a:off x="4261233" y="3593002"/>
            <a:ext cx="0" cy="9144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FC4ED6-47ED-414B-878D-12E14DCFC7BF}"/>
              </a:ext>
            </a:extLst>
          </p:cNvPr>
          <p:cNvCxnSpPr>
            <a:cxnSpLocks/>
          </p:cNvCxnSpPr>
          <p:nvPr/>
        </p:nvCxnSpPr>
        <p:spPr>
          <a:xfrm>
            <a:off x="4261233" y="1834215"/>
            <a:ext cx="0" cy="10391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F5B9C1-1CAA-4C35-AB8C-171DD7190552}"/>
              </a:ext>
            </a:extLst>
          </p:cNvPr>
          <p:cNvCxnSpPr>
            <a:cxnSpLocks/>
          </p:cNvCxnSpPr>
          <p:nvPr/>
        </p:nvCxnSpPr>
        <p:spPr>
          <a:xfrm>
            <a:off x="4261233" y="5351789"/>
            <a:ext cx="0" cy="9144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12BEB6E-581D-403C-ADAB-69502CE4A546}"/>
              </a:ext>
            </a:extLst>
          </p:cNvPr>
          <p:cNvCxnSpPr>
            <a:cxnSpLocks/>
          </p:cNvCxnSpPr>
          <p:nvPr/>
        </p:nvCxnSpPr>
        <p:spPr>
          <a:xfrm>
            <a:off x="4261233" y="7110575"/>
            <a:ext cx="0" cy="9144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98CA2B-BFBF-4527-8F05-0C6D4891C4E6}"/>
              </a:ext>
            </a:extLst>
          </p:cNvPr>
          <p:cNvCxnSpPr>
            <a:cxnSpLocks/>
          </p:cNvCxnSpPr>
          <p:nvPr/>
        </p:nvCxnSpPr>
        <p:spPr>
          <a:xfrm>
            <a:off x="5683401" y="5710689"/>
            <a:ext cx="0" cy="9144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D1669A0-A94A-4147-ABAB-B6FFA0F370DE}"/>
              </a:ext>
            </a:extLst>
          </p:cNvPr>
          <p:cNvCxnSpPr>
            <a:cxnSpLocks/>
          </p:cNvCxnSpPr>
          <p:nvPr/>
        </p:nvCxnSpPr>
        <p:spPr>
          <a:xfrm>
            <a:off x="5683401" y="1673821"/>
            <a:ext cx="0" cy="9144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F863BA-739F-44FF-A979-F4733983D0D1}"/>
              </a:ext>
            </a:extLst>
          </p:cNvPr>
          <p:cNvCxnSpPr>
            <a:cxnSpLocks/>
          </p:cNvCxnSpPr>
          <p:nvPr/>
        </p:nvCxnSpPr>
        <p:spPr>
          <a:xfrm>
            <a:off x="2873797" y="114301"/>
            <a:ext cx="91440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BF1C860-E122-482D-B545-1B40C35F6AAC}"/>
              </a:ext>
            </a:extLst>
          </p:cNvPr>
          <p:cNvCxnSpPr>
            <a:cxnSpLocks/>
          </p:cNvCxnSpPr>
          <p:nvPr/>
        </p:nvCxnSpPr>
        <p:spPr>
          <a:xfrm>
            <a:off x="7575755" y="114301"/>
            <a:ext cx="91440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3D16FE6-DFED-478F-A1F3-CBA8404D8148}"/>
              </a:ext>
            </a:extLst>
          </p:cNvPr>
          <p:cNvCxnSpPr>
            <a:cxnSpLocks/>
          </p:cNvCxnSpPr>
          <p:nvPr/>
        </p:nvCxnSpPr>
        <p:spPr>
          <a:xfrm>
            <a:off x="9559548" y="2549118"/>
            <a:ext cx="0" cy="105213"/>
          </a:xfrm>
          <a:prstGeom prst="line">
            <a:avLst/>
          </a:prstGeom>
          <a:ln w="63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646E6A5-D66B-44F6-95F5-7DC08DCD9E88}"/>
              </a:ext>
            </a:extLst>
          </p:cNvPr>
          <p:cNvCxnSpPr>
            <a:cxnSpLocks/>
          </p:cNvCxnSpPr>
          <p:nvPr/>
        </p:nvCxnSpPr>
        <p:spPr>
          <a:xfrm>
            <a:off x="9559548" y="4558266"/>
            <a:ext cx="0" cy="105213"/>
          </a:xfrm>
          <a:prstGeom prst="line">
            <a:avLst/>
          </a:prstGeom>
          <a:ln w="63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53549AD-2106-4EBA-A294-0A795D4765D2}"/>
              </a:ext>
            </a:extLst>
          </p:cNvPr>
          <p:cNvCxnSpPr>
            <a:cxnSpLocks/>
          </p:cNvCxnSpPr>
          <p:nvPr/>
        </p:nvCxnSpPr>
        <p:spPr>
          <a:xfrm>
            <a:off x="4926597" y="7634039"/>
            <a:ext cx="91440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4E325C86-7660-48FE-8C04-B24B603AC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307"/>
          <a:stretch/>
        </p:blipFill>
        <p:spPr>
          <a:xfrm>
            <a:off x="8134818" y="5094077"/>
            <a:ext cx="534897" cy="11370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476146-B9AC-4724-A5AC-CE22557F9F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9" b="2483"/>
          <a:stretch/>
        </p:blipFill>
        <p:spPr>
          <a:xfrm>
            <a:off x="7953981" y="758509"/>
            <a:ext cx="956365" cy="901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0A5A0E-F5C8-4708-A2E8-52396B9A24DC}"/>
              </a:ext>
            </a:extLst>
          </p:cNvPr>
          <p:cNvSpPr txBox="1"/>
          <p:nvPr/>
        </p:nvSpPr>
        <p:spPr>
          <a:xfrm>
            <a:off x="125742" y="3899892"/>
            <a:ext cx="123521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Combusted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EB7C5-6B4C-4812-A631-C96301C5CF6D}"/>
              </a:ext>
            </a:extLst>
          </p:cNvPr>
          <p:cNvSpPr txBox="1"/>
          <p:nvPr/>
        </p:nvSpPr>
        <p:spPr>
          <a:xfrm>
            <a:off x="206389" y="5766965"/>
            <a:ext cx="10813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Cold blast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(Air + O</a:t>
            </a:r>
            <a:r>
              <a:rPr lang="en-US" baseline="-25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A99B00D-35A6-402C-87A9-8959C0846B4C}"/>
              </a:ext>
            </a:extLst>
          </p:cNvPr>
          <p:cNvGrpSpPr/>
          <p:nvPr/>
        </p:nvGrpSpPr>
        <p:grpSpPr>
          <a:xfrm>
            <a:off x="1971675" y="2357680"/>
            <a:ext cx="2968614" cy="803297"/>
            <a:chOff x="1857375" y="2357680"/>
            <a:chExt cx="2968614" cy="80329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C1DFFED-9EA0-4DDC-82CE-B6461CB40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7375" y="2654330"/>
              <a:ext cx="187934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BE868-C61A-42D7-9A0A-C4C32CA06C94}"/>
                </a:ext>
              </a:extLst>
            </p:cNvPr>
            <p:cNvSpPr txBox="1"/>
            <p:nvPr/>
          </p:nvSpPr>
          <p:spPr>
            <a:xfrm>
              <a:off x="3476965" y="2357680"/>
              <a:ext cx="1349024" cy="803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27432" tIns="27432" rIns="27432" bIns="27432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Combustion 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Chamber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Shape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236C235-7614-4192-848E-3A5B181DE59C}"/>
              </a:ext>
            </a:extLst>
          </p:cNvPr>
          <p:cNvGrpSpPr/>
          <p:nvPr/>
        </p:nvGrpSpPr>
        <p:grpSpPr>
          <a:xfrm>
            <a:off x="3341963" y="4087965"/>
            <a:ext cx="1477302" cy="831799"/>
            <a:chOff x="3227663" y="4087965"/>
            <a:chExt cx="1477302" cy="83179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E15E13B-714F-4A8E-B993-35C7DF88090B}"/>
                </a:ext>
              </a:extLst>
            </p:cNvPr>
            <p:cNvCxnSpPr>
              <a:cxnSpLocks/>
            </p:cNvCxnSpPr>
            <p:nvPr/>
          </p:nvCxnSpPr>
          <p:spPr>
            <a:xfrm>
              <a:off x="3429452" y="4087965"/>
              <a:ext cx="1" cy="76510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A90A06-A9DA-48B4-8B99-7F743233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7663" y="4520089"/>
              <a:ext cx="456833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3B0225-AAB7-495D-A297-DEB834F31CF8}"/>
                </a:ext>
              </a:extLst>
            </p:cNvPr>
            <p:cNvSpPr txBox="1"/>
            <p:nvPr/>
          </p:nvSpPr>
          <p:spPr>
            <a:xfrm>
              <a:off x="3597995" y="4116467"/>
              <a:ext cx="1106970" cy="803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27432" tIns="27432" rIns="27432" bIns="27432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Insulation 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Bricks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Shape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CF69B7-5B66-4612-9C75-B3940FD5939B}"/>
              </a:ext>
            </a:extLst>
          </p:cNvPr>
          <p:cNvSpPr txBox="1"/>
          <p:nvPr/>
        </p:nvSpPr>
        <p:spPr>
          <a:xfrm>
            <a:off x="9038122" y="1569451"/>
            <a:ext cx="1042850" cy="304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Unit Brick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59084-E72F-4BBD-B297-24B06AEE4AB3}"/>
              </a:ext>
            </a:extLst>
          </p:cNvPr>
          <p:cNvSpPr txBox="1"/>
          <p:nvPr/>
        </p:nvSpPr>
        <p:spPr>
          <a:xfrm>
            <a:off x="8786452" y="3329300"/>
            <a:ext cx="154619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Sectional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3CD92F-95AD-4D79-B6C2-BD7D7409EEBA}"/>
              </a:ext>
            </a:extLst>
          </p:cNvPr>
          <p:cNvSpPr txBox="1"/>
          <p:nvPr/>
        </p:nvSpPr>
        <p:spPr>
          <a:xfrm>
            <a:off x="8796194" y="5338448"/>
            <a:ext cx="154619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Stage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Configurations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68BB63A-B3A9-4B1F-92C4-D486E6E4163B}"/>
              </a:ext>
            </a:extLst>
          </p:cNvPr>
          <p:cNvSpPr txBox="1"/>
          <p:nvPr/>
        </p:nvSpPr>
        <p:spPr>
          <a:xfrm>
            <a:off x="99293" y="1838920"/>
            <a:ext cx="1288109" cy="7478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Combustion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Simulation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(optional)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DE89D24-0B98-4FD4-87BF-2ABF0F076FC4}"/>
              </a:ext>
            </a:extLst>
          </p:cNvPr>
          <p:cNvGrpSpPr/>
          <p:nvPr/>
        </p:nvGrpSpPr>
        <p:grpSpPr>
          <a:xfrm>
            <a:off x="3004695" y="5875254"/>
            <a:ext cx="1864198" cy="1700416"/>
            <a:chOff x="2890395" y="5875254"/>
            <a:chExt cx="1864198" cy="170041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7C1B41-BD61-4848-965F-DA2EAD0B8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0395" y="7569098"/>
              <a:ext cx="986664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96D1F1E-24C4-4167-9E9A-BDF7F85F7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1044" y="7109154"/>
              <a:ext cx="0" cy="45994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1483890-5E78-4BB1-BF54-2A843C2791DF}"/>
                </a:ext>
              </a:extLst>
            </p:cNvPr>
            <p:cNvCxnSpPr>
              <a:cxnSpLocks/>
            </p:cNvCxnSpPr>
            <p:nvPr/>
          </p:nvCxnSpPr>
          <p:spPr>
            <a:xfrm>
              <a:off x="3870708" y="6663246"/>
              <a:ext cx="0" cy="912424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BCB5DD-68F5-4B8A-845E-34F264CA283C}"/>
                </a:ext>
              </a:extLst>
            </p:cNvPr>
            <p:cNvSpPr txBox="1"/>
            <p:nvPr/>
          </p:nvSpPr>
          <p:spPr>
            <a:xfrm>
              <a:off x="3561061" y="5875254"/>
              <a:ext cx="1193532" cy="803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27432" tIns="27432" rIns="27432" bIns="27432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Gas Waste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Branch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Shape</a:t>
              </a:r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1E332563-FA7B-4725-90AE-B01720CB75C7}"/>
              </a:ext>
            </a:extLst>
          </p:cNvPr>
          <p:cNvSpPr/>
          <p:nvPr/>
        </p:nvSpPr>
        <p:spPr>
          <a:xfrm>
            <a:off x="7091866" y="2122000"/>
            <a:ext cx="349870" cy="34987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5137237-BD86-4E06-8582-425AE9D266CB}"/>
              </a:ext>
            </a:extLst>
          </p:cNvPr>
          <p:cNvGrpSpPr/>
          <p:nvPr/>
        </p:nvGrpSpPr>
        <p:grpSpPr>
          <a:xfrm>
            <a:off x="2657475" y="481172"/>
            <a:ext cx="2307659" cy="921018"/>
            <a:chOff x="2543175" y="481172"/>
            <a:chExt cx="2307659" cy="92101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AD91CB3-5B25-4BF8-AFC1-8C0C1E4BC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175" y="481172"/>
              <a:ext cx="111485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CE3D398-19C1-4D6B-A660-5E1C435F39D6}"/>
                </a:ext>
              </a:extLst>
            </p:cNvPr>
            <p:cNvCxnSpPr>
              <a:cxnSpLocks/>
            </p:cNvCxnSpPr>
            <p:nvPr/>
          </p:nvCxnSpPr>
          <p:spPr>
            <a:xfrm>
              <a:off x="3647299" y="481172"/>
              <a:ext cx="0" cy="785653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47334D-8F2E-42DC-AB3C-348A1874C2E4}"/>
                </a:ext>
              </a:extLst>
            </p:cNvPr>
            <p:cNvSpPr txBox="1"/>
            <p:nvPr/>
          </p:nvSpPr>
          <p:spPr>
            <a:xfrm>
              <a:off x="3452118" y="1069791"/>
              <a:ext cx="1398716" cy="332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27432" tIns="27432" rIns="27432" bIns="27432" rtlCol="0">
              <a:spAutoFit/>
            </a:bodyPr>
            <a:lstStyle/>
            <a:p>
              <a:pPr algn="ctr"/>
              <a:r>
                <a:rPr lang="en-US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Dome Shape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76D39638-82F4-4EEC-A524-34ADAC5E8D3C}"/>
              </a:ext>
            </a:extLst>
          </p:cNvPr>
          <p:cNvSpPr txBox="1"/>
          <p:nvPr/>
        </p:nvSpPr>
        <p:spPr>
          <a:xfrm>
            <a:off x="5118847" y="3324780"/>
            <a:ext cx="114864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Ambient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Conditions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3ED0866-0C17-4319-987D-C8370231C219}"/>
              </a:ext>
            </a:extLst>
          </p:cNvPr>
          <p:cNvCxnSpPr>
            <a:cxnSpLocks/>
          </p:cNvCxnSpPr>
          <p:nvPr/>
        </p:nvCxnSpPr>
        <p:spPr>
          <a:xfrm>
            <a:off x="9559548" y="789269"/>
            <a:ext cx="0" cy="105213"/>
          </a:xfrm>
          <a:prstGeom prst="line">
            <a:avLst/>
          </a:prstGeom>
          <a:ln w="63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D33B1DE-DD8C-47CB-A4E1-665AC597B444}"/>
              </a:ext>
            </a:extLst>
          </p:cNvPr>
          <p:cNvCxnSpPr>
            <a:cxnSpLocks/>
          </p:cNvCxnSpPr>
          <p:nvPr/>
        </p:nvCxnSpPr>
        <p:spPr>
          <a:xfrm>
            <a:off x="9559548" y="6567415"/>
            <a:ext cx="0" cy="105213"/>
          </a:xfrm>
          <a:prstGeom prst="line">
            <a:avLst/>
          </a:prstGeom>
          <a:ln w="63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5DE90E1-264F-4BE7-B490-3A0E5E43E5EA}"/>
              </a:ext>
            </a:extLst>
          </p:cNvPr>
          <p:cNvCxnSpPr>
            <a:cxnSpLocks/>
          </p:cNvCxnSpPr>
          <p:nvPr/>
        </p:nvCxnSpPr>
        <p:spPr>
          <a:xfrm>
            <a:off x="743347" y="1130425"/>
            <a:ext cx="0" cy="10391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BE0223A-8DF9-4157-8607-F463279D8ABE}"/>
              </a:ext>
            </a:extLst>
          </p:cNvPr>
          <p:cNvCxnSpPr>
            <a:cxnSpLocks/>
          </p:cNvCxnSpPr>
          <p:nvPr/>
        </p:nvCxnSpPr>
        <p:spPr>
          <a:xfrm>
            <a:off x="743347" y="3191397"/>
            <a:ext cx="0" cy="10391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EF2DE4B-9D1D-4E16-B918-423E67635BC2}"/>
              </a:ext>
            </a:extLst>
          </p:cNvPr>
          <p:cNvCxnSpPr>
            <a:cxnSpLocks/>
          </p:cNvCxnSpPr>
          <p:nvPr/>
        </p:nvCxnSpPr>
        <p:spPr>
          <a:xfrm>
            <a:off x="743347" y="5058470"/>
            <a:ext cx="0" cy="10391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9881DFE-6896-45DA-8B18-4CF2DE30CA8F}"/>
              </a:ext>
            </a:extLst>
          </p:cNvPr>
          <p:cNvCxnSpPr>
            <a:cxnSpLocks/>
          </p:cNvCxnSpPr>
          <p:nvPr/>
        </p:nvCxnSpPr>
        <p:spPr>
          <a:xfrm>
            <a:off x="743347" y="6925544"/>
            <a:ext cx="0" cy="10391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5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16E1C-C5E6-436A-9F72-AF8E0559296A}"/>
              </a:ext>
            </a:extLst>
          </p:cNvPr>
          <p:cNvSpPr txBox="1"/>
          <p:nvPr/>
        </p:nvSpPr>
        <p:spPr>
          <a:xfrm>
            <a:off x="99293" y="179454"/>
            <a:ext cx="1288109" cy="74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Combustion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Simulation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(optional)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B5B18-4A6A-4398-AAD8-224B6AE5CD79}"/>
              </a:ext>
            </a:extLst>
          </p:cNvPr>
          <p:cNvSpPr txBox="1"/>
          <p:nvPr/>
        </p:nvSpPr>
        <p:spPr>
          <a:xfrm>
            <a:off x="1530160" y="179454"/>
            <a:ext cx="1288109" cy="74789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Combustion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Simulation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(optional)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4E47F-E034-4374-820F-62D545157BCC}"/>
              </a:ext>
            </a:extLst>
          </p:cNvPr>
          <p:cNvSpPr txBox="1"/>
          <p:nvPr/>
        </p:nvSpPr>
        <p:spPr>
          <a:xfrm>
            <a:off x="2961027" y="179454"/>
            <a:ext cx="1288109" cy="74789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Combustion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Simulation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(optional)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27477-FA35-4144-A90E-7F98A9DCCAA6}"/>
              </a:ext>
            </a:extLst>
          </p:cNvPr>
          <p:cNvSpPr txBox="1"/>
          <p:nvPr/>
        </p:nvSpPr>
        <p:spPr>
          <a:xfrm>
            <a:off x="125742" y="1080492"/>
            <a:ext cx="123521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Combusted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D71A8-4CF5-4C0D-B3BF-851374FD10F2}"/>
              </a:ext>
            </a:extLst>
          </p:cNvPr>
          <p:cNvSpPr txBox="1"/>
          <p:nvPr/>
        </p:nvSpPr>
        <p:spPr>
          <a:xfrm>
            <a:off x="1556609" y="1080492"/>
            <a:ext cx="1235210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Combusted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D9D86-42BE-49AE-9DD1-0A97988F21BA}"/>
              </a:ext>
            </a:extLst>
          </p:cNvPr>
          <p:cNvSpPr txBox="1"/>
          <p:nvPr/>
        </p:nvSpPr>
        <p:spPr>
          <a:xfrm>
            <a:off x="2987476" y="1080492"/>
            <a:ext cx="1235210" cy="5539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Combusted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5B3C3-B870-4024-B019-3220A5CA9579}"/>
              </a:ext>
            </a:extLst>
          </p:cNvPr>
          <p:cNvSpPr txBox="1"/>
          <p:nvPr/>
        </p:nvSpPr>
        <p:spPr>
          <a:xfrm>
            <a:off x="206389" y="1787631"/>
            <a:ext cx="10813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Cold blast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(Air + O</a:t>
            </a:r>
            <a:r>
              <a:rPr lang="en-US" baseline="-25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CA36B-A03E-46D8-8B5C-0C1E6C3AF56F}"/>
              </a:ext>
            </a:extLst>
          </p:cNvPr>
          <p:cNvSpPr txBox="1"/>
          <p:nvPr/>
        </p:nvSpPr>
        <p:spPr>
          <a:xfrm>
            <a:off x="206389" y="-42862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black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A0A25-C880-486F-8B3E-4AD91B16F605}"/>
              </a:ext>
            </a:extLst>
          </p:cNvPr>
          <p:cNvSpPr txBox="1"/>
          <p:nvPr/>
        </p:nvSpPr>
        <p:spPr>
          <a:xfrm>
            <a:off x="1640253" y="-428625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</a:t>
            </a:r>
            <a:r>
              <a:rPr lang="en-US" dirty="0" err="1"/>
              <a:t>gary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AE781-BD7B-401E-B8B0-745F306528F8}"/>
              </a:ext>
            </a:extLst>
          </p:cNvPr>
          <p:cNvSpPr txBox="1"/>
          <p:nvPr/>
        </p:nvSpPr>
        <p:spPr>
          <a:xfrm>
            <a:off x="3116665" y="-42862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7FEA7-FC44-4901-9A8A-44195601C998}"/>
              </a:ext>
            </a:extLst>
          </p:cNvPr>
          <p:cNvSpPr txBox="1"/>
          <p:nvPr/>
        </p:nvSpPr>
        <p:spPr>
          <a:xfrm>
            <a:off x="1590303" y="1787631"/>
            <a:ext cx="1081322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Cold blast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(Air + O</a:t>
            </a:r>
            <a:r>
              <a:rPr lang="en-US" baseline="-25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6873-3133-46F9-86BD-F646E9059E2C}"/>
              </a:ext>
            </a:extLst>
          </p:cNvPr>
          <p:cNvSpPr txBox="1"/>
          <p:nvPr/>
        </p:nvSpPr>
        <p:spPr>
          <a:xfrm>
            <a:off x="3064420" y="1787631"/>
            <a:ext cx="1081322" cy="5539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Cold blast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(Air + O</a:t>
            </a:r>
            <a:r>
              <a:rPr lang="en-US" baseline="-25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88698-CFE3-4E6E-87AE-402F758FAB1F}"/>
              </a:ext>
            </a:extLst>
          </p:cNvPr>
          <p:cNvSpPr txBox="1"/>
          <p:nvPr/>
        </p:nvSpPr>
        <p:spPr>
          <a:xfrm>
            <a:off x="47692" y="2494770"/>
            <a:ext cx="1398716" cy="332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Dome Shape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BE5E4-78DA-4D6C-9C0A-12AE62412437}"/>
              </a:ext>
            </a:extLst>
          </p:cNvPr>
          <p:cNvSpPr txBox="1"/>
          <p:nvPr/>
        </p:nvSpPr>
        <p:spPr>
          <a:xfrm>
            <a:off x="1556609" y="2494770"/>
            <a:ext cx="1398716" cy="332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Dome Shape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2F1FB2-484E-456F-8A08-C73A6654658A}"/>
              </a:ext>
            </a:extLst>
          </p:cNvPr>
          <p:cNvSpPr txBox="1"/>
          <p:nvPr/>
        </p:nvSpPr>
        <p:spPr>
          <a:xfrm>
            <a:off x="3064420" y="2494770"/>
            <a:ext cx="1398716" cy="3323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Dome Shape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F281B-91A0-4172-99D4-3D249CAC96EB}"/>
              </a:ext>
            </a:extLst>
          </p:cNvPr>
          <p:cNvSpPr txBox="1"/>
          <p:nvPr/>
        </p:nvSpPr>
        <p:spPr>
          <a:xfrm>
            <a:off x="97384" y="2980310"/>
            <a:ext cx="1349024" cy="803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Combustion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Chamber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Shape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7877D-A098-469D-A4C0-94EA30565312}"/>
              </a:ext>
            </a:extLst>
          </p:cNvPr>
          <p:cNvSpPr txBox="1"/>
          <p:nvPr/>
        </p:nvSpPr>
        <p:spPr>
          <a:xfrm>
            <a:off x="193565" y="3936748"/>
            <a:ext cx="1106970" cy="803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Insulation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Bricks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Shape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6DA15-C130-4ABF-961E-E18D8229CC12}"/>
              </a:ext>
            </a:extLst>
          </p:cNvPr>
          <p:cNvSpPr txBox="1"/>
          <p:nvPr/>
        </p:nvSpPr>
        <p:spPr>
          <a:xfrm>
            <a:off x="175130" y="4893186"/>
            <a:ext cx="1193532" cy="803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Gas Waste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Branch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Shape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1C034-C8F8-43AC-BBC2-2625D039C354}"/>
              </a:ext>
            </a:extLst>
          </p:cNvPr>
          <p:cNvSpPr txBox="1"/>
          <p:nvPr/>
        </p:nvSpPr>
        <p:spPr>
          <a:xfrm>
            <a:off x="175130" y="5849624"/>
            <a:ext cx="114864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Ambient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Conditions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C7586-6FA9-42C8-B97D-41CECC183ACF}"/>
              </a:ext>
            </a:extLst>
          </p:cNvPr>
          <p:cNvSpPr txBox="1"/>
          <p:nvPr/>
        </p:nvSpPr>
        <p:spPr>
          <a:xfrm>
            <a:off x="225625" y="6501363"/>
            <a:ext cx="1042850" cy="304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Unit Brick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62395-C2A2-4C85-A566-17C003F5171D}"/>
              </a:ext>
            </a:extLst>
          </p:cNvPr>
          <p:cNvSpPr txBox="1"/>
          <p:nvPr/>
        </p:nvSpPr>
        <p:spPr>
          <a:xfrm>
            <a:off x="1606301" y="2980310"/>
            <a:ext cx="1349024" cy="80329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Combustion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Chamber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BD6C95-E249-4735-96A8-A6D93565F46B}"/>
              </a:ext>
            </a:extLst>
          </p:cNvPr>
          <p:cNvSpPr txBox="1"/>
          <p:nvPr/>
        </p:nvSpPr>
        <p:spPr>
          <a:xfrm>
            <a:off x="1702482" y="3936748"/>
            <a:ext cx="1106970" cy="80329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Insulation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Bricks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Shape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1D491F-9B9B-4B76-898F-E41C8DDED90C}"/>
              </a:ext>
            </a:extLst>
          </p:cNvPr>
          <p:cNvSpPr txBox="1"/>
          <p:nvPr/>
        </p:nvSpPr>
        <p:spPr>
          <a:xfrm>
            <a:off x="1684047" y="4893186"/>
            <a:ext cx="1193532" cy="80329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Gas Waste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Branch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Shape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017CA5-7738-4687-95CA-C2440AEAD59B}"/>
              </a:ext>
            </a:extLst>
          </p:cNvPr>
          <p:cNvSpPr txBox="1"/>
          <p:nvPr/>
        </p:nvSpPr>
        <p:spPr>
          <a:xfrm>
            <a:off x="1684047" y="5849624"/>
            <a:ext cx="1148649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Ambient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Conditions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035AD-8C7E-445F-A191-DB3DEB8D8296}"/>
              </a:ext>
            </a:extLst>
          </p:cNvPr>
          <p:cNvSpPr txBox="1"/>
          <p:nvPr/>
        </p:nvSpPr>
        <p:spPr>
          <a:xfrm>
            <a:off x="1734542" y="6501363"/>
            <a:ext cx="1042850" cy="3046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Unit Brick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DF52DB-3850-4FF9-91F8-CFB2467D8B9B}"/>
              </a:ext>
            </a:extLst>
          </p:cNvPr>
          <p:cNvSpPr txBox="1"/>
          <p:nvPr/>
        </p:nvSpPr>
        <p:spPr>
          <a:xfrm>
            <a:off x="3107490" y="2980310"/>
            <a:ext cx="1349024" cy="80329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Combustion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Chamber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Shape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517BD-0BD1-4E75-95E8-8BC080A67E84}"/>
              </a:ext>
            </a:extLst>
          </p:cNvPr>
          <p:cNvSpPr txBox="1"/>
          <p:nvPr/>
        </p:nvSpPr>
        <p:spPr>
          <a:xfrm>
            <a:off x="3203671" y="3936748"/>
            <a:ext cx="1106970" cy="80329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Insulation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Bricks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Shape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B02FE-8D1D-4263-A2DF-146CD3ECFE1E}"/>
              </a:ext>
            </a:extLst>
          </p:cNvPr>
          <p:cNvSpPr txBox="1"/>
          <p:nvPr/>
        </p:nvSpPr>
        <p:spPr>
          <a:xfrm>
            <a:off x="3185236" y="4893186"/>
            <a:ext cx="1193532" cy="80329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Gas Waste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Branch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Shape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6FB3B9-6EC8-42A7-B338-2B41BB9735AA}"/>
              </a:ext>
            </a:extLst>
          </p:cNvPr>
          <p:cNvSpPr txBox="1"/>
          <p:nvPr/>
        </p:nvSpPr>
        <p:spPr>
          <a:xfrm>
            <a:off x="3185236" y="5849624"/>
            <a:ext cx="1148649" cy="5539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Ambient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Conditions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34E8F-69CC-4C5B-88A8-0258018C32B8}"/>
              </a:ext>
            </a:extLst>
          </p:cNvPr>
          <p:cNvSpPr txBox="1"/>
          <p:nvPr/>
        </p:nvSpPr>
        <p:spPr>
          <a:xfrm>
            <a:off x="3235731" y="6501363"/>
            <a:ext cx="1042850" cy="3046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Unit Brick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02B90D-9F2D-45DC-9907-E3E03335FB36}"/>
              </a:ext>
            </a:extLst>
          </p:cNvPr>
          <p:cNvSpPr txBox="1"/>
          <p:nvPr/>
        </p:nvSpPr>
        <p:spPr>
          <a:xfrm>
            <a:off x="5009209" y="167182"/>
            <a:ext cx="154619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Sectional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B1D79-8496-45EB-A57D-456CF5156D0A}"/>
              </a:ext>
            </a:extLst>
          </p:cNvPr>
          <p:cNvSpPr txBox="1"/>
          <p:nvPr/>
        </p:nvSpPr>
        <p:spPr>
          <a:xfrm>
            <a:off x="5009209" y="872140"/>
            <a:ext cx="1546193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Sectional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83ECA1-9278-45B4-8267-1FB344E3EE2C}"/>
              </a:ext>
            </a:extLst>
          </p:cNvPr>
          <p:cNvSpPr txBox="1"/>
          <p:nvPr/>
        </p:nvSpPr>
        <p:spPr>
          <a:xfrm>
            <a:off x="5009209" y="1586707"/>
            <a:ext cx="1546193" cy="5539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Sectional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41A2BD-3785-494F-9FCB-A8B982564C8D}"/>
              </a:ext>
            </a:extLst>
          </p:cNvPr>
          <p:cNvSpPr txBox="1"/>
          <p:nvPr/>
        </p:nvSpPr>
        <p:spPr>
          <a:xfrm>
            <a:off x="5009207" y="2288437"/>
            <a:ext cx="154619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Stage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00E7BB-E5E7-4F1D-BD5E-FB02A5315D75}"/>
              </a:ext>
            </a:extLst>
          </p:cNvPr>
          <p:cNvSpPr txBox="1"/>
          <p:nvPr/>
        </p:nvSpPr>
        <p:spPr>
          <a:xfrm>
            <a:off x="5009207" y="2953751"/>
            <a:ext cx="1546193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Stage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C5FEEE-C52D-4621-A315-573FB10B9842}"/>
              </a:ext>
            </a:extLst>
          </p:cNvPr>
          <p:cNvSpPr txBox="1"/>
          <p:nvPr/>
        </p:nvSpPr>
        <p:spPr>
          <a:xfrm>
            <a:off x="5009207" y="3659749"/>
            <a:ext cx="1546193" cy="5539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27432" tIns="27432" rIns="27432" bIns="2743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Stage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13154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0F00A3F-EDB0-4B42-8CA4-7FAF2E588CB9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1943DC-DE04-42DC-B7CC-99DAF0382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" b="2483"/>
          <a:stretch/>
        </p:blipFill>
        <p:spPr>
          <a:xfrm>
            <a:off x="353560" y="1051439"/>
            <a:ext cx="6150881" cy="5800511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4B7CE68-C01B-41B5-90E0-4800795D3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392728"/>
              </p:ext>
            </p:extLst>
          </p:nvPr>
        </p:nvGraphicFramePr>
        <p:xfrm>
          <a:off x="2980098" y="3428999"/>
          <a:ext cx="577080" cy="57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164880" progId="Equation.DSMT4">
                  <p:embed/>
                </p:oleObj>
              </mc:Choice>
              <mc:Fallback>
                <p:oleObj name="Equation" r:id="rId3" imgW="164880" imgH="1648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6759E35-3D1A-48DA-9961-FE0D7C6C65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0098" y="3428999"/>
                        <a:ext cx="577080" cy="577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C03D01-0DFE-4E5C-AEEC-56759B0BF3E4}"/>
              </a:ext>
            </a:extLst>
          </p:cNvPr>
          <p:cNvCxnSpPr>
            <a:cxnSpLocks/>
          </p:cNvCxnSpPr>
          <p:nvPr/>
        </p:nvCxnSpPr>
        <p:spPr>
          <a:xfrm flipH="1">
            <a:off x="2980098" y="3639151"/>
            <a:ext cx="850134" cy="6643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2C492A-7146-4A2B-8D72-E049DF16BB98}"/>
              </a:ext>
            </a:extLst>
          </p:cNvPr>
          <p:cNvCxnSpPr>
            <a:cxnSpLocks/>
          </p:cNvCxnSpPr>
          <p:nvPr/>
        </p:nvCxnSpPr>
        <p:spPr>
          <a:xfrm>
            <a:off x="1796921" y="691598"/>
            <a:ext cx="322383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563BAB-1247-45A1-8002-8B77EE9F6B77}"/>
              </a:ext>
            </a:extLst>
          </p:cNvPr>
          <p:cNvCxnSpPr>
            <a:cxnSpLocks/>
          </p:cNvCxnSpPr>
          <p:nvPr/>
        </p:nvCxnSpPr>
        <p:spPr>
          <a:xfrm flipH="1">
            <a:off x="1528306" y="1181319"/>
            <a:ext cx="268615" cy="461547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FE962C-8813-4F17-B8A5-1030CA00F044}"/>
              </a:ext>
            </a:extLst>
          </p:cNvPr>
          <p:cNvCxnSpPr>
            <a:cxnSpLocks/>
          </p:cNvCxnSpPr>
          <p:nvPr/>
        </p:nvCxnSpPr>
        <p:spPr>
          <a:xfrm flipH="1">
            <a:off x="1804971" y="1175993"/>
            <a:ext cx="535293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1C2C48-F5D0-437C-B92E-EBF6A15C7831}"/>
              </a:ext>
            </a:extLst>
          </p:cNvPr>
          <p:cNvCxnSpPr>
            <a:cxnSpLocks/>
          </p:cNvCxnSpPr>
          <p:nvPr/>
        </p:nvCxnSpPr>
        <p:spPr>
          <a:xfrm>
            <a:off x="1803480" y="425948"/>
            <a:ext cx="0" cy="73810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5090BC-C805-48AE-949E-6B20ACE9DB63}"/>
              </a:ext>
            </a:extLst>
          </p:cNvPr>
          <p:cNvCxnSpPr>
            <a:cxnSpLocks/>
          </p:cNvCxnSpPr>
          <p:nvPr/>
        </p:nvCxnSpPr>
        <p:spPr>
          <a:xfrm>
            <a:off x="5030537" y="425948"/>
            <a:ext cx="0" cy="73810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7D004D-3E1C-4754-A9CF-9045C6F5D439}"/>
              </a:ext>
            </a:extLst>
          </p:cNvPr>
          <p:cNvCxnSpPr>
            <a:cxnSpLocks/>
          </p:cNvCxnSpPr>
          <p:nvPr/>
        </p:nvCxnSpPr>
        <p:spPr>
          <a:xfrm flipH="1">
            <a:off x="4501568" y="1175993"/>
            <a:ext cx="535293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B1D12-A7F2-4FE5-832A-9BE788EAA54F}"/>
              </a:ext>
            </a:extLst>
          </p:cNvPr>
          <p:cNvCxnSpPr>
            <a:cxnSpLocks/>
          </p:cNvCxnSpPr>
          <p:nvPr/>
        </p:nvCxnSpPr>
        <p:spPr>
          <a:xfrm flipH="1" flipV="1">
            <a:off x="5020759" y="1167682"/>
            <a:ext cx="277937" cy="475186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CFEADBE4-8CEA-47C5-80FE-0090B34B3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396310"/>
              </p:ext>
            </p:extLst>
          </p:nvPr>
        </p:nvGraphicFramePr>
        <p:xfrm>
          <a:off x="3181713" y="70141"/>
          <a:ext cx="488880" cy="57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348E7D9B-B4BB-46DA-9650-33D255FDF2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1713" y="70141"/>
                        <a:ext cx="488880" cy="577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04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5FFA96C-464D-4BF6-B92E-CBD01F6403F2}"/>
              </a:ext>
            </a:extLst>
          </p:cNvPr>
          <p:cNvGrpSpPr/>
          <p:nvPr/>
        </p:nvGrpSpPr>
        <p:grpSpPr>
          <a:xfrm>
            <a:off x="-1" y="0"/>
            <a:ext cx="6858001" cy="6858000"/>
            <a:chOff x="-1" y="0"/>
            <a:chExt cx="6858001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8B06B6-1571-4050-AEC1-8A08D01EBA8E}"/>
                </a:ext>
              </a:extLst>
            </p:cNvPr>
            <p:cNvSpPr/>
            <p:nvPr/>
          </p:nvSpPr>
          <p:spPr>
            <a:xfrm>
              <a:off x="0" y="0"/>
              <a:ext cx="6858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678F5F-5DE3-4958-B07E-4929CF15C5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" y="0"/>
              <a:ext cx="6637264" cy="5753700"/>
              <a:chOff x="5207096" y="1418266"/>
              <a:chExt cx="3797204" cy="3291716"/>
            </a:xfrm>
          </p:grpSpPr>
          <p:pic>
            <p:nvPicPr>
              <p:cNvPr id="7" name="그림 4">
                <a:extLst>
                  <a:ext uri="{FF2B5EF4-FFF2-40B4-BE49-F238E27FC236}">
                    <a16:creationId xmlns:a16="http://schemas.microsoft.com/office/drawing/2014/main" id="{D727CC6A-B8E3-4977-B395-E64B39731C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785"/>
              <a:stretch/>
            </p:blipFill>
            <p:spPr>
              <a:xfrm>
                <a:off x="5207096" y="1418266"/>
                <a:ext cx="3797204" cy="3136333"/>
              </a:xfrm>
              <a:prstGeom prst="rect">
                <a:avLst/>
              </a:prstGeom>
            </p:spPr>
          </p:pic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6B8CE71-D229-4E3E-BE80-16705ED52C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24395" y="1732552"/>
                <a:ext cx="2725876" cy="2725876"/>
              </a:xfrm>
              <a:prstGeom prst="arc">
                <a:avLst>
                  <a:gd name="adj1" fmla="val 8767230"/>
                  <a:gd name="adj2" fmla="val 2125029"/>
                </a:avLst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2F08F169-C488-42F7-8A3C-5E9562F4B2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1540" y="1567763"/>
                <a:ext cx="3071587" cy="3071587"/>
              </a:xfrm>
              <a:prstGeom prst="arc">
                <a:avLst>
                  <a:gd name="adj1" fmla="val 9038510"/>
                  <a:gd name="adj2" fmla="val 1891078"/>
                </a:avLst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FACA706-E852-4F89-B29E-52AC53D62D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85033" y="3777000"/>
                <a:ext cx="421257" cy="7775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3904D32-044F-4AA7-AD1A-9FB1617B5A65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7056373" y="3777000"/>
                <a:ext cx="975510" cy="932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F962DCFF-95AD-4D11-A466-E0E306C84C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240730"/>
                </p:ext>
              </p:extLst>
            </p:nvPr>
          </p:nvGraphicFramePr>
          <p:xfrm>
            <a:off x="2696592" y="5753700"/>
            <a:ext cx="1071646" cy="968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66400" imgH="241200" progId="Equation.DSMT4">
                    <p:embed/>
                  </p:oleObj>
                </mc:Choice>
                <mc:Fallback>
                  <p:oleObj name="Equation" r:id="rId3" imgW="266400" imgH="241200" progId="Equation.DSMT4">
                    <p:embed/>
                    <p:pic>
                      <p:nvPicPr>
                        <p:cNvPr id="174" name="Object 173">
                          <a:extLst>
                            <a:ext uri="{FF2B5EF4-FFF2-40B4-BE49-F238E27FC236}">
                              <a16:creationId xmlns:a16="http://schemas.microsoft.com/office/drawing/2014/main" id="{D6E3BF09-8549-4F78-A9EC-04039590D4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96592" y="5753700"/>
                          <a:ext cx="1071646" cy="968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955313B4-44CA-47A7-9CDB-354BA22AD6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4496628"/>
                </p:ext>
              </p:extLst>
            </p:nvPr>
          </p:nvGraphicFramePr>
          <p:xfrm>
            <a:off x="6041975" y="5825529"/>
            <a:ext cx="710641" cy="800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3040" imgH="228600" progId="Equation.DSMT4">
                    <p:embed/>
                  </p:oleObj>
                </mc:Choice>
                <mc:Fallback>
                  <p:oleObj name="Equation" r:id="rId5" imgW="203040" imgH="228600" progId="Equation.DSMT4">
                    <p:embed/>
                    <p:pic>
                      <p:nvPicPr>
                        <p:cNvPr id="175" name="Object 174">
                          <a:extLst>
                            <a:ext uri="{FF2B5EF4-FFF2-40B4-BE49-F238E27FC236}">
                              <a16:creationId xmlns:a16="http://schemas.microsoft.com/office/drawing/2014/main" id="{7C3303AE-076F-487E-9237-5045708D6F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975" y="5825529"/>
                          <a:ext cx="710641" cy="8001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383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173</Words>
  <Application>Microsoft Office PowerPoint</Application>
  <PresentationFormat>Custom</PresentationFormat>
  <Paragraphs>115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Microsoft Sans Serif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최종락</dc:creator>
  <cp:lastModifiedBy>최용철</cp:lastModifiedBy>
  <cp:revision>23</cp:revision>
  <dcterms:created xsi:type="dcterms:W3CDTF">2021-06-15T22:16:56Z</dcterms:created>
  <dcterms:modified xsi:type="dcterms:W3CDTF">2021-06-21T04:40:18Z</dcterms:modified>
</cp:coreProperties>
</file>