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7598b4db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7598b4db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7598b4db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7598b4db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7598b4db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7598b4db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7598b4db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7598b4db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7598b4db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7598b4db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884050" y="1822825"/>
            <a:ext cx="74421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Exploring Organizational Synergies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 IBM Data Science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the Project Purpose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purpose of this project is to examine real world organizational data within the IBM Python Jupyter framework, to understand the relationship of the elements, to assess machine learning classifiers of the data to determine the best model that represents predictive capability of the dataset and geographically map the categorical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 Contents</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1. Background  	2. The Problem Statement 	3. Proposed Approach</a:t>
            </a:r>
            <a:endParaRPr/>
          </a:p>
          <a:p>
            <a:pPr indent="0" lvl="0" marL="0" rtl="0" algn="l">
              <a:lnSpc>
                <a:spcPct val="100000"/>
              </a:lnSpc>
              <a:spcBef>
                <a:spcPts val="1600"/>
              </a:spcBef>
              <a:spcAft>
                <a:spcPts val="0"/>
              </a:spcAft>
              <a:buNone/>
            </a:pPr>
            <a:r>
              <a:rPr lang="en"/>
              <a:t> 4. Data Description 	5. Methodology 	6. Data Analysis and Results</a:t>
            </a:r>
            <a:endParaRPr/>
          </a:p>
          <a:p>
            <a:pPr indent="0" lvl="0" marL="0" rtl="0" algn="l">
              <a:lnSpc>
                <a:spcPct val="100000"/>
              </a:lnSpc>
              <a:spcBef>
                <a:spcPts val="1600"/>
              </a:spcBef>
              <a:spcAft>
                <a:spcPts val="0"/>
              </a:spcAft>
              <a:buNone/>
            </a:pPr>
            <a:r>
              <a:rPr lang="en"/>
              <a:t> </a:t>
            </a:r>
            <a:endParaRPr/>
          </a:p>
          <a:p>
            <a:pPr indent="0" lvl="0" marL="0" rtl="0" algn="l">
              <a:lnSpc>
                <a:spcPct val="100000"/>
              </a:lnSpc>
              <a:spcBef>
                <a:spcPts val="1600"/>
              </a:spcBef>
              <a:spcAft>
                <a:spcPts val="0"/>
              </a:spcAft>
              <a:buNone/>
            </a:pPr>
            <a:r>
              <a:rPr lang="en"/>
              <a:t>7. Conclusion</a:t>
            </a:r>
            <a:endParaRPr/>
          </a:p>
          <a:p>
            <a:pPr indent="0" lvl="0" marL="0" rtl="0" algn="l">
              <a:lnSpc>
                <a:spcPct val="100000"/>
              </a:lnSpc>
              <a:spcBef>
                <a:spcPts val="1600"/>
              </a:spcBef>
              <a:spcAft>
                <a:spcPts val="0"/>
              </a:spcAft>
              <a:buNone/>
            </a:pPr>
            <a:r>
              <a:rPr lang="en"/>
              <a:t>8. Recommendations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5241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47" name="Google Shape;147;p16"/>
          <p:cNvSpPr txBox="1"/>
          <p:nvPr>
            <p:ph idx="1" type="body"/>
          </p:nvPr>
        </p:nvSpPr>
        <p:spPr>
          <a:xfrm>
            <a:off x="819150" y="1347750"/>
            <a:ext cx="7505700" cy="33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required in this project to understand the best model that will assess the data set constructed for this work. This model can then provide a systematic, consistent and sustainable means to manage research resources based on operational need and research resources. Specifically, based on three parameters (priority ranking, performing subgroup and funding level) this project expects to enhance an understanding of how an independent priority ranking influences whether a project will be executed or placed on hold for future execution (target value). Repeatable results are important in research so I have include code/output.</a:t>
            </a:r>
            <a:endParaRPr/>
          </a:p>
          <a:p>
            <a:pPr indent="0" lvl="0" marL="0" rtl="0" algn="l">
              <a:spcBef>
                <a:spcPts val="1600"/>
              </a:spcBef>
              <a:spcAft>
                <a:spcPts val="1600"/>
              </a:spcAft>
              <a:buNone/>
            </a:pPr>
            <a:r>
              <a:rPr lang="en"/>
              <a:t>The data was framed from one of the Machine Learning lab templates. Subsequent manipulation produced characteristic parameters and values that were relevant to the research and development work context. These data are directly related to my present work so the validation of dataset was performed based on professional knowledge of the domain space. These data are organically generated from real world characteristics in a research organization.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738800" y="5402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Process</a:t>
            </a:r>
            <a:endParaRPr/>
          </a:p>
        </p:txBody>
      </p:sp>
      <p:sp>
        <p:nvSpPr>
          <p:cNvPr id="153" name="Google Shape;153;p17"/>
          <p:cNvSpPr txBox="1"/>
          <p:nvPr>
            <p:ph idx="1" type="body"/>
          </p:nvPr>
        </p:nvSpPr>
        <p:spPr>
          <a:xfrm>
            <a:off x="674475" y="1347750"/>
            <a:ext cx="7505700" cy="32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Three classifier methods(K Nearest Neighbor, Support Vector Model and Decision Tree) were evaluated against the data training/test set. These results are provided for consideration in the report. From these data, assessment of workload, funding and priority drivers can be managed in real-world organizations. Specific tasks and approaches are described inline below. Overall, I wrangled and changed the data frame values to be more relevant to the problem set at hand for the research organization. I reused code with modifications from my previous assignment submissions that were needed particularly the classifiers section. I regularly reviewed previous modules (6,7,8 most helpful) and reworked labs exercises to gain further insight into the algorithms and best use practices. Throughout the next sections, the data is described, how it is wrangled and what the exploratory results might reveal as useful organizational information. Once the data is well understood the train/test set dataframe is passed to the classifier models.</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en" sz="1050">
                <a:solidFill>
                  <a:srgbClr val="000000"/>
                </a:solidFill>
                <a:highlight>
                  <a:srgbClr val="FFFFFF"/>
                </a:highlight>
                <a:latin typeface="Arial"/>
                <a:ea typeface="Arial"/>
                <a:cs typeface="Arial"/>
                <a:sym typeface="Arial"/>
              </a:rPr>
              <a:t>For each model, it is important to ask, “How accurate is this model?” This is done through comparison of the actual values in the test set with the values predicted by the model, to calculate the accuracy of the model. The evaluation metrics used in this report for each classifier are Jaccard index and F1-score. These are representative of the goodness of the classifier to the data. The simplest is the Jaccard index and can be described as the amount of actual and predicted data that overlap as in a Venn diagram. The F1Score is a more complicated approach which evaluates True/False positives and True/False negatives. The summary results provide the three classifier performance with the two evaluation metrics.</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2509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Recommendation</a:t>
            </a:r>
            <a:endParaRPr/>
          </a:p>
        </p:txBody>
      </p:sp>
      <p:sp>
        <p:nvSpPr>
          <p:cNvPr id="159" name="Google Shape;159;p18"/>
          <p:cNvSpPr txBox="1"/>
          <p:nvPr>
            <p:ph idx="1" type="body"/>
          </p:nvPr>
        </p:nvSpPr>
        <p:spPr>
          <a:xfrm>
            <a:off x="707225" y="851900"/>
            <a:ext cx="7617600" cy="35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study, I analyzed the relationship between organizational components in the context of Fiscal Year cycle for the research portfolio review. Some ideas or request submitted are put onhold or are executed. Characteristics of the dataset used were limited in terms of the full scope of considerations but were representative of the real-world data. The evaluation metrics of the classifiers were an important part of this work. These results help to guide a path forward for future organizational modeling. </a:t>
            </a:r>
            <a:endParaRPr/>
          </a:p>
          <a:p>
            <a:pPr indent="0" lvl="0" marL="0" rtl="0" algn="l">
              <a:spcBef>
                <a:spcPts val="1600"/>
              </a:spcBef>
              <a:spcAft>
                <a:spcPts val="0"/>
              </a:spcAft>
              <a:buNone/>
            </a:pPr>
            <a:r>
              <a:rPr lang="en"/>
              <a:t>The relationships between the categories of data examine revealed percentages of work assigned to specific technical branches as well as types of research work most suited to the technical skill sets of those groups.  The SVM model was the best performer which correctly identified the variety of attributes in the data set to decide target status. This is useful as future work would involve additional variety of idea/request attributes.  </a:t>
            </a:r>
            <a:endParaRPr/>
          </a:p>
          <a:p>
            <a:pPr indent="0" lvl="0" marL="0" rtl="0" algn="l">
              <a:spcBef>
                <a:spcPts val="1600"/>
              </a:spcBef>
              <a:spcAft>
                <a:spcPts val="0"/>
              </a:spcAft>
              <a:buNone/>
            </a:pPr>
            <a:r>
              <a:rPr lang="en"/>
              <a:t>Based on the work from this project, I recommend that future studies in this data space be performed. Additional attributes could be included to refine the insights and promote organizational efficiency and effectiveness. This work could also be applied to text and reports to evaluate keyword classification and effectiveness of search mechanisms within the protected database.</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