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07EF-94A2-FE4C-A702-7F251EF99F3A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79A3-626C-2F4D-B582-C1A40C17D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32"/>
            <a:ext cx="9144000" cy="6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9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</cp:revision>
  <dcterms:created xsi:type="dcterms:W3CDTF">2013-08-09T15:45:45Z</dcterms:created>
  <dcterms:modified xsi:type="dcterms:W3CDTF">2013-08-09T15:46:41Z</dcterms:modified>
</cp:coreProperties>
</file>