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1659" y="2951913"/>
            <a:ext cx="7804784" cy="66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76618" y="3160881"/>
            <a:ext cx="11949430" cy="5570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87373"/>
            <a:ext cx="10172698" cy="709962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40882" y="3616028"/>
            <a:ext cx="4943474" cy="493394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926040" y="1169845"/>
            <a:ext cx="3560445" cy="0"/>
          </a:xfrm>
          <a:custGeom>
            <a:avLst/>
            <a:gdLst/>
            <a:ahLst/>
            <a:cxnLst/>
            <a:rect l="l" t="t" r="r" b="b"/>
            <a:pathLst>
              <a:path w="3560445" h="0">
                <a:moveTo>
                  <a:pt x="0" y="0"/>
                </a:moveTo>
                <a:lnTo>
                  <a:pt x="3560311" y="0"/>
                </a:lnTo>
              </a:path>
            </a:pathLst>
          </a:custGeom>
          <a:ln w="38291">
            <a:solidFill>
              <a:srgbClr val="1F9CD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932432" y="608239"/>
            <a:ext cx="345440" cy="405765"/>
          </a:xfrm>
          <a:custGeom>
            <a:avLst/>
            <a:gdLst/>
            <a:ahLst/>
            <a:cxnLst/>
            <a:rect l="l" t="t" r="r" b="b"/>
            <a:pathLst>
              <a:path w="345439" h="405765">
                <a:moveTo>
                  <a:pt x="172582" y="405250"/>
                </a:moveTo>
                <a:lnTo>
                  <a:pt x="123178" y="401232"/>
                </a:lnTo>
                <a:lnTo>
                  <a:pt x="80964" y="389059"/>
                </a:lnTo>
                <a:lnTo>
                  <a:pt x="46741" y="368554"/>
                </a:lnTo>
                <a:lnTo>
                  <a:pt x="21306" y="339540"/>
                </a:lnTo>
                <a:lnTo>
                  <a:pt x="5459" y="301839"/>
                </a:lnTo>
                <a:lnTo>
                  <a:pt x="0" y="255275"/>
                </a:lnTo>
                <a:lnTo>
                  <a:pt x="0" y="22336"/>
                </a:lnTo>
                <a:lnTo>
                  <a:pt x="1747" y="12115"/>
                </a:lnTo>
                <a:lnTo>
                  <a:pt x="6791" y="5185"/>
                </a:lnTo>
                <a:lnTo>
                  <a:pt x="14831" y="1246"/>
                </a:lnTo>
                <a:lnTo>
                  <a:pt x="25567" y="0"/>
                </a:lnTo>
                <a:lnTo>
                  <a:pt x="73507" y="0"/>
                </a:lnTo>
                <a:lnTo>
                  <a:pt x="95879" y="255275"/>
                </a:lnTo>
                <a:lnTo>
                  <a:pt x="100223" y="285091"/>
                </a:lnTo>
                <a:lnTo>
                  <a:pt x="113856" y="307128"/>
                </a:lnTo>
                <a:lnTo>
                  <a:pt x="137676" y="320789"/>
                </a:lnTo>
                <a:lnTo>
                  <a:pt x="172582" y="325476"/>
                </a:lnTo>
                <a:lnTo>
                  <a:pt x="207488" y="321238"/>
                </a:lnTo>
                <a:lnTo>
                  <a:pt x="231308" y="308325"/>
                </a:lnTo>
                <a:lnTo>
                  <a:pt x="244941" y="286437"/>
                </a:lnTo>
                <a:lnTo>
                  <a:pt x="249285" y="255275"/>
                </a:lnTo>
                <a:lnTo>
                  <a:pt x="249285" y="22336"/>
                </a:lnTo>
                <a:lnTo>
                  <a:pt x="251033" y="12115"/>
                </a:lnTo>
                <a:lnTo>
                  <a:pt x="256077" y="5185"/>
                </a:lnTo>
                <a:lnTo>
                  <a:pt x="264117" y="1246"/>
                </a:lnTo>
                <a:lnTo>
                  <a:pt x="274853" y="0"/>
                </a:lnTo>
                <a:lnTo>
                  <a:pt x="322793" y="0"/>
                </a:lnTo>
                <a:lnTo>
                  <a:pt x="333030" y="1695"/>
                </a:lnTo>
                <a:lnTo>
                  <a:pt x="339971" y="6381"/>
                </a:lnTo>
                <a:lnTo>
                  <a:pt x="343916" y="13461"/>
                </a:lnTo>
                <a:lnTo>
                  <a:pt x="345164" y="22336"/>
                </a:lnTo>
                <a:lnTo>
                  <a:pt x="345164" y="255275"/>
                </a:lnTo>
                <a:lnTo>
                  <a:pt x="339261" y="301839"/>
                </a:lnTo>
                <a:lnTo>
                  <a:pt x="322438" y="339540"/>
                </a:lnTo>
                <a:lnTo>
                  <a:pt x="296026" y="368554"/>
                </a:lnTo>
                <a:lnTo>
                  <a:pt x="261359" y="389059"/>
                </a:lnTo>
                <a:lnTo>
                  <a:pt x="219767" y="401232"/>
                </a:lnTo>
                <a:lnTo>
                  <a:pt x="172582" y="405250"/>
                </a:lnTo>
                <a:close/>
              </a:path>
            </a:pathLst>
          </a:custGeom>
          <a:solidFill>
            <a:srgbClr val="005C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379868" y="608239"/>
            <a:ext cx="345440" cy="399415"/>
          </a:xfrm>
          <a:custGeom>
            <a:avLst/>
            <a:gdLst/>
            <a:ahLst/>
            <a:cxnLst/>
            <a:rect l="l" t="t" r="r" b="b"/>
            <a:pathLst>
              <a:path w="345439" h="399415">
                <a:moveTo>
                  <a:pt x="322793" y="398868"/>
                </a:moveTo>
                <a:lnTo>
                  <a:pt x="274853" y="398868"/>
                </a:lnTo>
                <a:lnTo>
                  <a:pt x="265914" y="398220"/>
                </a:lnTo>
                <a:lnTo>
                  <a:pt x="258474" y="396076"/>
                </a:lnTo>
                <a:lnTo>
                  <a:pt x="252831" y="392137"/>
                </a:lnTo>
                <a:lnTo>
                  <a:pt x="249285" y="386104"/>
                </a:lnTo>
                <a:lnTo>
                  <a:pt x="99075" y="162738"/>
                </a:lnTo>
                <a:lnTo>
                  <a:pt x="99075" y="376531"/>
                </a:lnTo>
                <a:lnTo>
                  <a:pt x="97327" y="386752"/>
                </a:lnTo>
                <a:lnTo>
                  <a:pt x="92283" y="393683"/>
                </a:lnTo>
                <a:lnTo>
                  <a:pt x="84243" y="397621"/>
                </a:lnTo>
                <a:lnTo>
                  <a:pt x="73507" y="398868"/>
                </a:lnTo>
                <a:lnTo>
                  <a:pt x="25567" y="398868"/>
                </a:lnTo>
                <a:lnTo>
                  <a:pt x="14831" y="397173"/>
                </a:lnTo>
                <a:lnTo>
                  <a:pt x="6791" y="392486"/>
                </a:lnTo>
                <a:lnTo>
                  <a:pt x="1747" y="385406"/>
                </a:lnTo>
                <a:lnTo>
                  <a:pt x="0" y="376531"/>
                </a:lnTo>
                <a:lnTo>
                  <a:pt x="0" y="22336"/>
                </a:lnTo>
                <a:lnTo>
                  <a:pt x="1747" y="12115"/>
                </a:lnTo>
                <a:lnTo>
                  <a:pt x="6791" y="5185"/>
                </a:lnTo>
                <a:lnTo>
                  <a:pt x="14831" y="1246"/>
                </a:lnTo>
                <a:lnTo>
                  <a:pt x="25567" y="0"/>
                </a:lnTo>
                <a:lnTo>
                  <a:pt x="73507" y="0"/>
                </a:lnTo>
                <a:lnTo>
                  <a:pt x="82446" y="648"/>
                </a:lnTo>
                <a:lnTo>
                  <a:pt x="89886" y="2792"/>
                </a:lnTo>
                <a:lnTo>
                  <a:pt x="95529" y="6730"/>
                </a:lnTo>
                <a:lnTo>
                  <a:pt x="99075" y="12763"/>
                </a:lnTo>
                <a:lnTo>
                  <a:pt x="249285" y="239321"/>
                </a:lnTo>
                <a:lnTo>
                  <a:pt x="249285" y="22336"/>
                </a:lnTo>
                <a:lnTo>
                  <a:pt x="251033" y="12115"/>
                </a:lnTo>
                <a:lnTo>
                  <a:pt x="256077" y="5185"/>
                </a:lnTo>
                <a:lnTo>
                  <a:pt x="264116" y="1246"/>
                </a:lnTo>
                <a:lnTo>
                  <a:pt x="274853" y="0"/>
                </a:lnTo>
                <a:lnTo>
                  <a:pt x="322793" y="0"/>
                </a:lnTo>
                <a:lnTo>
                  <a:pt x="333030" y="1695"/>
                </a:lnTo>
                <a:lnTo>
                  <a:pt x="339971" y="6381"/>
                </a:lnTo>
                <a:lnTo>
                  <a:pt x="343916" y="13461"/>
                </a:lnTo>
                <a:lnTo>
                  <a:pt x="345164" y="22336"/>
                </a:lnTo>
                <a:lnTo>
                  <a:pt x="345164" y="376531"/>
                </a:lnTo>
                <a:lnTo>
                  <a:pt x="343466" y="386752"/>
                </a:lnTo>
                <a:lnTo>
                  <a:pt x="338772" y="393683"/>
                </a:lnTo>
                <a:lnTo>
                  <a:pt x="331681" y="397621"/>
                </a:lnTo>
                <a:lnTo>
                  <a:pt x="322793" y="398868"/>
                </a:lnTo>
                <a:close/>
              </a:path>
            </a:pathLst>
          </a:custGeom>
          <a:solidFill>
            <a:srgbClr val="005C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830500" y="608239"/>
            <a:ext cx="99695" cy="399415"/>
          </a:xfrm>
          <a:custGeom>
            <a:avLst/>
            <a:gdLst/>
            <a:ahLst/>
            <a:cxnLst/>
            <a:rect l="l" t="t" r="r" b="b"/>
            <a:pathLst>
              <a:path w="99694" h="399415">
                <a:moveTo>
                  <a:pt x="73507" y="398868"/>
                </a:moveTo>
                <a:lnTo>
                  <a:pt x="25567" y="398868"/>
                </a:lnTo>
                <a:lnTo>
                  <a:pt x="14831" y="397173"/>
                </a:lnTo>
                <a:lnTo>
                  <a:pt x="6791" y="392486"/>
                </a:lnTo>
                <a:lnTo>
                  <a:pt x="1747" y="385406"/>
                </a:lnTo>
                <a:lnTo>
                  <a:pt x="0" y="376531"/>
                </a:lnTo>
                <a:lnTo>
                  <a:pt x="0" y="22336"/>
                </a:lnTo>
                <a:lnTo>
                  <a:pt x="1747" y="12115"/>
                </a:lnTo>
                <a:lnTo>
                  <a:pt x="6791" y="5185"/>
                </a:lnTo>
                <a:lnTo>
                  <a:pt x="14831" y="1246"/>
                </a:lnTo>
                <a:lnTo>
                  <a:pt x="25567" y="0"/>
                </a:lnTo>
                <a:lnTo>
                  <a:pt x="73507" y="0"/>
                </a:lnTo>
                <a:lnTo>
                  <a:pt x="84243" y="1695"/>
                </a:lnTo>
                <a:lnTo>
                  <a:pt x="92283" y="6381"/>
                </a:lnTo>
                <a:lnTo>
                  <a:pt x="97327" y="13461"/>
                </a:lnTo>
                <a:lnTo>
                  <a:pt x="99075" y="22336"/>
                </a:lnTo>
                <a:lnTo>
                  <a:pt x="99075" y="376531"/>
                </a:lnTo>
                <a:lnTo>
                  <a:pt x="97327" y="386752"/>
                </a:lnTo>
                <a:lnTo>
                  <a:pt x="92283" y="393683"/>
                </a:lnTo>
                <a:lnTo>
                  <a:pt x="84243" y="397621"/>
                </a:lnTo>
                <a:lnTo>
                  <a:pt x="73507" y="398868"/>
                </a:lnTo>
                <a:close/>
              </a:path>
            </a:pathLst>
          </a:custGeom>
          <a:solidFill>
            <a:srgbClr val="005C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009474" y="608239"/>
            <a:ext cx="383540" cy="402590"/>
          </a:xfrm>
          <a:custGeom>
            <a:avLst/>
            <a:gdLst/>
            <a:ahLst/>
            <a:cxnLst/>
            <a:rect l="l" t="t" r="r" b="b"/>
            <a:pathLst>
              <a:path w="383539" h="402590">
                <a:moveTo>
                  <a:pt x="255677" y="402059"/>
                </a:moveTo>
                <a:lnTo>
                  <a:pt x="127838" y="402059"/>
                </a:lnTo>
                <a:lnTo>
                  <a:pt x="115529" y="373833"/>
                </a:lnTo>
                <a:lnTo>
                  <a:pt x="100673" y="337791"/>
                </a:lnTo>
                <a:lnTo>
                  <a:pt x="84019" y="295094"/>
                </a:lnTo>
                <a:lnTo>
                  <a:pt x="66316" y="246899"/>
                </a:lnTo>
                <a:lnTo>
                  <a:pt x="48314" y="194367"/>
                </a:lnTo>
                <a:lnTo>
                  <a:pt x="30761" y="138656"/>
                </a:lnTo>
                <a:lnTo>
                  <a:pt x="14406" y="80926"/>
                </a:lnTo>
                <a:lnTo>
                  <a:pt x="0" y="22336"/>
                </a:lnTo>
                <a:lnTo>
                  <a:pt x="0" y="15954"/>
                </a:lnTo>
                <a:lnTo>
                  <a:pt x="1697" y="9423"/>
                </a:lnTo>
                <a:lnTo>
                  <a:pt x="6391" y="4387"/>
                </a:lnTo>
                <a:lnTo>
                  <a:pt x="13483" y="1146"/>
                </a:lnTo>
                <a:lnTo>
                  <a:pt x="22371" y="0"/>
                </a:lnTo>
                <a:lnTo>
                  <a:pt x="79899" y="0"/>
                </a:lnTo>
                <a:lnTo>
                  <a:pt x="121284" y="74677"/>
                </a:lnTo>
                <a:lnTo>
                  <a:pt x="136124" y="130474"/>
                </a:lnTo>
                <a:lnTo>
                  <a:pt x="152208" y="186271"/>
                </a:lnTo>
                <a:lnTo>
                  <a:pt x="168557" y="238611"/>
                </a:lnTo>
                <a:lnTo>
                  <a:pt x="184121" y="283817"/>
                </a:lnTo>
                <a:lnTo>
                  <a:pt x="198150" y="319094"/>
                </a:lnTo>
                <a:lnTo>
                  <a:pt x="288993" y="319094"/>
                </a:lnTo>
                <a:lnTo>
                  <a:pt x="282394" y="336445"/>
                </a:lnTo>
                <a:lnTo>
                  <a:pt x="267856" y="372917"/>
                </a:lnTo>
                <a:lnTo>
                  <a:pt x="255677" y="402059"/>
                </a:lnTo>
                <a:close/>
              </a:path>
              <a:path w="383539" h="402590">
                <a:moveTo>
                  <a:pt x="288993" y="319094"/>
                </a:moveTo>
                <a:lnTo>
                  <a:pt x="198150" y="319094"/>
                </a:lnTo>
                <a:lnTo>
                  <a:pt x="212250" y="284038"/>
                </a:lnTo>
                <a:lnTo>
                  <a:pt x="228571" y="237902"/>
                </a:lnTo>
                <a:lnTo>
                  <a:pt x="245690" y="185074"/>
                </a:lnTo>
                <a:lnTo>
                  <a:pt x="262543" y="129056"/>
                </a:lnTo>
                <a:lnTo>
                  <a:pt x="277975" y="73569"/>
                </a:lnTo>
                <a:lnTo>
                  <a:pt x="290833" y="22336"/>
                </a:lnTo>
                <a:lnTo>
                  <a:pt x="290733" y="13461"/>
                </a:lnTo>
                <a:lnTo>
                  <a:pt x="294828" y="6381"/>
                </a:lnTo>
                <a:lnTo>
                  <a:pt x="302518" y="1695"/>
                </a:lnTo>
                <a:lnTo>
                  <a:pt x="313205" y="0"/>
                </a:lnTo>
                <a:lnTo>
                  <a:pt x="361144" y="0"/>
                </a:lnTo>
                <a:lnTo>
                  <a:pt x="370033" y="1146"/>
                </a:lnTo>
                <a:lnTo>
                  <a:pt x="377124" y="4387"/>
                </a:lnTo>
                <a:lnTo>
                  <a:pt x="381818" y="9423"/>
                </a:lnTo>
                <a:lnTo>
                  <a:pt x="383516" y="15954"/>
                </a:lnTo>
                <a:lnTo>
                  <a:pt x="383516" y="22336"/>
                </a:lnTo>
                <a:lnTo>
                  <a:pt x="368192" y="80795"/>
                </a:lnTo>
                <a:lnTo>
                  <a:pt x="351407" y="138207"/>
                </a:lnTo>
                <a:lnTo>
                  <a:pt x="333798" y="193525"/>
                </a:lnTo>
                <a:lnTo>
                  <a:pt x="316001" y="245702"/>
                </a:lnTo>
                <a:lnTo>
                  <a:pt x="298654" y="293691"/>
                </a:lnTo>
                <a:lnTo>
                  <a:pt x="288993" y="319094"/>
                </a:lnTo>
                <a:close/>
              </a:path>
            </a:pathLst>
          </a:custGeom>
          <a:solidFill>
            <a:srgbClr val="005C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3469694" y="608239"/>
            <a:ext cx="287655" cy="393065"/>
          </a:xfrm>
          <a:custGeom>
            <a:avLst/>
            <a:gdLst/>
            <a:ahLst/>
            <a:cxnLst/>
            <a:rect l="l" t="t" r="r" b="b"/>
            <a:pathLst>
              <a:path w="287654" h="393065">
                <a:moveTo>
                  <a:pt x="262069" y="392486"/>
                </a:moveTo>
                <a:lnTo>
                  <a:pt x="108662" y="392486"/>
                </a:lnTo>
                <a:lnTo>
                  <a:pt x="62521" y="384957"/>
                </a:lnTo>
                <a:lnTo>
                  <a:pt x="29562" y="363369"/>
                </a:lnTo>
                <a:lnTo>
                  <a:pt x="9787" y="329215"/>
                </a:lnTo>
                <a:lnTo>
                  <a:pt x="3195" y="283994"/>
                </a:lnTo>
                <a:lnTo>
                  <a:pt x="0" y="22336"/>
                </a:lnTo>
                <a:lnTo>
                  <a:pt x="1747" y="12115"/>
                </a:lnTo>
                <a:lnTo>
                  <a:pt x="6791" y="5185"/>
                </a:lnTo>
                <a:lnTo>
                  <a:pt x="14831" y="1246"/>
                </a:lnTo>
                <a:lnTo>
                  <a:pt x="25567" y="0"/>
                </a:lnTo>
                <a:lnTo>
                  <a:pt x="252481" y="0"/>
                </a:lnTo>
                <a:lnTo>
                  <a:pt x="262718" y="1695"/>
                </a:lnTo>
                <a:lnTo>
                  <a:pt x="269660" y="6381"/>
                </a:lnTo>
                <a:lnTo>
                  <a:pt x="273605" y="13461"/>
                </a:lnTo>
                <a:lnTo>
                  <a:pt x="274853" y="22336"/>
                </a:lnTo>
                <a:lnTo>
                  <a:pt x="274853" y="54246"/>
                </a:lnTo>
                <a:lnTo>
                  <a:pt x="99075" y="76582"/>
                </a:lnTo>
                <a:lnTo>
                  <a:pt x="99075" y="156356"/>
                </a:lnTo>
                <a:lnTo>
                  <a:pt x="233305" y="156356"/>
                </a:lnTo>
                <a:lnTo>
                  <a:pt x="244042" y="158051"/>
                </a:lnTo>
                <a:lnTo>
                  <a:pt x="252082" y="162738"/>
                </a:lnTo>
                <a:lnTo>
                  <a:pt x="257125" y="169818"/>
                </a:lnTo>
                <a:lnTo>
                  <a:pt x="258873" y="178693"/>
                </a:lnTo>
                <a:lnTo>
                  <a:pt x="258873" y="210602"/>
                </a:lnTo>
                <a:lnTo>
                  <a:pt x="257125" y="220823"/>
                </a:lnTo>
                <a:lnTo>
                  <a:pt x="252082" y="227753"/>
                </a:lnTo>
                <a:lnTo>
                  <a:pt x="244042" y="231692"/>
                </a:lnTo>
                <a:lnTo>
                  <a:pt x="233305" y="232939"/>
                </a:lnTo>
                <a:lnTo>
                  <a:pt x="99075" y="232939"/>
                </a:lnTo>
                <a:lnTo>
                  <a:pt x="99075" y="271230"/>
                </a:lnTo>
                <a:lnTo>
                  <a:pt x="101122" y="291672"/>
                </a:lnTo>
                <a:lnTo>
                  <a:pt x="108263" y="305533"/>
                </a:lnTo>
                <a:lnTo>
                  <a:pt x="121996" y="313410"/>
                </a:lnTo>
                <a:lnTo>
                  <a:pt x="143818" y="315903"/>
                </a:lnTo>
                <a:lnTo>
                  <a:pt x="262069" y="315903"/>
                </a:lnTo>
                <a:lnTo>
                  <a:pt x="272806" y="317598"/>
                </a:lnTo>
                <a:lnTo>
                  <a:pt x="280845" y="322285"/>
                </a:lnTo>
                <a:lnTo>
                  <a:pt x="285889" y="329365"/>
                </a:lnTo>
                <a:lnTo>
                  <a:pt x="287637" y="338240"/>
                </a:lnTo>
                <a:lnTo>
                  <a:pt x="287637" y="370149"/>
                </a:lnTo>
                <a:lnTo>
                  <a:pt x="285889" y="380370"/>
                </a:lnTo>
                <a:lnTo>
                  <a:pt x="280845" y="387301"/>
                </a:lnTo>
                <a:lnTo>
                  <a:pt x="272806" y="391239"/>
                </a:lnTo>
                <a:lnTo>
                  <a:pt x="262069" y="392486"/>
                </a:lnTo>
                <a:close/>
              </a:path>
            </a:pathLst>
          </a:custGeom>
          <a:solidFill>
            <a:srgbClr val="005C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3840426" y="608239"/>
            <a:ext cx="339090" cy="405765"/>
          </a:xfrm>
          <a:custGeom>
            <a:avLst/>
            <a:gdLst/>
            <a:ahLst/>
            <a:cxnLst/>
            <a:rect l="l" t="t" r="r" b="b"/>
            <a:pathLst>
              <a:path w="339089" h="405765">
                <a:moveTo>
                  <a:pt x="73507" y="398868"/>
                </a:moveTo>
                <a:lnTo>
                  <a:pt x="25567" y="398868"/>
                </a:lnTo>
                <a:lnTo>
                  <a:pt x="14831" y="397173"/>
                </a:lnTo>
                <a:lnTo>
                  <a:pt x="6791" y="392486"/>
                </a:lnTo>
                <a:lnTo>
                  <a:pt x="1747" y="385406"/>
                </a:lnTo>
                <a:lnTo>
                  <a:pt x="0" y="376531"/>
                </a:lnTo>
                <a:lnTo>
                  <a:pt x="0" y="22336"/>
                </a:lnTo>
                <a:lnTo>
                  <a:pt x="1747" y="12115"/>
                </a:lnTo>
                <a:lnTo>
                  <a:pt x="6791" y="5185"/>
                </a:lnTo>
                <a:lnTo>
                  <a:pt x="14831" y="1246"/>
                </a:lnTo>
                <a:lnTo>
                  <a:pt x="25567" y="0"/>
                </a:lnTo>
                <a:lnTo>
                  <a:pt x="156602" y="0"/>
                </a:lnTo>
                <a:lnTo>
                  <a:pt x="210039" y="3829"/>
                </a:lnTo>
                <a:lnTo>
                  <a:pt x="254271" y="16848"/>
                </a:lnTo>
                <a:lnTo>
                  <a:pt x="287765" y="41354"/>
                </a:lnTo>
                <a:lnTo>
                  <a:pt x="308986" y="79646"/>
                </a:lnTo>
                <a:lnTo>
                  <a:pt x="309003" y="79773"/>
                </a:lnTo>
                <a:lnTo>
                  <a:pt x="99075" y="79773"/>
                </a:lnTo>
                <a:lnTo>
                  <a:pt x="99075" y="204220"/>
                </a:lnTo>
                <a:lnTo>
                  <a:pt x="297685" y="204220"/>
                </a:lnTo>
                <a:lnTo>
                  <a:pt x="295627" y="208608"/>
                </a:lnTo>
                <a:lnTo>
                  <a:pt x="273255" y="233188"/>
                </a:lnTo>
                <a:lnTo>
                  <a:pt x="246089" y="252084"/>
                </a:lnTo>
                <a:lnTo>
                  <a:pt x="272656" y="279207"/>
                </a:lnTo>
                <a:lnTo>
                  <a:pt x="273836" y="280803"/>
                </a:lnTo>
                <a:lnTo>
                  <a:pt x="99075" y="280803"/>
                </a:lnTo>
                <a:lnTo>
                  <a:pt x="99075" y="376531"/>
                </a:lnTo>
                <a:lnTo>
                  <a:pt x="97557" y="385406"/>
                </a:lnTo>
                <a:lnTo>
                  <a:pt x="97438" y="386104"/>
                </a:lnTo>
                <a:lnTo>
                  <a:pt x="97327" y="386752"/>
                </a:lnTo>
                <a:lnTo>
                  <a:pt x="92283" y="393683"/>
                </a:lnTo>
                <a:lnTo>
                  <a:pt x="84243" y="397621"/>
                </a:lnTo>
                <a:lnTo>
                  <a:pt x="73507" y="398868"/>
                </a:lnTo>
                <a:close/>
              </a:path>
              <a:path w="339089" h="405765">
                <a:moveTo>
                  <a:pt x="297685" y="204220"/>
                </a:moveTo>
                <a:lnTo>
                  <a:pt x="137427" y="204220"/>
                </a:lnTo>
                <a:lnTo>
                  <a:pt x="172333" y="200929"/>
                </a:lnTo>
                <a:lnTo>
                  <a:pt x="196153" y="189861"/>
                </a:lnTo>
                <a:lnTo>
                  <a:pt x="209785" y="169219"/>
                </a:lnTo>
                <a:lnTo>
                  <a:pt x="214130" y="137210"/>
                </a:lnTo>
                <a:lnTo>
                  <a:pt x="209785" y="106697"/>
                </a:lnTo>
                <a:lnTo>
                  <a:pt x="196153" y="89346"/>
                </a:lnTo>
                <a:lnTo>
                  <a:pt x="172333" y="81568"/>
                </a:lnTo>
                <a:lnTo>
                  <a:pt x="137427" y="79773"/>
                </a:lnTo>
                <a:lnTo>
                  <a:pt x="309003" y="79773"/>
                </a:lnTo>
                <a:lnTo>
                  <a:pt x="316401" y="134019"/>
                </a:lnTo>
                <a:lnTo>
                  <a:pt x="310808" y="176249"/>
                </a:lnTo>
                <a:lnTo>
                  <a:pt x="297685" y="204220"/>
                </a:lnTo>
                <a:close/>
              </a:path>
              <a:path w="339089" h="405765">
                <a:moveTo>
                  <a:pt x="329185" y="405250"/>
                </a:moveTo>
                <a:lnTo>
                  <a:pt x="258873" y="405250"/>
                </a:lnTo>
                <a:lnTo>
                  <a:pt x="248087" y="403555"/>
                </a:lnTo>
                <a:lnTo>
                  <a:pt x="239697" y="398868"/>
                </a:lnTo>
                <a:lnTo>
                  <a:pt x="233705" y="391788"/>
                </a:lnTo>
                <a:lnTo>
                  <a:pt x="230110" y="382913"/>
                </a:lnTo>
                <a:lnTo>
                  <a:pt x="215978" y="353048"/>
                </a:lnTo>
                <a:lnTo>
                  <a:pt x="198550" y="323482"/>
                </a:lnTo>
                <a:lnTo>
                  <a:pt x="179324" y="298104"/>
                </a:lnTo>
                <a:lnTo>
                  <a:pt x="159798" y="280803"/>
                </a:lnTo>
                <a:lnTo>
                  <a:pt x="273836" y="280803"/>
                </a:lnTo>
                <a:lnTo>
                  <a:pt x="298024" y="313510"/>
                </a:lnTo>
                <a:lnTo>
                  <a:pt x="319797" y="349009"/>
                </a:lnTo>
                <a:lnTo>
                  <a:pt x="335577" y="379722"/>
                </a:lnTo>
                <a:lnTo>
                  <a:pt x="335577" y="382913"/>
                </a:lnTo>
                <a:lnTo>
                  <a:pt x="338773" y="386104"/>
                </a:lnTo>
                <a:lnTo>
                  <a:pt x="338773" y="398868"/>
                </a:lnTo>
                <a:lnTo>
                  <a:pt x="329185" y="405250"/>
                </a:lnTo>
                <a:close/>
              </a:path>
            </a:pathLst>
          </a:custGeom>
          <a:solidFill>
            <a:srgbClr val="005C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233531" y="608239"/>
            <a:ext cx="310515" cy="408940"/>
          </a:xfrm>
          <a:custGeom>
            <a:avLst/>
            <a:gdLst/>
            <a:ahLst/>
            <a:cxnLst/>
            <a:rect l="l" t="t" r="r" b="b"/>
            <a:pathLst>
              <a:path w="310514" h="408940">
                <a:moveTo>
                  <a:pt x="147014" y="408441"/>
                </a:moveTo>
                <a:lnTo>
                  <a:pt x="124643" y="408441"/>
                </a:lnTo>
                <a:lnTo>
                  <a:pt x="103369" y="407344"/>
                </a:lnTo>
                <a:lnTo>
                  <a:pt x="53632" y="400364"/>
                </a:lnTo>
                <a:lnTo>
                  <a:pt x="14831" y="390292"/>
                </a:lnTo>
                <a:lnTo>
                  <a:pt x="0" y="366958"/>
                </a:lnTo>
                <a:lnTo>
                  <a:pt x="0" y="335049"/>
                </a:lnTo>
                <a:lnTo>
                  <a:pt x="1198" y="326673"/>
                </a:lnTo>
                <a:lnTo>
                  <a:pt x="4794" y="320690"/>
                </a:lnTo>
                <a:lnTo>
                  <a:pt x="10786" y="317100"/>
                </a:lnTo>
                <a:lnTo>
                  <a:pt x="19176" y="315903"/>
                </a:lnTo>
                <a:lnTo>
                  <a:pt x="25567" y="315903"/>
                </a:lnTo>
                <a:lnTo>
                  <a:pt x="48638" y="320590"/>
                </a:lnTo>
                <a:lnTo>
                  <a:pt x="73507" y="324678"/>
                </a:lnTo>
                <a:lnTo>
                  <a:pt x="98376" y="327570"/>
                </a:lnTo>
                <a:lnTo>
                  <a:pt x="121446" y="328667"/>
                </a:lnTo>
                <a:lnTo>
                  <a:pt x="143818" y="328667"/>
                </a:lnTo>
                <a:lnTo>
                  <a:pt x="168138" y="326623"/>
                </a:lnTo>
                <a:lnTo>
                  <a:pt x="187363" y="319493"/>
                </a:lnTo>
                <a:lnTo>
                  <a:pt x="199997" y="305782"/>
                </a:lnTo>
                <a:lnTo>
                  <a:pt x="204542" y="283994"/>
                </a:lnTo>
                <a:lnTo>
                  <a:pt x="200647" y="267640"/>
                </a:lnTo>
                <a:lnTo>
                  <a:pt x="190160" y="256073"/>
                </a:lnTo>
                <a:lnTo>
                  <a:pt x="174879" y="248096"/>
                </a:lnTo>
                <a:lnTo>
                  <a:pt x="156602" y="242512"/>
                </a:lnTo>
                <a:lnTo>
                  <a:pt x="89487" y="226557"/>
                </a:lnTo>
                <a:lnTo>
                  <a:pt x="55280" y="213145"/>
                </a:lnTo>
                <a:lnTo>
                  <a:pt x="26766" y="191057"/>
                </a:lnTo>
                <a:lnTo>
                  <a:pt x="7240" y="158799"/>
                </a:lnTo>
                <a:lnTo>
                  <a:pt x="0" y="114874"/>
                </a:lnTo>
                <a:lnTo>
                  <a:pt x="8002" y="72294"/>
                </a:lnTo>
                <a:lnTo>
                  <a:pt x="30272" y="39976"/>
                </a:lnTo>
                <a:lnTo>
                  <a:pt x="64200" y="17460"/>
                </a:lnTo>
                <a:lnTo>
                  <a:pt x="107180" y="4288"/>
                </a:lnTo>
                <a:lnTo>
                  <a:pt x="156602" y="0"/>
                </a:lnTo>
                <a:lnTo>
                  <a:pt x="178974" y="0"/>
                </a:lnTo>
                <a:lnTo>
                  <a:pt x="238299" y="5384"/>
                </a:lnTo>
                <a:lnTo>
                  <a:pt x="277650" y="18746"/>
                </a:lnTo>
                <a:lnTo>
                  <a:pt x="284441" y="35100"/>
                </a:lnTo>
                <a:lnTo>
                  <a:pt x="284441" y="67009"/>
                </a:lnTo>
                <a:lnTo>
                  <a:pt x="195953" y="77629"/>
                </a:lnTo>
                <a:lnTo>
                  <a:pt x="178974" y="76582"/>
                </a:lnTo>
                <a:lnTo>
                  <a:pt x="159798" y="76582"/>
                </a:lnTo>
                <a:lnTo>
                  <a:pt x="137327" y="78028"/>
                </a:lnTo>
                <a:lnTo>
                  <a:pt x="119050" y="83363"/>
                </a:lnTo>
                <a:lnTo>
                  <a:pt x="106765" y="94083"/>
                </a:lnTo>
                <a:lnTo>
                  <a:pt x="102271" y="111683"/>
                </a:lnTo>
                <a:lnTo>
                  <a:pt x="105617" y="126192"/>
                </a:lnTo>
                <a:lnTo>
                  <a:pt x="114655" y="136811"/>
                </a:lnTo>
                <a:lnTo>
                  <a:pt x="127888" y="144440"/>
                </a:lnTo>
                <a:lnTo>
                  <a:pt x="143818" y="149974"/>
                </a:lnTo>
                <a:lnTo>
                  <a:pt x="210934" y="165929"/>
                </a:lnTo>
                <a:lnTo>
                  <a:pt x="253380" y="181684"/>
                </a:lnTo>
                <a:lnTo>
                  <a:pt x="284441" y="205816"/>
                </a:lnTo>
                <a:lnTo>
                  <a:pt x="303517" y="239520"/>
                </a:lnTo>
                <a:lnTo>
                  <a:pt x="310009" y="283994"/>
                </a:lnTo>
                <a:lnTo>
                  <a:pt x="301955" y="331245"/>
                </a:lnTo>
                <a:lnTo>
                  <a:pt x="279328" y="366397"/>
                </a:lnTo>
                <a:lnTo>
                  <a:pt x="244428" y="390367"/>
                </a:lnTo>
                <a:lnTo>
                  <a:pt x="199556" y="404076"/>
                </a:lnTo>
                <a:lnTo>
                  <a:pt x="147014" y="408441"/>
                </a:lnTo>
                <a:close/>
              </a:path>
            </a:pathLst>
          </a:custGeom>
          <a:solidFill>
            <a:srgbClr val="005C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4620243" y="608239"/>
            <a:ext cx="99695" cy="399415"/>
          </a:xfrm>
          <a:custGeom>
            <a:avLst/>
            <a:gdLst/>
            <a:ahLst/>
            <a:cxnLst/>
            <a:rect l="l" t="t" r="r" b="b"/>
            <a:pathLst>
              <a:path w="99695" h="399415">
                <a:moveTo>
                  <a:pt x="73507" y="398868"/>
                </a:moveTo>
                <a:lnTo>
                  <a:pt x="25567" y="398868"/>
                </a:lnTo>
                <a:lnTo>
                  <a:pt x="14831" y="397173"/>
                </a:lnTo>
                <a:lnTo>
                  <a:pt x="6791" y="392486"/>
                </a:lnTo>
                <a:lnTo>
                  <a:pt x="1747" y="385406"/>
                </a:lnTo>
                <a:lnTo>
                  <a:pt x="0" y="376531"/>
                </a:lnTo>
                <a:lnTo>
                  <a:pt x="0" y="22336"/>
                </a:lnTo>
                <a:lnTo>
                  <a:pt x="1747" y="12115"/>
                </a:lnTo>
                <a:lnTo>
                  <a:pt x="6791" y="5185"/>
                </a:lnTo>
                <a:lnTo>
                  <a:pt x="14831" y="1246"/>
                </a:lnTo>
                <a:lnTo>
                  <a:pt x="25567" y="0"/>
                </a:lnTo>
                <a:lnTo>
                  <a:pt x="73507" y="0"/>
                </a:lnTo>
                <a:lnTo>
                  <a:pt x="84243" y="1695"/>
                </a:lnTo>
                <a:lnTo>
                  <a:pt x="92283" y="6381"/>
                </a:lnTo>
                <a:lnTo>
                  <a:pt x="97327" y="13461"/>
                </a:lnTo>
                <a:lnTo>
                  <a:pt x="99075" y="22336"/>
                </a:lnTo>
                <a:lnTo>
                  <a:pt x="99075" y="376531"/>
                </a:lnTo>
                <a:lnTo>
                  <a:pt x="97327" y="386752"/>
                </a:lnTo>
                <a:lnTo>
                  <a:pt x="92283" y="393683"/>
                </a:lnTo>
                <a:lnTo>
                  <a:pt x="84243" y="397621"/>
                </a:lnTo>
                <a:lnTo>
                  <a:pt x="73507" y="398868"/>
                </a:lnTo>
                <a:close/>
              </a:path>
            </a:pathLst>
          </a:custGeom>
          <a:solidFill>
            <a:srgbClr val="005C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4776838" y="608240"/>
            <a:ext cx="713105" cy="402590"/>
          </a:xfrm>
          <a:custGeom>
            <a:avLst/>
            <a:gdLst/>
            <a:ahLst/>
            <a:cxnLst/>
            <a:rect l="l" t="t" r="r" b="b"/>
            <a:pathLst>
              <a:path w="713104" h="402590">
                <a:moveTo>
                  <a:pt x="332384" y="22339"/>
                </a:moveTo>
                <a:lnTo>
                  <a:pt x="330631" y="13462"/>
                </a:lnTo>
                <a:lnTo>
                  <a:pt x="325589" y="6388"/>
                </a:lnTo>
                <a:lnTo>
                  <a:pt x="317550" y="1701"/>
                </a:lnTo>
                <a:lnTo>
                  <a:pt x="306819" y="0"/>
                </a:lnTo>
                <a:lnTo>
                  <a:pt x="25565" y="0"/>
                </a:lnTo>
                <a:lnTo>
                  <a:pt x="14833" y="1257"/>
                </a:lnTo>
                <a:lnTo>
                  <a:pt x="6794" y="5194"/>
                </a:lnTo>
                <a:lnTo>
                  <a:pt x="1752" y="12115"/>
                </a:lnTo>
                <a:lnTo>
                  <a:pt x="0" y="22339"/>
                </a:lnTo>
                <a:lnTo>
                  <a:pt x="0" y="57442"/>
                </a:lnTo>
                <a:lnTo>
                  <a:pt x="1752" y="66319"/>
                </a:lnTo>
                <a:lnTo>
                  <a:pt x="6794" y="73393"/>
                </a:lnTo>
                <a:lnTo>
                  <a:pt x="14833" y="78079"/>
                </a:lnTo>
                <a:lnTo>
                  <a:pt x="25565" y="79781"/>
                </a:lnTo>
                <a:lnTo>
                  <a:pt x="115062" y="79781"/>
                </a:lnTo>
                <a:lnTo>
                  <a:pt x="115062" y="379730"/>
                </a:lnTo>
                <a:lnTo>
                  <a:pt x="116801" y="388607"/>
                </a:lnTo>
                <a:lnTo>
                  <a:pt x="121843" y="395681"/>
                </a:lnTo>
                <a:lnTo>
                  <a:pt x="129882" y="400367"/>
                </a:lnTo>
                <a:lnTo>
                  <a:pt x="140627" y="402069"/>
                </a:lnTo>
                <a:lnTo>
                  <a:pt x="188569" y="402069"/>
                </a:lnTo>
                <a:lnTo>
                  <a:pt x="199301" y="400812"/>
                </a:lnTo>
                <a:lnTo>
                  <a:pt x="207340" y="396875"/>
                </a:lnTo>
                <a:lnTo>
                  <a:pt x="212382" y="389953"/>
                </a:lnTo>
                <a:lnTo>
                  <a:pt x="214134" y="379730"/>
                </a:lnTo>
                <a:lnTo>
                  <a:pt x="214134" y="79781"/>
                </a:lnTo>
                <a:lnTo>
                  <a:pt x="306819" y="76593"/>
                </a:lnTo>
                <a:lnTo>
                  <a:pt x="317550" y="75336"/>
                </a:lnTo>
                <a:lnTo>
                  <a:pt x="325589" y="71399"/>
                </a:lnTo>
                <a:lnTo>
                  <a:pt x="330631" y="64477"/>
                </a:lnTo>
                <a:lnTo>
                  <a:pt x="332384" y="54254"/>
                </a:lnTo>
                <a:lnTo>
                  <a:pt x="332384" y="22339"/>
                </a:lnTo>
                <a:close/>
              </a:path>
              <a:path w="713104" h="402590">
                <a:moveTo>
                  <a:pt x="712698" y="3200"/>
                </a:moveTo>
                <a:lnTo>
                  <a:pt x="706310" y="0"/>
                </a:lnTo>
                <a:lnTo>
                  <a:pt x="645591" y="0"/>
                </a:lnTo>
                <a:lnTo>
                  <a:pt x="634746" y="1257"/>
                </a:lnTo>
                <a:lnTo>
                  <a:pt x="626008" y="5194"/>
                </a:lnTo>
                <a:lnTo>
                  <a:pt x="619074" y="12115"/>
                </a:lnTo>
                <a:lnTo>
                  <a:pt x="533730" y="169125"/>
                </a:lnTo>
                <a:lnTo>
                  <a:pt x="457022" y="22339"/>
                </a:lnTo>
                <a:lnTo>
                  <a:pt x="451586" y="13462"/>
                </a:lnTo>
                <a:lnTo>
                  <a:pt x="444639" y="6388"/>
                </a:lnTo>
                <a:lnTo>
                  <a:pt x="435902" y="1701"/>
                </a:lnTo>
                <a:lnTo>
                  <a:pt x="425069" y="0"/>
                </a:lnTo>
                <a:lnTo>
                  <a:pt x="357949" y="0"/>
                </a:lnTo>
                <a:lnTo>
                  <a:pt x="351561" y="3200"/>
                </a:lnTo>
                <a:lnTo>
                  <a:pt x="351561" y="19151"/>
                </a:lnTo>
                <a:lnTo>
                  <a:pt x="354749" y="22339"/>
                </a:lnTo>
                <a:lnTo>
                  <a:pt x="482587" y="248894"/>
                </a:lnTo>
                <a:lnTo>
                  <a:pt x="482587" y="379730"/>
                </a:lnTo>
                <a:lnTo>
                  <a:pt x="484339" y="388607"/>
                </a:lnTo>
                <a:lnTo>
                  <a:pt x="489381" y="395681"/>
                </a:lnTo>
                <a:lnTo>
                  <a:pt x="497420" y="400367"/>
                </a:lnTo>
                <a:lnTo>
                  <a:pt x="508165" y="402069"/>
                </a:lnTo>
                <a:lnTo>
                  <a:pt x="556094" y="402069"/>
                </a:lnTo>
                <a:lnTo>
                  <a:pt x="566839" y="400812"/>
                </a:lnTo>
                <a:lnTo>
                  <a:pt x="574878" y="396875"/>
                </a:lnTo>
                <a:lnTo>
                  <a:pt x="579920" y="389953"/>
                </a:lnTo>
                <a:lnTo>
                  <a:pt x="581672" y="379730"/>
                </a:lnTo>
                <a:lnTo>
                  <a:pt x="581672" y="248894"/>
                </a:lnTo>
                <a:lnTo>
                  <a:pt x="709510" y="22339"/>
                </a:lnTo>
                <a:lnTo>
                  <a:pt x="712698" y="19151"/>
                </a:lnTo>
                <a:lnTo>
                  <a:pt x="712698" y="3200"/>
                </a:lnTo>
                <a:close/>
              </a:path>
            </a:pathLst>
          </a:custGeom>
          <a:solidFill>
            <a:srgbClr val="005C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913256" y="1332584"/>
            <a:ext cx="217804" cy="262255"/>
          </a:xfrm>
          <a:custGeom>
            <a:avLst/>
            <a:gdLst/>
            <a:ahLst/>
            <a:cxnLst/>
            <a:rect l="l" t="t" r="r" b="b"/>
            <a:pathLst>
              <a:path w="217805" h="262255">
                <a:moveTo>
                  <a:pt x="108663" y="261657"/>
                </a:moveTo>
                <a:lnTo>
                  <a:pt x="62021" y="252982"/>
                </a:lnTo>
                <a:lnTo>
                  <a:pt x="27964" y="228152"/>
                </a:lnTo>
                <a:lnTo>
                  <a:pt x="7091" y="188963"/>
                </a:lnTo>
                <a:lnTo>
                  <a:pt x="0" y="137210"/>
                </a:lnTo>
                <a:lnTo>
                  <a:pt x="0" y="121255"/>
                </a:lnTo>
                <a:lnTo>
                  <a:pt x="7091" y="70001"/>
                </a:lnTo>
                <a:lnTo>
                  <a:pt x="27964" y="31909"/>
                </a:lnTo>
                <a:lnTo>
                  <a:pt x="62021" y="8176"/>
                </a:lnTo>
                <a:lnTo>
                  <a:pt x="108663" y="0"/>
                </a:lnTo>
                <a:lnTo>
                  <a:pt x="155304" y="8176"/>
                </a:lnTo>
                <a:lnTo>
                  <a:pt x="189361" y="31909"/>
                </a:lnTo>
                <a:lnTo>
                  <a:pt x="191109" y="35100"/>
                </a:lnTo>
                <a:lnTo>
                  <a:pt x="111858" y="35100"/>
                </a:lnTo>
                <a:lnTo>
                  <a:pt x="81647" y="40485"/>
                </a:lnTo>
                <a:lnTo>
                  <a:pt x="61921" y="56639"/>
                </a:lnTo>
                <a:lnTo>
                  <a:pt x="51185" y="83562"/>
                </a:lnTo>
                <a:lnTo>
                  <a:pt x="47939" y="121255"/>
                </a:lnTo>
                <a:lnTo>
                  <a:pt x="47939" y="137210"/>
                </a:lnTo>
                <a:lnTo>
                  <a:pt x="51634" y="174903"/>
                </a:lnTo>
                <a:lnTo>
                  <a:pt x="63120" y="201827"/>
                </a:lnTo>
                <a:lnTo>
                  <a:pt x="82995" y="217981"/>
                </a:lnTo>
                <a:lnTo>
                  <a:pt x="111858" y="223366"/>
                </a:lnTo>
                <a:lnTo>
                  <a:pt x="191910" y="223366"/>
                </a:lnTo>
                <a:lnTo>
                  <a:pt x="189361" y="228152"/>
                </a:lnTo>
                <a:lnTo>
                  <a:pt x="155304" y="252982"/>
                </a:lnTo>
                <a:lnTo>
                  <a:pt x="108663" y="261657"/>
                </a:lnTo>
                <a:close/>
              </a:path>
              <a:path w="217805" h="262255">
                <a:moveTo>
                  <a:pt x="191910" y="223366"/>
                </a:moveTo>
                <a:lnTo>
                  <a:pt x="111858" y="223366"/>
                </a:lnTo>
                <a:lnTo>
                  <a:pt x="140722" y="217532"/>
                </a:lnTo>
                <a:lnTo>
                  <a:pt x="160597" y="200630"/>
                </a:lnTo>
                <a:lnTo>
                  <a:pt x="172083" y="173557"/>
                </a:lnTo>
                <a:lnTo>
                  <a:pt x="175778" y="137210"/>
                </a:lnTo>
                <a:lnTo>
                  <a:pt x="175778" y="121255"/>
                </a:lnTo>
                <a:lnTo>
                  <a:pt x="172083" y="83562"/>
                </a:lnTo>
                <a:lnTo>
                  <a:pt x="160597" y="56639"/>
                </a:lnTo>
                <a:lnTo>
                  <a:pt x="140722" y="40485"/>
                </a:lnTo>
                <a:lnTo>
                  <a:pt x="111858" y="35100"/>
                </a:lnTo>
                <a:lnTo>
                  <a:pt x="191109" y="35100"/>
                </a:lnTo>
                <a:lnTo>
                  <a:pt x="210235" y="70001"/>
                </a:lnTo>
                <a:lnTo>
                  <a:pt x="217326" y="121255"/>
                </a:lnTo>
                <a:lnTo>
                  <a:pt x="217326" y="137210"/>
                </a:lnTo>
                <a:lnTo>
                  <a:pt x="210235" y="188963"/>
                </a:lnTo>
                <a:lnTo>
                  <a:pt x="191910" y="223366"/>
                </a:lnTo>
                <a:close/>
              </a:path>
            </a:pathLst>
          </a:custGeom>
          <a:solidFill>
            <a:srgbClr val="1F9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2175326" y="1332584"/>
            <a:ext cx="147320" cy="255270"/>
          </a:xfrm>
          <a:custGeom>
            <a:avLst/>
            <a:gdLst/>
            <a:ahLst/>
            <a:cxnLst/>
            <a:rect l="l" t="t" r="r" b="b"/>
            <a:pathLst>
              <a:path w="147319" h="255269">
                <a:moveTo>
                  <a:pt x="44743" y="255275"/>
                </a:moveTo>
                <a:lnTo>
                  <a:pt x="0" y="255275"/>
                </a:lnTo>
                <a:lnTo>
                  <a:pt x="3195" y="76582"/>
                </a:lnTo>
                <a:lnTo>
                  <a:pt x="8439" y="43077"/>
                </a:lnTo>
                <a:lnTo>
                  <a:pt x="23570" y="19145"/>
                </a:lnTo>
                <a:lnTo>
                  <a:pt x="47689" y="4786"/>
                </a:lnTo>
                <a:lnTo>
                  <a:pt x="79899" y="0"/>
                </a:lnTo>
                <a:lnTo>
                  <a:pt x="147014" y="0"/>
                </a:lnTo>
                <a:lnTo>
                  <a:pt x="147014" y="38291"/>
                </a:lnTo>
                <a:lnTo>
                  <a:pt x="79899" y="38291"/>
                </a:lnTo>
                <a:lnTo>
                  <a:pt x="64968" y="40684"/>
                </a:lnTo>
                <a:lnTo>
                  <a:pt x="53932" y="47864"/>
                </a:lnTo>
                <a:lnTo>
                  <a:pt x="47090" y="59830"/>
                </a:lnTo>
                <a:lnTo>
                  <a:pt x="44743" y="76582"/>
                </a:lnTo>
                <a:lnTo>
                  <a:pt x="44743" y="108492"/>
                </a:lnTo>
                <a:lnTo>
                  <a:pt x="140622" y="108492"/>
                </a:lnTo>
                <a:lnTo>
                  <a:pt x="140622" y="146783"/>
                </a:lnTo>
                <a:lnTo>
                  <a:pt x="44743" y="146783"/>
                </a:lnTo>
                <a:lnTo>
                  <a:pt x="44743" y="255275"/>
                </a:lnTo>
                <a:close/>
              </a:path>
            </a:pathLst>
          </a:custGeom>
          <a:solidFill>
            <a:srgbClr val="1F9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2418219" y="1332584"/>
            <a:ext cx="914400" cy="259079"/>
          </a:xfrm>
          <a:custGeom>
            <a:avLst/>
            <a:gdLst/>
            <a:ahLst/>
            <a:cxnLst/>
            <a:rect l="l" t="t" r="r" b="b"/>
            <a:pathLst>
              <a:path w="914400" h="259080">
                <a:moveTo>
                  <a:pt x="220510" y="255282"/>
                </a:moveTo>
                <a:lnTo>
                  <a:pt x="213321" y="223075"/>
                </a:lnTo>
                <a:lnTo>
                  <a:pt x="206133" y="196253"/>
                </a:lnTo>
                <a:lnTo>
                  <a:pt x="205663" y="194652"/>
                </a:lnTo>
                <a:lnTo>
                  <a:pt x="198945" y="171818"/>
                </a:lnTo>
                <a:lnTo>
                  <a:pt x="195414" y="159550"/>
                </a:lnTo>
                <a:lnTo>
                  <a:pt x="191757" y="146786"/>
                </a:lnTo>
                <a:lnTo>
                  <a:pt x="177876" y="103657"/>
                </a:lnTo>
                <a:lnTo>
                  <a:pt x="162191" y="60236"/>
                </a:lnTo>
                <a:lnTo>
                  <a:pt x="153403" y="37896"/>
                </a:lnTo>
                <a:lnTo>
                  <a:pt x="153403" y="156362"/>
                </a:lnTo>
                <a:lnTo>
                  <a:pt x="153403" y="159550"/>
                </a:lnTo>
                <a:lnTo>
                  <a:pt x="70307" y="159550"/>
                </a:lnTo>
                <a:lnTo>
                  <a:pt x="70307" y="153174"/>
                </a:lnTo>
                <a:lnTo>
                  <a:pt x="73507" y="149974"/>
                </a:lnTo>
                <a:lnTo>
                  <a:pt x="83083" y="114935"/>
                </a:lnTo>
                <a:lnTo>
                  <a:pt x="92671" y="82575"/>
                </a:lnTo>
                <a:lnTo>
                  <a:pt x="102260" y="54406"/>
                </a:lnTo>
                <a:lnTo>
                  <a:pt x="111848" y="31915"/>
                </a:lnTo>
                <a:lnTo>
                  <a:pt x="121437" y="54406"/>
                </a:lnTo>
                <a:lnTo>
                  <a:pt x="131025" y="82575"/>
                </a:lnTo>
                <a:lnTo>
                  <a:pt x="140614" y="114935"/>
                </a:lnTo>
                <a:lnTo>
                  <a:pt x="150202" y="149974"/>
                </a:lnTo>
                <a:lnTo>
                  <a:pt x="150202" y="153174"/>
                </a:lnTo>
                <a:lnTo>
                  <a:pt x="153403" y="156362"/>
                </a:lnTo>
                <a:lnTo>
                  <a:pt x="153403" y="37896"/>
                </a:lnTo>
                <a:lnTo>
                  <a:pt x="151053" y="31915"/>
                </a:lnTo>
                <a:lnTo>
                  <a:pt x="147713" y="23393"/>
                </a:lnTo>
                <a:lnTo>
                  <a:pt x="137426" y="0"/>
                </a:lnTo>
                <a:lnTo>
                  <a:pt x="83083" y="0"/>
                </a:lnTo>
                <a:lnTo>
                  <a:pt x="58318" y="60236"/>
                </a:lnTo>
                <a:lnTo>
                  <a:pt x="42646" y="103657"/>
                </a:lnTo>
                <a:lnTo>
                  <a:pt x="28752" y="146786"/>
                </a:lnTo>
                <a:lnTo>
                  <a:pt x="21564" y="173609"/>
                </a:lnTo>
                <a:lnTo>
                  <a:pt x="14376" y="198640"/>
                </a:lnTo>
                <a:lnTo>
                  <a:pt x="7188" y="224866"/>
                </a:lnTo>
                <a:lnTo>
                  <a:pt x="0" y="255282"/>
                </a:lnTo>
                <a:lnTo>
                  <a:pt x="41541" y="255282"/>
                </a:lnTo>
                <a:lnTo>
                  <a:pt x="45834" y="239077"/>
                </a:lnTo>
                <a:lnTo>
                  <a:pt x="49530" y="223774"/>
                </a:lnTo>
                <a:lnTo>
                  <a:pt x="53225" y="209067"/>
                </a:lnTo>
                <a:lnTo>
                  <a:pt x="57518" y="194652"/>
                </a:lnTo>
                <a:lnTo>
                  <a:pt x="159791" y="194652"/>
                </a:lnTo>
                <a:lnTo>
                  <a:pt x="164084" y="209067"/>
                </a:lnTo>
                <a:lnTo>
                  <a:pt x="167779" y="223774"/>
                </a:lnTo>
                <a:lnTo>
                  <a:pt x="171475" y="239077"/>
                </a:lnTo>
                <a:lnTo>
                  <a:pt x="175768" y="255282"/>
                </a:lnTo>
                <a:lnTo>
                  <a:pt x="220510" y="255282"/>
                </a:lnTo>
                <a:close/>
              </a:path>
              <a:path w="914400" h="259080">
                <a:moveTo>
                  <a:pt x="431444" y="86156"/>
                </a:moveTo>
                <a:lnTo>
                  <a:pt x="426110" y="48463"/>
                </a:lnTo>
                <a:lnTo>
                  <a:pt x="420128" y="38290"/>
                </a:lnTo>
                <a:lnTo>
                  <a:pt x="410273" y="21539"/>
                </a:lnTo>
                <a:lnTo>
                  <a:pt x="386702" y="6908"/>
                </a:lnTo>
                <a:lnTo>
                  <a:pt x="386702" y="89357"/>
                </a:lnTo>
                <a:lnTo>
                  <a:pt x="384606" y="112636"/>
                </a:lnTo>
                <a:lnTo>
                  <a:pt x="377113" y="129641"/>
                </a:lnTo>
                <a:lnTo>
                  <a:pt x="362432" y="140055"/>
                </a:lnTo>
                <a:lnTo>
                  <a:pt x="338772" y="143598"/>
                </a:lnTo>
                <a:lnTo>
                  <a:pt x="303606" y="143598"/>
                </a:lnTo>
                <a:lnTo>
                  <a:pt x="303606" y="38290"/>
                </a:lnTo>
                <a:lnTo>
                  <a:pt x="338772" y="38290"/>
                </a:lnTo>
                <a:lnTo>
                  <a:pt x="361086" y="40894"/>
                </a:lnTo>
                <a:lnTo>
                  <a:pt x="375920" y="49466"/>
                </a:lnTo>
                <a:lnTo>
                  <a:pt x="384162" y="65214"/>
                </a:lnTo>
                <a:lnTo>
                  <a:pt x="386702" y="89357"/>
                </a:lnTo>
                <a:lnTo>
                  <a:pt x="386702" y="6908"/>
                </a:lnTo>
                <a:lnTo>
                  <a:pt x="384263" y="5384"/>
                </a:lnTo>
                <a:lnTo>
                  <a:pt x="348361" y="0"/>
                </a:lnTo>
                <a:lnTo>
                  <a:pt x="262064" y="0"/>
                </a:lnTo>
                <a:lnTo>
                  <a:pt x="262001" y="5384"/>
                </a:lnTo>
                <a:lnTo>
                  <a:pt x="258864" y="255282"/>
                </a:lnTo>
                <a:lnTo>
                  <a:pt x="303606" y="255282"/>
                </a:lnTo>
                <a:lnTo>
                  <a:pt x="303606" y="178701"/>
                </a:lnTo>
                <a:lnTo>
                  <a:pt x="341960" y="178701"/>
                </a:lnTo>
                <a:lnTo>
                  <a:pt x="378866" y="172770"/>
                </a:lnTo>
                <a:lnTo>
                  <a:pt x="407085" y="155168"/>
                </a:lnTo>
                <a:lnTo>
                  <a:pt x="414274" y="143598"/>
                </a:lnTo>
                <a:lnTo>
                  <a:pt x="425107" y="126199"/>
                </a:lnTo>
                <a:lnTo>
                  <a:pt x="431444" y="86156"/>
                </a:lnTo>
                <a:close/>
              </a:path>
              <a:path w="914400" h="259080">
                <a:moveTo>
                  <a:pt x="645579" y="86156"/>
                </a:moveTo>
                <a:lnTo>
                  <a:pt x="640232" y="48463"/>
                </a:lnTo>
                <a:lnTo>
                  <a:pt x="634250" y="38290"/>
                </a:lnTo>
                <a:lnTo>
                  <a:pt x="624408" y="21539"/>
                </a:lnTo>
                <a:lnTo>
                  <a:pt x="600837" y="6908"/>
                </a:lnTo>
                <a:lnTo>
                  <a:pt x="600837" y="89357"/>
                </a:lnTo>
                <a:lnTo>
                  <a:pt x="598741" y="112636"/>
                </a:lnTo>
                <a:lnTo>
                  <a:pt x="591248" y="129641"/>
                </a:lnTo>
                <a:lnTo>
                  <a:pt x="576567" y="140055"/>
                </a:lnTo>
                <a:lnTo>
                  <a:pt x="552894" y="143598"/>
                </a:lnTo>
                <a:lnTo>
                  <a:pt x="517740" y="143598"/>
                </a:lnTo>
                <a:lnTo>
                  <a:pt x="517740" y="38290"/>
                </a:lnTo>
                <a:lnTo>
                  <a:pt x="552894" y="38290"/>
                </a:lnTo>
                <a:lnTo>
                  <a:pt x="575221" y="40894"/>
                </a:lnTo>
                <a:lnTo>
                  <a:pt x="590054" y="49466"/>
                </a:lnTo>
                <a:lnTo>
                  <a:pt x="598284" y="65214"/>
                </a:lnTo>
                <a:lnTo>
                  <a:pt x="600837" y="89357"/>
                </a:lnTo>
                <a:lnTo>
                  <a:pt x="600837" y="6908"/>
                </a:lnTo>
                <a:lnTo>
                  <a:pt x="598385" y="5384"/>
                </a:lnTo>
                <a:lnTo>
                  <a:pt x="562483" y="0"/>
                </a:lnTo>
                <a:lnTo>
                  <a:pt x="476199" y="0"/>
                </a:lnTo>
                <a:lnTo>
                  <a:pt x="476123" y="5384"/>
                </a:lnTo>
                <a:lnTo>
                  <a:pt x="472998" y="255282"/>
                </a:lnTo>
                <a:lnTo>
                  <a:pt x="517740" y="255282"/>
                </a:lnTo>
                <a:lnTo>
                  <a:pt x="517740" y="178701"/>
                </a:lnTo>
                <a:lnTo>
                  <a:pt x="556094" y="178701"/>
                </a:lnTo>
                <a:lnTo>
                  <a:pt x="593001" y="172770"/>
                </a:lnTo>
                <a:lnTo>
                  <a:pt x="621207" y="155168"/>
                </a:lnTo>
                <a:lnTo>
                  <a:pt x="628408" y="143598"/>
                </a:lnTo>
                <a:lnTo>
                  <a:pt x="639241" y="126199"/>
                </a:lnTo>
                <a:lnTo>
                  <a:pt x="645579" y="86156"/>
                </a:lnTo>
                <a:close/>
              </a:path>
              <a:path w="914400" h="259080">
                <a:moveTo>
                  <a:pt x="834148" y="220179"/>
                </a:moveTo>
                <a:lnTo>
                  <a:pt x="763828" y="220179"/>
                </a:lnTo>
                <a:lnTo>
                  <a:pt x="749401" y="218287"/>
                </a:lnTo>
                <a:lnTo>
                  <a:pt x="739457" y="212204"/>
                </a:lnTo>
                <a:lnTo>
                  <a:pt x="733717" y="201333"/>
                </a:lnTo>
                <a:lnTo>
                  <a:pt x="731875" y="185077"/>
                </a:lnTo>
                <a:lnTo>
                  <a:pt x="731875" y="0"/>
                </a:lnTo>
                <a:lnTo>
                  <a:pt x="687133" y="0"/>
                </a:lnTo>
                <a:lnTo>
                  <a:pt x="687133" y="188277"/>
                </a:lnTo>
                <a:lnTo>
                  <a:pt x="691375" y="217589"/>
                </a:lnTo>
                <a:lnTo>
                  <a:pt x="704303" y="238531"/>
                </a:lnTo>
                <a:lnTo>
                  <a:pt x="726224" y="251091"/>
                </a:lnTo>
                <a:lnTo>
                  <a:pt x="757440" y="255282"/>
                </a:lnTo>
                <a:lnTo>
                  <a:pt x="834148" y="255282"/>
                </a:lnTo>
                <a:lnTo>
                  <a:pt x="834148" y="220179"/>
                </a:lnTo>
                <a:close/>
              </a:path>
              <a:path w="914400" h="259080">
                <a:moveTo>
                  <a:pt x="914044" y="0"/>
                </a:moveTo>
                <a:lnTo>
                  <a:pt x="869302" y="0"/>
                </a:lnTo>
                <a:lnTo>
                  <a:pt x="869302" y="258470"/>
                </a:lnTo>
                <a:lnTo>
                  <a:pt x="914044" y="258470"/>
                </a:lnTo>
                <a:lnTo>
                  <a:pt x="914044" y="0"/>
                </a:lnTo>
                <a:close/>
              </a:path>
            </a:pathLst>
          </a:custGeom>
          <a:solidFill>
            <a:srgbClr val="1F9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3386599" y="1332584"/>
            <a:ext cx="153670" cy="255270"/>
          </a:xfrm>
          <a:custGeom>
            <a:avLst/>
            <a:gdLst/>
            <a:ahLst/>
            <a:cxnLst/>
            <a:rect l="l" t="t" r="r" b="b"/>
            <a:pathLst>
              <a:path w="153670" h="255269">
                <a:moveTo>
                  <a:pt x="153406" y="255275"/>
                </a:moveTo>
                <a:lnTo>
                  <a:pt x="67115" y="255275"/>
                </a:lnTo>
                <a:lnTo>
                  <a:pt x="37752" y="251087"/>
                </a:lnTo>
                <a:lnTo>
                  <a:pt x="16778" y="238523"/>
                </a:lnTo>
                <a:lnTo>
                  <a:pt x="4194" y="217582"/>
                </a:lnTo>
                <a:lnTo>
                  <a:pt x="0" y="188265"/>
                </a:lnTo>
                <a:lnTo>
                  <a:pt x="0" y="0"/>
                </a:lnTo>
                <a:lnTo>
                  <a:pt x="150210" y="0"/>
                </a:lnTo>
                <a:lnTo>
                  <a:pt x="150210" y="38291"/>
                </a:lnTo>
                <a:lnTo>
                  <a:pt x="41547" y="38291"/>
                </a:lnTo>
                <a:lnTo>
                  <a:pt x="41547" y="105301"/>
                </a:lnTo>
                <a:lnTo>
                  <a:pt x="137426" y="105301"/>
                </a:lnTo>
                <a:lnTo>
                  <a:pt x="137426" y="143592"/>
                </a:lnTo>
                <a:lnTo>
                  <a:pt x="41547" y="143592"/>
                </a:lnTo>
                <a:lnTo>
                  <a:pt x="41547" y="185074"/>
                </a:lnTo>
                <a:lnTo>
                  <a:pt x="43395" y="201328"/>
                </a:lnTo>
                <a:lnTo>
                  <a:pt x="49137" y="212197"/>
                </a:lnTo>
                <a:lnTo>
                  <a:pt x="59075" y="218280"/>
                </a:lnTo>
                <a:lnTo>
                  <a:pt x="73507" y="220175"/>
                </a:lnTo>
                <a:lnTo>
                  <a:pt x="153406" y="220175"/>
                </a:lnTo>
                <a:lnTo>
                  <a:pt x="153406" y="255275"/>
                </a:lnTo>
                <a:close/>
              </a:path>
            </a:pathLst>
          </a:custGeom>
          <a:solidFill>
            <a:srgbClr val="1F9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3587945" y="1332584"/>
            <a:ext cx="198755" cy="259079"/>
          </a:xfrm>
          <a:custGeom>
            <a:avLst/>
            <a:gdLst/>
            <a:ahLst/>
            <a:cxnLst/>
            <a:rect l="l" t="t" r="r" b="b"/>
            <a:pathLst>
              <a:path w="198754" h="259080">
                <a:moveTo>
                  <a:pt x="86291" y="258466"/>
                </a:moveTo>
                <a:lnTo>
                  <a:pt x="0" y="258466"/>
                </a:lnTo>
                <a:lnTo>
                  <a:pt x="0" y="0"/>
                </a:lnTo>
                <a:lnTo>
                  <a:pt x="83095" y="0"/>
                </a:lnTo>
                <a:lnTo>
                  <a:pt x="134780" y="7079"/>
                </a:lnTo>
                <a:lnTo>
                  <a:pt x="170584" y="27920"/>
                </a:lnTo>
                <a:lnTo>
                  <a:pt x="174981" y="35100"/>
                </a:lnTo>
                <a:lnTo>
                  <a:pt x="41547" y="35100"/>
                </a:lnTo>
                <a:lnTo>
                  <a:pt x="41547" y="216984"/>
                </a:lnTo>
                <a:lnTo>
                  <a:pt x="86291" y="216984"/>
                </a:lnTo>
                <a:lnTo>
                  <a:pt x="86291" y="220175"/>
                </a:lnTo>
                <a:lnTo>
                  <a:pt x="175429" y="220175"/>
                </a:lnTo>
                <a:lnTo>
                  <a:pt x="172182" y="226158"/>
                </a:lnTo>
                <a:lnTo>
                  <a:pt x="137476" y="249940"/>
                </a:lnTo>
                <a:lnTo>
                  <a:pt x="86291" y="258466"/>
                </a:lnTo>
                <a:close/>
              </a:path>
              <a:path w="198754" h="259080">
                <a:moveTo>
                  <a:pt x="175429" y="220175"/>
                </a:moveTo>
                <a:lnTo>
                  <a:pt x="86291" y="220175"/>
                </a:lnTo>
                <a:lnTo>
                  <a:pt x="117002" y="214890"/>
                </a:lnTo>
                <a:lnTo>
                  <a:pt x="137826" y="199434"/>
                </a:lnTo>
                <a:lnTo>
                  <a:pt x="149661" y="174405"/>
                </a:lnTo>
                <a:lnTo>
                  <a:pt x="153406" y="140401"/>
                </a:lnTo>
                <a:lnTo>
                  <a:pt x="153406" y="108492"/>
                </a:lnTo>
                <a:lnTo>
                  <a:pt x="148712" y="76832"/>
                </a:lnTo>
                <a:lnTo>
                  <a:pt x="135029" y="53847"/>
                </a:lnTo>
                <a:lnTo>
                  <a:pt x="112957" y="39837"/>
                </a:lnTo>
                <a:lnTo>
                  <a:pt x="83095" y="35100"/>
                </a:lnTo>
                <a:lnTo>
                  <a:pt x="174981" y="35100"/>
                </a:lnTo>
                <a:lnTo>
                  <a:pt x="191408" y="61924"/>
                </a:lnTo>
                <a:lnTo>
                  <a:pt x="198150" y="108492"/>
                </a:lnTo>
                <a:lnTo>
                  <a:pt x="198150" y="143592"/>
                </a:lnTo>
                <a:lnTo>
                  <a:pt x="191907" y="189811"/>
                </a:lnTo>
                <a:lnTo>
                  <a:pt x="175429" y="220175"/>
                </a:lnTo>
                <a:close/>
              </a:path>
            </a:pathLst>
          </a:custGeom>
          <a:solidFill>
            <a:srgbClr val="1F9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3910736" y="1329397"/>
            <a:ext cx="396875" cy="268605"/>
          </a:xfrm>
          <a:custGeom>
            <a:avLst/>
            <a:gdLst/>
            <a:ahLst/>
            <a:cxnLst/>
            <a:rect l="l" t="t" r="r" b="b"/>
            <a:pathLst>
              <a:path w="396875" h="268605">
                <a:moveTo>
                  <a:pt x="169379" y="188264"/>
                </a:moveTo>
                <a:lnTo>
                  <a:pt x="152603" y="137210"/>
                </a:lnTo>
                <a:lnTo>
                  <a:pt x="111848" y="114871"/>
                </a:lnTo>
                <a:lnTo>
                  <a:pt x="76695" y="105308"/>
                </a:lnTo>
                <a:lnTo>
                  <a:pt x="63614" y="100266"/>
                </a:lnTo>
                <a:lnTo>
                  <a:pt x="53530" y="93738"/>
                </a:lnTo>
                <a:lnTo>
                  <a:pt x="47040" y="84213"/>
                </a:lnTo>
                <a:lnTo>
                  <a:pt x="44742" y="70205"/>
                </a:lnTo>
                <a:lnTo>
                  <a:pt x="47637" y="53949"/>
                </a:lnTo>
                <a:lnTo>
                  <a:pt x="55930" y="43078"/>
                </a:lnTo>
                <a:lnTo>
                  <a:pt x="69011" y="36995"/>
                </a:lnTo>
                <a:lnTo>
                  <a:pt x="86283" y="35102"/>
                </a:lnTo>
                <a:lnTo>
                  <a:pt x="95872" y="35102"/>
                </a:lnTo>
                <a:lnTo>
                  <a:pt x="109804" y="36144"/>
                </a:lnTo>
                <a:lnTo>
                  <a:pt x="125831" y="38696"/>
                </a:lnTo>
                <a:lnTo>
                  <a:pt x="153403" y="44678"/>
                </a:lnTo>
                <a:lnTo>
                  <a:pt x="156603" y="44678"/>
                </a:lnTo>
                <a:lnTo>
                  <a:pt x="156603" y="9575"/>
                </a:lnTo>
                <a:lnTo>
                  <a:pt x="127431" y="3594"/>
                </a:lnTo>
                <a:lnTo>
                  <a:pt x="110312" y="1054"/>
                </a:lnTo>
                <a:lnTo>
                  <a:pt x="95872" y="0"/>
                </a:lnTo>
                <a:lnTo>
                  <a:pt x="86283" y="0"/>
                </a:lnTo>
                <a:lnTo>
                  <a:pt x="51231" y="4686"/>
                </a:lnTo>
                <a:lnTo>
                  <a:pt x="23964" y="18351"/>
                </a:lnTo>
                <a:lnTo>
                  <a:pt x="6286" y="40386"/>
                </a:lnTo>
                <a:lnTo>
                  <a:pt x="0" y="70205"/>
                </a:lnTo>
                <a:lnTo>
                  <a:pt x="4889" y="99123"/>
                </a:lnTo>
                <a:lnTo>
                  <a:pt x="17576" y="119659"/>
                </a:lnTo>
                <a:lnTo>
                  <a:pt x="35052" y="133019"/>
                </a:lnTo>
                <a:lnTo>
                  <a:pt x="54330" y="140398"/>
                </a:lnTo>
                <a:lnTo>
                  <a:pt x="104419" y="153670"/>
                </a:lnTo>
                <a:lnTo>
                  <a:pt x="115455" y="160350"/>
                </a:lnTo>
                <a:lnTo>
                  <a:pt x="122288" y="170611"/>
                </a:lnTo>
                <a:lnTo>
                  <a:pt x="124637" y="185077"/>
                </a:lnTo>
                <a:lnTo>
                  <a:pt x="121246" y="203174"/>
                </a:lnTo>
                <a:lnTo>
                  <a:pt x="111848" y="214998"/>
                </a:lnTo>
                <a:lnTo>
                  <a:pt x="97675" y="221424"/>
                </a:lnTo>
                <a:lnTo>
                  <a:pt x="79895" y="223367"/>
                </a:lnTo>
                <a:lnTo>
                  <a:pt x="67106" y="223367"/>
                </a:lnTo>
                <a:lnTo>
                  <a:pt x="50838" y="222326"/>
                </a:lnTo>
                <a:lnTo>
                  <a:pt x="32753" y="219773"/>
                </a:lnTo>
                <a:lnTo>
                  <a:pt x="15875" y="216636"/>
                </a:lnTo>
                <a:lnTo>
                  <a:pt x="3187" y="213791"/>
                </a:lnTo>
                <a:lnTo>
                  <a:pt x="0" y="213791"/>
                </a:lnTo>
                <a:lnTo>
                  <a:pt x="0" y="252082"/>
                </a:lnTo>
                <a:lnTo>
                  <a:pt x="13182" y="254977"/>
                </a:lnTo>
                <a:lnTo>
                  <a:pt x="67106" y="264845"/>
                </a:lnTo>
                <a:lnTo>
                  <a:pt x="79895" y="264845"/>
                </a:lnTo>
                <a:lnTo>
                  <a:pt x="116801" y="260070"/>
                </a:lnTo>
                <a:lnTo>
                  <a:pt x="145008" y="245706"/>
                </a:lnTo>
                <a:lnTo>
                  <a:pt x="163042" y="221767"/>
                </a:lnTo>
                <a:lnTo>
                  <a:pt x="169379" y="188264"/>
                </a:lnTo>
                <a:close/>
              </a:path>
              <a:path w="396875" h="268605">
                <a:moveTo>
                  <a:pt x="396290" y="220179"/>
                </a:moveTo>
                <a:lnTo>
                  <a:pt x="393103" y="220179"/>
                </a:lnTo>
                <a:lnTo>
                  <a:pt x="368325" y="226161"/>
                </a:lnTo>
                <a:lnTo>
                  <a:pt x="353555" y="228701"/>
                </a:lnTo>
                <a:lnTo>
                  <a:pt x="338772" y="229755"/>
                </a:lnTo>
                <a:lnTo>
                  <a:pt x="322783" y="229755"/>
                </a:lnTo>
                <a:lnTo>
                  <a:pt x="292925" y="224015"/>
                </a:lnTo>
                <a:lnTo>
                  <a:pt x="270852" y="207810"/>
                </a:lnTo>
                <a:lnTo>
                  <a:pt x="257175" y="182638"/>
                </a:lnTo>
                <a:lnTo>
                  <a:pt x="252476" y="149974"/>
                </a:lnTo>
                <a:lnTo>
                  <a:pt x="252476" y="118071"/>
                </a:lnTo>
                <a:lnTo>
                  <a:pt x="257670" y="84556"/>
                </a:lnTo>
                <a:lnTo>
                  <a:pt x="272453" y="60629"/>
                </a:lnTo>
                <a:lnTo>
                  <a:pt x="295617" y="46266"/>
                </a:lnTo>
                <a:lnTo>
                  <a:pt x="325983" y="41478"/>
                </a:lnTo>
                <a:lnTo>
                  <a:pt x="341566" y="41884"/>
                </a:lnTo>
                <a:lnTo>
                  <a:pt x="348907" y="42824"/>
                </a:lnTo>
                <a:lnTo>
                  <a:pt x="354749" y="44678"/>
                </a:lnTo>
                <a:lnTo>
                  <a:pt x="354749" y="79781"/>
                </a:lnTo>
                <a:lnTo>
                  <a:pt x="393103" y="79781"/>
                </a:lnTo>
                <a:lnTo>
                  <a:pt x="393103" y="15951"/>
                </a:lnTo>
                <a:lnTo>
                  <a:pt x="348157" y="4292"/>
                </a:lnTo>
                <a:lnTo>
                  <a:pt x="329184" y="3187"/>
                </a:lnTo>
                <a:lnTo>
                  <a:pt x="277342" y="10375"/>
                </a:lnTo>
                <a:lnTo>
                  <a:pt x="238099" y="31915"/>
                </a:lnTo>
                <a:lnTo>
                  <a:pt x="213233" y="67805"/>
                </a:lnTo>
                <a:lnTo>
                  <a:pt x="204533" y="118071"/>
                </a:lnTo>
                <a:lnTo>
                  <a:pt x="204533" y="146786"/>
                </a:lnTo>
                <a:lnTo>
                  <a:pt x="211785" y="194449"/>
                </a:lnTo>
                <a:lnTo>
                  <a:pt x="233705" y="231343"/>
                </a:lnTo>
                <a:lnTo>
                  <a:pt x="270598" y="256273"/>
                </a:lnTo>
                <a:lnTo>
                  <a:pt x="322783" y="268046"/>
                </a:lnTo>
                <a:lnTo>
                  <a:pt x="338772" y="268046"/>
                </a:lnTo>
                <a:lnTo>
                  <a:pt x="355841" y="266496"/>
                </a:lnTo>
                <a:lnTo>
                  <a:pt x="372325" y="262851"/>
                </a:lnTo>
                <a:lnTo>
                  <a:pt x="396290" y="255282"/>
                </a:lnTo>
                <a:lnTo>
                  <a:pt x="396290" y="220179"/>
                </a:lnTo>
                <a:close/>
              </a:path>
            </a:pathLst>
          </a:custGeom>
          <a:solidFill>
            <a:srgbClr val="1F9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4351782" y="1332584"/>
            <a:ext cx="45085" cy="259079"/>
          </a:xfrm>
          <a:custGeom>
            <a:avLst/>
            <a:gdLst/>
            <a:ahLst/>
            <a:cxnLst/>
            <a:rect l="l" t="t" r="r" b="b"/>
            <a:pathLst>
              <a:path w="45085" h="259080">
                <a:moveTo>
                  <a:pt x="44743" y="258466"/>
                </a:moveTo>
                <a:lnTo>
                  <a:pt x="0" y="258466"/>
                </a:lnTo>
                <a:lnTo>
                  <a:pt x="0" y="0"/>
                </a:lnTo>
                <a:lnTo>
                  <a:pt x="44743" y="0"/>
                </a:lnTo>
                <a:lnTo>
                  <a:pt x="44743" y="258466"/>
                </a:lnTo>
                <a:close/>
              </a:path>
            </a:pathLst>
          </a:custGeom>
          <a:solidFill>
            <a:srgbClr val="1F9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4454053" y="1332584"/>
            <a:ext cx="153670" cy="255270"/>
          </a:xfrm>
          <a:custGeom>
            <a:avLst/>
            <a:gdLst/>
            <a:ahLst/>
            <a:cxnLst/>
            <a:rect l="l" t="t" r="r" b="b"/>
            <a:pathLst>
              <a:path w="153670" h="255269">
                <a:moveTo>
                  <a:pt x="153406" y="255275"/>
                </a:moveTo>
                <a:lnTo>
                  <a:pt x="67115" y="255275"/>
                </a:lnTo>
                <a:lnTo>
                  <a:pt x="37752" y="251087"/>
                </a:lnTo>
                <a:lnTo>
                  <a:pt x="16778" y="238523"/>
                </a:lnTo>
                <a:lnTo>
                  <a:pt x="4194" y="217582"/>
                </a:lnTo>
                <a:lnTo>
                  <a:pt x="0" y="188265"/>
                </a:lnTo>
                <a:lnTo>
                  <a:pt x="0" y="0"/>
                </a:lnTo>
                <a:lnTo>
                  <a:pt x="150210" y="0"/>
                </a:lnTo>
                <a:lnTo>
                  <a:pt x="150210" y="38291"/>
                </a:lnTo>
                <a:lnTo>
                  <a:pt x="41547" y="38291"/>
                </a:lnTo>
                <a:lnTo>
                  <a:pt x="41547" y="105301"/>
                </a:lnTo>
                <a:lnTo>
                  <a:pt x="137426" y="105301"/>
                </a:lnTo>
                <a:lnTo>
                  <a:pt x="137426" y="143592"/>
                </a:lnTo>
                <a:lnTo>
                  <a:pt x="41547" y="143592"/>
                </a:lnTo>
                <a:lnTo>
                  <a:pt x="41547" y="185074"/>
                </a:lnTo>
                <a:lnTo>
                  <a:pt x="43395" y="201328"/>
                </a:lnTo>
                <a:lnTo>
                  <a:pt x="49137" y="212197"/>
                </a:lnTo>
                <a:lnTo>
                  <a:pt x="59075" y="218280"/>
                </a:lnTo>
                <a:lnTo>
                  <a:pt x="73507" y="220175"/>
                </a:lnTo>
                <a:lnTo>
                  <a:pt x="153406" y="220175"/>
                </a:lnTo>
                <a:lnTo>
                  <a:pt x="153406" y="255275"/>
                </a:lnTo>
                <a:close/>
              </a:path>
            </a:pathLst>
          </a:custGeom>
          <a:solidFill>
            <a:srgbClr val="1F9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4652204" y="1332584"/>
            <a:ext cx="198755" cy="255270"/>
          </a:xfrm>
          <a:custGeom>
            <a:avLst/>
            <a:gdLst/>
            <a:ahLst/>
            <a:cxnLst/>
            <a:rect l="l" t="t" r="r" b="b"/>
            <a:pathLst>
              <a:path w="198754" h="255269">
                <a:moveTo>
                  <a:pt x="198150" y="255275"/>
                </a:moveTo>
                <a:lnTo>
                  <a:pt x="162994" y="255275"/>
                </a:lnTo>
                <a:lnTo>
                  <a:pt x="44743" y="82964"/>
                </a:lnTo>
                <a:lnTo>
                  <a:pt x="44743" y="255275"/>
                </a:lnTo>
                <a:lnTo>
                  <a:pt x="0" y="255275"/>
                </a:lnTo>
                <a:lnTo>
                  <a:pt x="0" y="0"/>
                </a:lnTo>
                <a:lnTo>
                  <a:pt x="35155" y="0"/>
                </a:lnTo>
                <a:lnTo>
                  <a:pt x="153406" y="175502"/>
                </a:lnTo>
                <a:lnTo>
                  <a:pt x="153406" y="0"/>
                </a:lnTo>
                <a:lnTo>
                  <a:pt x="198150" y="0"/>
                </a:lnTo>
                <a:lnTo>
                  <a:pt x="198150" y="255275"/>
                </a:lnTo>
                <a:close/>
              </a:path>
            </a:pathLst>
          </a:custGeom>
          <a:solidFill>
            <a:srgbClr val="1F9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4898288" y="1329397"/>
            <a:ext cx="591820" cy="268605"/>
          </a:xfrm>
          <a:custGeom>
            <a:avLst/>
            <a:gdLst/>
            <a:ahLst/>
            <a:cxnLst/>
            <a:rect l="l" t="t" r="r" b="b"/>
            <a:pathLst>
              <a:path w="591820" h="268605">
                <a:moveTo>
                  <a:pt x="191757" y="220179"/>
                </a:moveTo>
                <a:lnTo>
                  <a:pt x="188556" y="220179"/>
                </a:lnTo>
                <a:lnTo>
                  <a:pt x="163791" y="226161"/>
                </a:lnTo>
                <a:lnTo>
                  <a:pt x="149009" y="228701"/>
                </a:lnTo>
                <a:lnTo>
                  <a:pt x="134226" y="229755"/>
                </a:lnTo>
                <a:lnTo>
                  <a:pt x="118249" y="229755"/>
                </a:lnTo>
                <a:lnTo>
                  <a:pt x="88392" y="224015"/>
                </a:lnTo>
                <a:lnTo>
                  <a:pt x="66319" y="207810"/>
                </a:lnTo>
                <a:lnTo>
                  <a:pt x="52628" y="182638"/>
                </a:lnTo>
                <a:lnTo>
                  <a:pt x="47942" y="149974"/>
                </a:lnTo>
                <a:lnTo>
                  <a:pt x="47942" y="118071"/>
                </a:lnTo>
                <a:lnTo>
                  <a:pt x="53136" y="84556"/>
                </a:lnTo>
                <a:lnTo>
                  <a:pt x="67919" y="60629"/>
                </a:lnTo>
                <a:lnTo>
                  <a:pt x="91084" y="46266"/>
                </a:lnTo>
                <a:lnTo>
                  <a:pt x="121450" y="41478"/>
                </a:lnTo>
                <a:lnTo>
                  <a:pt x="137020" y="41884"/>
                </a:lnTo>
                <a:lnTo>
                  <a:pt x="144360" y="42824"/>
                </a:lnTo>
                <a:lnTo>
                  <a:pt x="150215" y="44678"/>
                </a:lnTo>
                <a:lnTo>
                  <a:pt x="150215" y="79781"/>
                </a:lnTo>
                <a:lnTo>
                  <a:pt x="188556" y="79781"/>
                </a:lnTo>
                <a:lnTo>
                  <a:pt x="188556" y="15951"/>
                </a:lnTo>
                <a:lnTo>
                  <a:pt x="143624" y="4292"/>
                </a:lnTo>
                <a:lnTo>
                  <a:pt x="124637" y="3187"/>
                </a:lnTo>
                <a:lnTo>
                  <a:pt x="72809" y="10375"/>
                </a:lnTo>
                <a:lnTo>
                  <a:pt x="33553" y="31915"/>
                </a:lnTo>
                <a:lnTo>
                  <a:pt x="8686" y="67805"/>
                </a:lnTo>
                <a:lnTo>
                  <a:pt x="0" y="118071"/>
                </a:lnTo>
                <a:lnTo>
                  <a:pt x="0" y="146786"/>
                </a:lnTo>
                <a:lnTo>
                  <a:pt x="7239" y="194449"/>
                </a:lnTo>
                <a:lnTo>
                  <a:pt x="29159" y="231343"/>
                </a:lnTo>
                <a:lnTo>
                  <a:pt x="66065" y="256273"/>
                </a:lnTo>
                <a:lnTo>
                  <a:pt x="118249" y="268046"/>
                </a:lnTo>
                <a:lnTo>
                  <a:pt x="134226" y="268046"/>
                </a:lnTo>
                <a:lnTo>
                  <a:pt x="151307" y="266496"/>
                </a:lnTo>
                <a:lnTo>
                  <a:pt x="167792" y="262851"/>
                </a:lnTo>
                <a:lnTo>
                  <a:pt x="191757" y="255282"/>
                </a:lnTo>
                <a:lnTo>
                  <a:pt x="191757" y="220179"/>
                </a:lnTo>
                <a:close/>
              </a:path>
              <a:path w="591820" h="268605">
                <a:moveTo>
                  <a:pt x="383514" y="223367"/>
                </a:moveTo>
                <a:lnTo>
                  <a:pt x="303618" y="223367"/>
                </a:lnTo>
                <a:lnTo>
                  <a:pt x="289179" y="221475"/>
                </a:lnTo>
                <a:lnTo>
                  <a:pt x="279247" y="215392"/>
                </a:lnTo>
                <a:lnTo>
                  <a:pt x="273507" y="204520"/>
                </a:lnTo>
                <a:lnTo>
                  <a:pt x="271653" y="188264"/>
                </a:lnTo>
                <a:lnTo>
                  <a:pt x="271653" y="146786"/>
                </a:lnTo>
                <a:lnTo>
                  <a:pt x="367538" y="146786"/>
                </a:lnTo>
                <a:lnTo>
                  <a:pt x="367538" y="108496"/>
                </a:lnTo>
                <a:lnTo>
                  <a:pt x="271653" y="108496"/>
                </a:lnTo>
                <a:lnTo>
                  <a:pt x="271653" y="41478"/>
                </a:lnTo>
                <a:lnTo>
                  <a:pt x="380314" y="41478"/>
                </a:lnTo>
                <a:lnTo>
                  <a:pt x="380314" y="3187"/>
                </a:lnTo>
                <a:lnTo>
                  <a:pt x="230111" y="3187"/>
                </a:lnTo>
                <a:lnTo>
                  <a:pt x="230111" y="191465"/>
                </a:lnTo>
                <a:lnTo>
                  <a:pt x="234302" y="220776"/>
                </a:lnTo>
                <a:lnTo>
                  <a:pt x="246888" y="241719"/>
                </a:lnTo>
                <a:lnTo>
                  <a:pt x="267855" y="254279"/>
                </a:lnTo>
                <a:lnTo>
                  <a:pt x="297230" y="258470"/>
                </a:lnTo>
                <a:lnTo>
                  <a:pt x="383514" y="258470"/>
                </a:lnTo>
                <a:lnTo>
                  <a:pt x="383514" y="223367"/>
                </a:lnTo>
                <a:close/>
              </a:path>
              <a:path w="591820" h="268605">
                <a:moveTo>
                  <a:pt x="591248" y="188264"/>
                </a:moveTo>
                <a:lnTo>
                  <a:pt x="574471" y="137210"/>
                </a:lnTo>
                <a:lnTo>
                  <a:pt x="533730" y="114871"/>
                </a:lnTo>
                <a:lnTo>
                  <a:pt x="498563" y="105308"/>
                </a:lnTo>
                <a:lnTo>
                  <a:pt x="485482" y="100266"/>
                </a:lnTo>
                <a:lnTo>
                  <a:pt x="475399" y="93738"/>
                </a:lnTo>
                <a:lnTo>
                  <a:pt x="468909" y="84213"/>
                </a:lnTo>
                <a:lnTo>
                  <a:pt x="466610" y="70205"/>
                </a:lnTo>
                <a:lnTo>
                  <a:pt x="469506" y="53949"/>
                </a:lnTo>
                <a:lnTo>
                  <a:pt x="477799" y="43078"/>
                </a:lnTo>
                <a:lnTo>
                  <a:pt x="490880" y="36995"/>
                </a:lnTo>
                <a:lnTo>
                  <a:pt x="508152" y="35102"/>
                </a:lnTo>
                <a:lnTo>
                  <a:pt x="517740" y="35102"/>
                </a:lnTo>
                <a:lnTo>
                  <a:pt x="531672" y="36144"/>
                </a:lnTo>
                <a:lnTo>
                  <a:pt x="547712" y="38696"/>
                </a:lnTo>
                <a:lnTo>
                  <a:pt x="575271" y="44678"/>
                </a:lnTo>
                <a:lnTo>
                  <a:pt x="578472" y="44678"/>
                </a:lnTo>
                <a:lnTo>
                  <a:pt x="578472" y="9575"/>
                </a:lnTo>
                <a:lnTo>
                  <a:pt x="549300" y="3594"/>
                </a:lnTo>
                <a:lnTo>
                  <a:pt x="532180" y="1054"/>
                </a:lnTo>
                <a:lnTo>
                  <a:pt x="517740" y="0"/>
                </a:lnTo>
                <a:lnTo>
                  <a:pt x="508152" y="0"/>
                </a:lnTo>
                <a:lnTo>
                  <a:pt x="473100" y="4686"/>
                </a:lnTo>
                <a:lnTo>
                  <a:pt x="445833" y="18351"/>
                </a:lnTo>
                <a:lnTo>
                  <a:pt x="428155" y="40386"/>
                </a:lnTo>
                <a:lnTo>
                  <a:pt x="421868" y="70205"/>
                </a:lnTo>
                <a:lnTo>
                  <a:pt x="426758" y="99123"/>
                </a:lnTo>
                <a:lnTo>
                  <a:pt x="439445" y="119659"/>
                </a:lnTo>
                <a:lnTo>
                  <a:pt x="456920" y="133019"/>
                </a:lnTo>
                <a:lnTo>
                  <a:pt x="476199" y="140398"/>
                </a:lnTo>
                <a:lnTo>
                  <a:pt x="526288" y="153670"/>
                </a:lnTo>
                <a:lnTo>
                  <a:pt x="537324" y="160350"/>
                </a:lnTo>
                <a:lnTo>
                  <a:pt x="544156" y="170611"/>
                </a:lnTo>
                <a:lnTo>
                  <a:pt x="546506" y="185077"/>
                </a:lnTo>
                <a:lnTo>
                  <a:pt x="543115" y="203174"/>
                </a:lnTo>
                <a:lnTo>
                  <a:pt x="533730" y="214998"/>
                </a:lnTo>
                <a:lnTo>
                  <a:pt x="519544" y="221424"/>
                </a:lnTo>
                <a:lnTo>
                  <a:pt x="501764" y="223367"/>
                </a:lnTo>
                <a:lnTo>
                  <a:pt x="488988" y="223367"/>
                </a:lnTo>
                <a:lnTo>
                  <a:pt x="472706" y="222326"/>
                </a:lnTo>
                <a:lnTo>
                  <a:pt x="454621" y="219773"/>
                </a:lnTo>
                <a:lnTo>
                  <a:pt x="437743" y="216636"/>
                </a:lnTo>
                <a:lnTo>
                  <a:pt x="425069" y="213791"/>
                </a:lnTo>
                <a:lnTo>
                  <a:pt x="421868" y="213791"/>
                </a:lnTo>
                <a:lnTo>
                  <a:pt x="421868" y="252082"/>
                </a:lnTo>
                <a:lnTo>
                  <a:pt x="488988" y="264845"/>
                </a:lnTo>
                <a:lnTo>
                  <a:pt x="501764" y="264845"/>
                </a:lnTo>
                <a:lnTo>
                  <a:pt x="538670" y="260070"/>
                </a:lnTo>
                <a:lnTo>
                  <a:pt x="566877" y="245706"/>
                </a:lnTo>
                <a:lnTo>
                  <a:pt x="584911" y="221767"/>
                </a:lnTo>
                <a:lnTo>
                  <a:pt x="591248" y="188264"/>
                </a:lnTo>
                <a:close/>
              </a:path>
            </a:pathLst>
          </a:custGeom>
          <a:solidFill>
            <a:srgbClr val="1F9CD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 descr=""/>
          <p:cNvGrpSpPr/>
          <p:nvPr/>
        </p:nvGrpSpPr>
        <p:grpSpPr>
          <a:xfrm>
            <a:off x="654044" y="439118"/>
            <a:ext cx="1038860" cy="1238250"/>
            <a:chOff x="654044" y="439118"/>
            <a:chExt cx="1038860" cy="1238250"/>
          </a:xfrm>
        </p:grpSpPr>
        <p:sp>
          <p:nvSpPr>
            <p:cNvPr id="25" name="object 25" descr=""/>
            <p:cNvSpPr/>
            <p:nvPr/>
          </p:nvSpPr>
          <p:spPr>
            <a:xfrm>
              <a:off x="654044" y="439119"/>
              <a:ext cx="1038860" cy="1238250"/>
            </a:xfrm>
            <a:custGeom>
              <a:avLst/>
              <a:gdLst/>
              <a:ahLst/>
              <a:cxnLst/>
              <a:rect l="l" t="t" r="r" b="b"/>
              <a:pathLst>
                <a:path w="1038860" h="1238250">
                  <a:moveTo>
                    <a:pt x="522569" y="1238087"/>
                  </a:moveTo>
                  <a:lnTo>
                    <a:pt x="512903" y="1238087"/>
                  </a:lnTo>
                  <a:lnTo>
                    <a:pt x="477899" y="1215030"/>
                  </a:lnTo>
                  <a:lnTo>
                    <a:pt x="439264" y="1187097"/>
                  </a:lnTo>
                  <a:lnTo>
                    <a:pt x="401893" y="1157535"/>
                  </a:lnTo>
                  <a:lnTo>
                    <a:pt x="365837" y="1126396"/>
                  </a:lnTo>
                  <a:lnTo>
                    <a:pt x="331150" y="1093733"/>
                  </a:lnTo>
                  <a:lnTo>
                    <a:pt x="297883" y="1059601"/>
                  </a:lnTo>
                  <a:lnTo>
                    <a:pt x="266088" y="1024053"/>
                  </a:lnTo>
                  <a:lnTo>
                    <a:pt x="235816" y="987142"/>
                  </a:lnTo>
                  <a:lnTo>
                    <a:pt x="207121" y="948921"/>
                  </a:lnTo>
                  <a:lnTo>
                    <a:pt x="180054" y="909445"/>
                  </a:lnTo>
                  <a:lnTo>
                    <a:pt x="154667" y="868767"/>
                  </a:lnTo>
                  <a:lnTo>
                    <a:pt x="131012" y="826940"/>
                  </a:lnTo>
                  <a:lnTo>
                    <a:pt x="109141" y="784018"/>
                  </a:lnTo>
                  <a:lnTo>
                    <a:pt x="89106" y="740054"/>
                  </a:lnTo>
                  <a:lnTo>
                    <a:pt x="70960" y="695102"/>
                  </a:lnTo>
                  <a:lnTo>
                    <a:pt x="54753" y="649215"/>
                  </a:lnTo>
                  <a:lnTo>
                    <a:pt x="40539" y="602447"/>
                  </a:lnTo>
                  <a:lnTo>
                    <a:pt x="28368" y="554852"/>
                  </a:lnTo>
                  <a:lnTo>
                    <a:pt x="18294" y="506482"/>
                  </a:lnTo>
                  <a:lnTo>
                    <a:pt x="10368" y="457391"/>
                  </a:lnTo>
                  <a:lnTo>
                    <a:pt x="4643" y="407634"/>
                  </a:lnTo>
                  <a:lnTo>
                    <a:pt x="1169" y="357262"/>
                  </a:lnTo>
                  <a:lnTo>
                    <a:pt x="0" y="306330"/>
                  </a:lnTo>
                  <a:lnTo>
                    <a:pt x="1277" y="256478"/>
                  </a:lnTo>
                  <a:lnTo>
                    <a:pt x="5071" y="214400"/>
                  </a:lnTo>
                  <a:lnTo>
                    <a:pt x="19968" y="150950"/>
                  </a:lnTo>
                  <a:lnTo>
                    <a:pt x="44215" y="110760"/>
                  </a:lnTo>
                  <a:lnTo>
                    <a:pt x="77337" y="88608"/>
                  </a:lnTo>
                  <a:lnTo>
                    <a:pt x="118858" y="79272"/>
                  </a:lnTo>
                  <a:lnTo>
                    <a:pt x="168303" y="77532"/>
                  </a:lnTo>
                  <a:lnTo>
                    <a:pt x="225197" y="78165"/>
                  </a:lnTo>
                  <a:lnTo>
                    <a:pt x="256288" y="77739"/>
                  </a:lnTo>
                  <a:lnTo>
                    <a:pt x="323463" y="72142"/>
                  </a:lnTo>
                  <a:lnTo>
                    <a:pt x="396898" y="55864"/>
                  </a:lnTo>
                  <a:lnTo>
                    <a:pt x="435814" y="42088"/>
                  </a:lnTo>
                  <a:lnTo>
                    <a:pt x="476117" y="23684"/>
                  </a:lnTo>
                  <a:lnTo>
                    <a:pt x="517747" y="0"/>
                  </a:lnTo>
                  <a:lnTo>
                    <a:pt x="559793" y="23684"/>
                  </a:lnTo>
                  <a:lnTo>
                    <a:pt x="600475" y="42088"/>
                  </a:lnTo>
                  <a:lnTo>
                    <a:pt x="639733" y="55864"/>
                  </a:lnTo>
                  <a:lnTo>
                    <a:pt x="677512" y="65664"/>
                  </a:lnTo>
                  <a:lnTo>
                    <a:pt x="748397" y="75949"/>
                  </a:lnTo>
                  <a:lnTo>
                    <a:pt x="812669" y="78165"/>
                  </a:lnTo>
                  <a:lnTo>
                    <a:pt x="895670" y="77779"/>
                  </a:lnTo>
                  <a:lnTo>
                    <a:pt x="919532" y="79272"/>
                  </a:lnTo>
                  <a:lnTo>
                    <a:pt x="961199" y="88608"/>
                  </a:lnTo>
                  <a:lnTo>
                    <a:pt x="994410" y="110760"/>
                  </a:lnTo>
                  <a:lnTo>
                    <a:pt x="1018703" y="150950"/>
                  </a:lnTo>
                  <a:lnTo>
                    <a:pt x="1033616" y="214400"/>
                  </a:lnTo>
                  <a:lnTo>
                    <a:pt x="1037412" y="256478"/>
                  </a:lnTo>
                  <a:lnTo>
                    <a:pt x="1038690" y="306330"/>
                  </a:lnTo>
                  <a:lnTo>
                    <a:pt x="1037520" y="357245"/>
                  </a:lnTo>
                  <a:lnTo>
                    <a:pt x="1034045" y="407567"/>
                  </a:lnTo>
                  <a:lnTo>
                    <a:pt x="1028314" y="457250"/>
                  </a:lnTo>
                  <a:lnTo>
                    <a:pt x="1020378" y="506243"/>
                  </a:lnTo>
                  <a:lnTo>
                    <a:pt x="1010288" y="554498"/>
                  </a:lnTo>
                  <a:lnTo>
                    <a:pt x="998094" y="601966"/>
                  </a:lnTo>
                  <a:lnTo>
                    <a:pt x="983846" y="648598"/>
                  </a:lnTo>
                  <a:lnTo>
                    <a:pt x="967595" y="694347"/>
                  </a:lnTo>
                  <a:lnTo>
                    <a:pt x="949392" y="739162"/>
                  </a:lnTo>
                  <a:lnTo>
                    <a:pt x="929286" y="782995"/>
                  </a:lnTo>
                  <a:lnTo>
                    <a:pt x="907328" y="825798"/>
                  </a:lnTo>
                  <a:lnTo>
                    <a:pt x="883569" y="867521"/>
                  </a:lnTo>
                  <a:lnTo>
                    <a:pt x="858058" y="908116"/>
                  </a:lnTo>
                  <a:lnTo>
                    <a:pt x="830848" y="947533"/>
                  </a:lnTo>
                  <a:lnTo>
                    <a:pt x="801987" y="985725"/>
                  </a:lnTo>
                  <a:lnTo>
                    <a:pt x="771526" y="1022643"/>
                  </a:lnTo>
                  <a:lnTo>
                    <a:pt x="739516" y="1058237"/>
                  </a:lnTo>
                  <a:lnTo>
                    <a:pt x="706008" y="1092459"/>
                  </a:lnTo>
                  <a:lnTo>
                    <a:pt x="671050" y="1125259"/>
                  </a:lnTo>
                  <a:lnTo>
                    <a:pt x="634695" y="1156591"/>
                  </a:lnTo>
                  <a:lnTo>
                    <a:pt x="596993" y="1186403"/>
                  </a:lnTo>
                  <a:lnTo>
                    <a:pt x="557993" y="1214649"/>
                  </a:lnTo>
                  <a:lnTo>
                    <a:pt x="522569" y="1238087"/>
                  </a:lnTo>
                  <a:close/>
                </a:path>
              </a:pathLst>
            </a:custGeom>
            <a:solidFill>
              <a:srgbClr val="1780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174987" y="439118"/>
              <a:ext cx="518159" cy="1238250"/>
            </a:xfrm>
            <a:custGeom>
              <a:avLst/>
              <a:gdLst/>
              <a:ahLst/>
              <a:cxnLst/>
              <a:rect l="l" t="t" r="r" b="b"/>
              <a:pathLst>
                <a:path w="518160" h="1238250">
                  <a:moveTo>
                    <a:pt x="0" y="1238087"/>
                  </a:moveTo>
                  <a:lnTo>
                    <a:pt x="0" y="0"/>
                  </a:lnTo>
                  <a:lnTo>
                    <a:pt x="41630" y="23684"/>
                  </a:lnTo>
                  <a:lnTo>
                    <a:pt x="81933" y="42088"/>
                  </a:lnTo>
                  <a:lnTo>
                    <a:pt x="120849" y="55864"/>
                  </a:lnTo>
                  <a:lnTo>
                    <a:pt x="158319" y="65664"/>
                  </a:lnTo>
                  <a:lnTo>
                    <a:pt x="228683" y="75949"/>
                  </a:lnTo>
                  <a:lnTo>
                    <a:pt x="292550" y="78165"/>
                  </a:lnTo>
                  <a:lnTo>
                    <a:pt x="375127" y="77779"/>
                  </a:lnTo>
                  <a:lnTo>
                    <a:pt x="398888" y="79272"/>
                  </a:lnTo>
                  <a:lnTo>
                    <a:pt x="440410" y="88608"/>
                  </a:lnTo>
                  <a:lnTo>
                    <a:pt x="473531" y="110760"/>
                  </a:lnTo>
                  <a:lnTo>
                    <a:pt x="497779" y="150950"/>
                  </a:lnTo>
                  <a:lnTo>
                    <a:pt x="512676" y="214400"/>
                  </a:lnTo>
                  <a:lnTo>
                    <a:pt x="516469" y="256479"/>
                  </a:lnTo>
                  <a:lnTo>
                    <a:pt x="517747" y="306330"/>
                  </a:lnTo>
                  <a:lnTo>
                    <a:pt x="516577" y="357245"/>
                  </a:lnTo>
                  <a:lnTo>
                    <a:pt x="513104" y="407565"/>
                  </a:lnTo>
                  <a:lnTo>
                    <a:pt x="507378" y="457243"/>
                  </a:lnTo>
                  <a:lnTo>
                    <a:pt x="499452" y="506226"/>
                  </a:lnTo>
                  <a:lnTo>
                    <a:pt x="489378" y="554465"/>
                  </a:lnTo>
                  <a:lnTo>
                    <a:pt x="477208" y="601909"/>
                  </a:lnTo>
                  <a:lnTo>
                    <a:pt x="462993" y="648508"/>
                  </a:lnTo>
                  <a:lnTo>
                    <a:pt x="446787" y="694212"/>
                  </a:lnTo>
                  <a:lnTo>
                    <a:pt x="428640" y="738971"/>
                  </a:lnTo>
                  <a:lnTo>
                    <a:pt x="408605" y="782733"/>
                  </a:lnTo>
                  <a:lnTo>
                    <a:pt x="386734" y="825449"/>
                  </a:lnTo>
                  <a:lnTo>
                    <a:pt x="363079" y="867068"/>
                  </a:lnTo>
                  <a:lnTo>
                    <a:pt x="337692" y="907539"/>
                  </a:lnTo>
                  <a:lnTo>
                    <a:pt x="310625" y="946814"/>
                  </a:lnTo>
                  <a:lnTo>
                    <a:pt x="281930" y="984840"/>
                  </a:lnTo>
                  <a:lnTo>
                    <a:pt x="251659" y="1021568"/>
                  </a:lnTo>
                  <a:lnTo>
                    <a:pt x="219864" y="1056948"/>
                  </a:lnTo>
                  <a:lnTo>
                    <a:pt x="186596" y="1090929"/>
                  </a:lnTo>
                  <a:lnTo>
                    <a:pt x="151909" y="1123461"/>
                  </a:lnTo>
                  <a:lnTo>
                    <a:pt x="115854" y="1154493"/>
                  </a:lnTo>
                  <a:lnTo>
                    <a:pt x="78482" y="1183974"/>
                  </a:lnTo>
                  <a:lnTo>
                    <a:pt x="39847" y="1211856"/>
                  </a:lnTo>
                  <a:lnTo>
                    <a:pt x="0" y="1238087"/>
                  </a:lnTo>
                  <a:close/>
                </a:path>
              </a:pathLst>
            </a:custGeom>
            <a:solidFill>
              <a:srgbClr val="005C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571" y="522511"/>
              <a:ext cx="421651" cy="490978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804252" y="662494"/>
              <a:ext cx="700405" cy="568325"/>
            </a:xfrm>
            <a:custGeom>
              <a:avLst/>
              <a:gdLst/>
              <a:ahLst/>
              <a:cxnLst/>
              <a:rect l="l" t="t" r="r" b="b"/>
              <a:pathLst>
                <a:path w="700405" h="568325">
                  <a:moveTo>
                    <a:pt x="699909" y="507352"/>
                  </a:moveTo>
                  <a:lnTo>
                    <a:pt x="697611" y="492950"/>
                  </a:lnTo>
                  <a:lnTo>
                    <a:pt x="691121" y="483031"/>
                  </a:lnTo>
                  <a:lnTo>
                    <a:pt x="681037" y="477291"/>
                  </a:lnTo>
                  <a:lnTo>
                    <a:pt x="667956" y="475449"/>
                  </a:lnTo>
                  <a:lnTo>
                    <a:pt x="514553" y="475449"/>
                  </a:lnTo>
                  <a:lnTo>
                    <a:pt x="577697" y="390639"/>
                  </a:lnTo>
                  <a:lnTo>
                    <a:pt x="613498" y="340588"/>
                  </a:lnTo>
                  <a:lnTo>
                    <a:pt x="646988" y="291757"/>
                  </a:lnTo>
                  <a:lnTo>
                    <a:pt x="674344" y="248894"/>
                  </a:lnTo>
                  <a:lnTo>
                    <a:pt x="683933" y="207403"/>
                  </a:lnTo>
                  <a:lnTo>
                    <a:pt x="683933" y="185077"/>
                  </a:lnTo>
                  <a:lnTo>
                    <a:pt x="682129" y="170662"/>
                  </a:lnTo>
                  <a:lnTo>
                    <a:pt x="676744" y="160743"/>
                  </a:lnTo>
                  <a:lnTo>
                    <a:pt x="667753" y="155003"/>
                  </a:lnTo>
                  <a:lnTo>
                    <a:pt x="655167" y="153162"/>
                  </a:lnTo>
                  <a:lnTo>
                    <a:pt x="370725" y="153162"/>
                  </a:lnTo>
                  <a:lnTo>
                    <a:pt x="370725" y="31902"/>
                  </a:lnTo>
                  <a:lnTo>
                    <a:pt x="368427" y="17500"/>
                  </a:lnTo>
                  <a:lnTo>
                    <a:pt x="361937" y="7569"/>
                  </a:lnTo>
                  <a:lnTo>
                    <a:pt x="351853" y="1841"/>
                  </a:lnTo>
                  <a:lnTo>
                    <a:pt x="338772" y="0"/>
                  </a:lnTo>
                  <a:lnTo>
                    <a:pt x="278041" y="0"/>
                  </a:lnTo>
                  <a:lnTo>
                    <a:pt x="265455" y="2286"/>
                  </a:lnTo>
                  <a:lnTo>
                    <a:pt x="256476" y="8775"/>
                  </a:lnTo>
                  <a:lnTo>
                    <a:pt x="251079" y="18846"/>
                  </a:lnTo>
                  <a:lnTo>
                    <a:pt x="249275" y="31902"/>
                  </a:lnTo>
                  <a:lnTo>
                    <a:pt x="249275" y="153162"/>
                  </a:lnTo>
                  <a:lnTo>
                    <a:pt x="150202" y="153162"/>
                  </a:lnTo>
                  <a:lnTo>
                    <a:pt x="135775" y="155460"/>
                  </a:lnTo>
                  <a:lnTo>
                    <a:pt x="125831" y="161937"/>
                  </a:lnTo>
                  <a:lnTo>
                    <a:pt x="120091" y="172008"/>
                  </a:lnTo>
                  <a:lnTo>
                    <a:pt x="118249" y="185077"/>
                  </a:lnTo>
                  <a:lnTo>
                    <a:pt x="118249" y="31902"/>
                  </a:lnTo>
                  <a:lnTo>
                    <a:pt x="116446" y="17500"/>
                  </a:lnTo>
                  <a:lnTo>
                    <a:pt x="111061" y="7569"/>
                  </a:lnTo>
                  <a:lnTo>
                    <a:pt x="102069" y="1841"/>
                  </a:lnTo>
                  <a:lnTo>
                    <a:pt x="89484" y="0"/>
                  </a:lnTo>
                  <a:lnTo>
                    <a:pt x="28765" y="0"/>
                  </a:lnTo>
                  <a:lnTo>
                    <a:pt x="16179" y="2286"/>
                  </a:lnTo>
                  <a:lnTo>
                    <a:pt x="7188" y="8775"/>
                  </a:lnTo>
                  <a:lnTo>
                    <a:pt x="1790" y="18846"/>
                  </a:lnTo>
                  <a:lnTo>
                    <a:pt x="0" y="31902"/>
                  </a:lnTo>
                  <a:lnTo>
                    <a:pt x="0" y="382905"/>
                  </a:lnTo>
                  <a:lnTo>
                    <a:pt x="1790" y="397319"/>
                  </a:lnTo>
                  <a:lnTo>
                    <a:pt x="7188" y="407238"/>
                  </a:lnTo>
                  <a:lnTo>
                    <a:pt x="16179" y="412978"/>
                  </a:lnTo>
                  <a:lnTo>
                    <a:pt x="28765" y="414820"/>
                  </a:lnTo>
                  <a:lnTo>
                    <a:pt x="92684" y="414820"/>
                  </a:lnTo>
                  <a:lnTo>
                    <a:pt x="105257" y="412521"/>
                  </a:lnTo>
                  <a:lnTo>
                    <a:pt x="114249" y="406044"/>
                  </a:lnTo>
                  <a:lnTo>
                    <a:pt x="119646" y="395973"/>
                  </a:lnTo>
                  <a:lnTo>
                    <a:pt x="121437" y="382905"/>
                  </a:lnTo>
                  <a:lnTo>
                    <a:pt x="121437" y="252082"/>
                  </a:lnTo>
                  <a:lnTo>
                    <a:pt x="118249" y="252082"/>
                  </a:lnTo>
                  <a:lnTo>
                    <a:pt x="118249" y="213791"/>
                  </a:lnTo>
                  <a:lnTo>
                    <a:pt x="120548" y="226352"/>
                  </a:lnTo>
                  <a:lnTo>
                    <a:pt x="127038" y="235331"/>
                  </a:lnTo>
                  <a:lnTo>
                    <a:pt x="137121" y="240715"/>
                  </a:lnTo>
                  <a:lnTo>
                    <a:pt x="150202" y="242506"/>
                  </a:lnTo>
                  <a:lnTo>
                    <a:pt x="249275" y="242506"/>
                  </a:lnTo>
                  <a:lnTo>
                    <a:pt x="249275" y="382905"/>
                  </a:lnTo>
                  <a:lnTo>
                    <a:pt x="251079" y="397319"/>
                  </a:lnTo>
                  <a:lnTo>
                    <a:pt x="256476" y="407238"/>
                  </a:lnTo>
                  <a:lnTo>
                    <a:pt x="265455" y="412978"/>
                  </a:lnTo>
                  <a:lnTo>
                    <a:pt x="278041" y="414820"/>
                  </a:lnTo>
                  <a:lnTo>
                    <a:pt x="338772" y="414820"/>
                  </a:lnTo>
                  <a:lnTo>
                    <a:pt x="353199" y="412521"/>
                  </a:lnTo>
                  <a:lnTo>
                    <a:pt x="363143" y="406044"/>
                  </a:lnTo>
                  <a:lnTo>
                    <a:pt x="368884" y="395973"/>
                  </a:lnTo>
                  <a:lnTo>
                    <a:pt x="370725" y="382905"/>
                  </a:lnTo>
                  <a:lnTo>
                    <a:pt x="370725" y="242506"/>
                  </a:lnTo>
                  <a:lnTo>
                    <a:pt x="543306" y="242506"/>
                  </a:lnTo>
                  <a:lnTo>
                    <a:pt x="501053" y="309867"/>
                  </a:lnTo>
                  <a:lnTo>
                    <a:pt x="471398" y="351396"/>
                  </a:lnTo>
                  <a:lnTo>
                    <a:pt x="439623" y="394258"/>
                  </a:lnTo>
                  <a:lnTo>
                    <a:pt x="380314" y="472262"/>
                  </a:lnTo>
                  <a:lnTo>
                    <a:pt x="375627" y="481876"/>
                  </a:lnTo>
                  <a:lnTo>
                    <a:pt x="371525" y="491807"/>
                  </a:lnTo>
                  <a:lnTo>
                    <a:pt x="368630" y="502323"/>
                  </a:lnTo>
                  <a:lnTo>
                    <a:pt x="367538" y="513740"/>
                  </a:lnTo>
                  <a:lnTo>
                    <a:pt x="367538" y="536079"/>
                  </a:lnTo>
                  <a:lnTo>
                    <a:pt x="369328" y="550481"/>
                  </a:lnTo>
                  <a:lnTo>
                    <a:pt x="374726" y="560412"/>
                  </a:lnTo>
                  <a:lnTo>
                    <a:pt x="383717" y="566140"/>
                  </a:lnTo>
                  <a:lnTo>
                    <a:pt x="396290" y="567982"/>
                  </a:lnTo>
                  <a:lnTo>
                    <a:pt x="667956" y="567982"/>
                  </a:lnTo>
                  <a:lnTo>
                    <a:pt x="682383" y="565696"/>
                  </a:lnTo>
                  <a:lnTo>
                    <a:pt x="692327" y="559206"/>
                  </a:lnTo>
                  <a:lnTo>
                    <a:pt x="698068" y="549135"/>
                  </a:lnTo>
                  <a:lnTo>
                    <a:pt x="699909" y="536079"/>
                  </a:lnTo>
                  <a:lnTo>
                    <a:pt x="699909" y="5073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9" name="object 2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6631" y="2102208"/>
            <a:ext cx="16859249" cy="257174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2233" y="6947882"/>
            <a:ext cx="179818" cy="179818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2233" y="7655918"/>
            <a:ext cx="179818" cy="179818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62233" y="8363955"/>
            <a:ext cx="179818" cy="179818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1357331" y="3731052"/>
            <a:ext cx="14047469" cy="5006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6839" marR="3060700">
              <a:lnSpc>
                <a:spcPct val="115599"/>
              </a:lnSpc>
              <a:spcBef>
                <a:spcPts val="100"/>
              </a:spcBef>
            </a:pPr>
            <a:r>
              <a:rPr dirty="0" sz="4000" spc="85">
                <a:latin typeface="Lucida Sans Unicode"/>
                <a:cs typeface="Lucida Sans Unicode"/>
              </a:rPr>
              <a:t>It</a:t>
            </a:r>
            <a:r>
              <a:rPr dirty="0" sz="4000" spc="-180">
                <a:latin typeface="Lucida Sans Unicode"/>
                <a:cs typeface="Lucida Sans Unicode"/>
              </a:rPr>
              <a:t> </a:t>
            </a:r>
            <a:r>
              <a:rPr dirty="0" sz="4000">
                <a:latin typeface="Lucida Sans Unicode"/>
                <a:cs typeface="Lucida Sans Unicode"/>
              </a:rPr>
              <a:t>involves</a:t>
            </a:r>
            <a:r>
              <a:rPr dirty="0" sz="4000" spc="-175">
                <a:latin typeface="Lucida Sans Unicode"/>
                <a:cs typeface="Lucida Sans Unicode"/>
              </a:rPr>
              <a:t> </a:t>
            </a:r>
            <a:r>
              <a:rPr dirty="0" sz="4000" spc="-55">
                <a:latin typeface="Lucida Sans Unicode"/>
                <a:cs typeface="Lucida Sans Unicode"/>
              </a:rPr>
              <a:t>users’</a:t>
            </a:r>
            <a:r>
              <a:rPr dirty="0" sz="4000" spc="-180">
                <a:latin typeface="Lucida Sans Unicode"/>
                <a:cs typeface="Lucida Sans Unicode"/>
              </a:rPr>
              <a:t> </a:t>
            </a:r>
            <a:r>
              <a:rPr dirty="0" sz="4000">
                <a:latin typeface="Lucida Sans Unicode"/>
                <a:cs typeface="Lucida Sans Unicode"/>
              </a:rPr>
              <a:t>perceptions</a:t>
            </a:r>
            <a:r>
              <a:rPr dirty="0" sz="4000" spc="-175">
                <a:latin typeface="Lucida Sans Unicode"/>
                <a:cs typeface="Lucida Sans Unicode"/>
              </a:rPr>
              <a:t> </a:t>
            </a:r>
            <a:r>
              <a:rPr dirty="0" sz="4000">
                <a:latin typeface="Lucida Sans Unicode"/>
                <a:cs typeface="Lucida Sans Unicode"/>
              </a:rPr>
              <a:t>and</a:t>
            </a:r>
            <a:r>
              <a:rPr dirty="0" sz="4000" spc="-175">
                <a:latin typeface="Lucida Sans Unicode"/>
                <a:cs typeface="Lucida Sans Unicode"/>
              </a:rPr>
              <a:t> </a:t>
            </a:r>
            <a:r>
              <a:rPr dirty="0" sz="4000" spc="-10">
                <a:latin typeface="Lucida Sans Unicode"/>
                <a:cs typeface="Lucida Sans Unicode"/>
              </a:rPr>
              <a:t>responses </a:t>
            </a:r>
            <a:r>
              <a:rPr dirty="0" sz="4000" spc="50">
                <a:latin typeface="Lucida Sans Unicode"/>
                <a:cs typeface="Lucida Sans Unicode"/>
              </a:rPr>
              <a:t>to</a:t>
            </a:r>
            <a:r>
              <a:rPr dirty="0" sz="4000" spc="-240">
                <a:latin typeface="Lucida Sans Unicode"/>
                <a:cs typeface="Lucida Sans Unicode"/>
              </a:rPr>
              <a:t> </a:t>
            </a:r>
            <a:r>
              <a:rPr dirty="0" sz="4000" spc="-114">
                <a:latin typeface="Lucida Sans Unicode"/>
                <a:cs typeface="Lucida Sans Unicode"/>
              </a:rPr>
              <a:t>using</a:t>
            </a:r>
            <a:r>
              <a:rPr dirty="0" sz="4000" spc="-235">
                <a:latin typeface="Lucida Sans Unicode"/>
                <a:cs typeface="Lucida Sans Unicode"/>
              </a:rPr>
              <a:t> </a:t>
            </a:r>
            <a:r>
              <a:rPr dirty="0" sz="4000">
                <a:latin typeface="Lucida Sans Unicode"/>
                <a:cs typeface="Lucida Sans Unicode"/>
              </a:rPr>
              <a:t>a</a:t>
            </a:r>
            <a:r>
              <a:rPr dirty="0" sz="4000" spc="-240">
                <a:latin typeface="Lucida Sans Unicode"/>
                <a:cs typeface="Lucida Sans Unicode"/>
              </a:rPr>
              <a:t> </a:t>
            </a:r>
            <a:r>
              <a:rPr dirty="0" sz="4000" spc="-10">
                <a:latin typeface="Lucida Sans Unicode"/>
                <a:cs typeface="Lucida Sans Unicode"/>
              </a:rPr>
              <a:t>system,</a:t>
            </a:r>
            <a:r>
              <a:rPr dirty="0" sz="4000" spc="-235">
                <a:latin typeface="Lucida Sans Unicode"/>
                <a:cs typeface="Lucida Sans Unicode"/>
              </a:rPr>
              <a:t> </a:t>
            </a:r>
            <a:r>
              <a:rPr dirty="0" sz="4000">
                <a:latin typeface="Lucida Sans Unicode"/>
                <a:cs typeface="Lucida Sans Unicode"/>
              </a:rPr>
              <a:t>product,</a:t>
            </a:r>
            <a:r>
              <a:rPr dirty="0" sz="4000" spc="-240">
                <a:latin typeface="Lucida Sans Unicode"/>
                <a:cs typeface="Lucida Sans Unicode"/>
              </a:rPr>
              <a:t> </a:t>
            </a:r>
            <a:r>
              <a:rPr dirty="0" sz="4000">
                <a:latin typeface="Lucida Sans Unicode"/>
                <a:cs typeface="Lucida Sans Unicode"/>
              </a:rPr>
              <a:t>or</a:t>
            </a:r>
            <a:r>
              <a:rPr dirty="0" sz="4000" spc="-235">
                <a:latin typeface="Lucida Sans Unicode"/>
                <a:cs typeface="Lucida Sans Unicode"/>
              </a:rPr>
              <a:t> </a:t>
            </a:r>
            <a:r>
              <a:rPr dirty="0" sz="4000" spc="-10">
                <a:latin typeface="Lucida Sans Unicode"/>
                <a:cs typeface="Lucida Sans Unicode"/>
              </a:rPr>
              <a:t>service.</a:t>
            </a:r>
            <a:endParaRPr sz="4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4955"/>
              </a:spcBef>
            </a:pPr>
            <a:r>
              <a:rPr dirty="0" sz="4200" spc="-204">
                <a:latin typeface="Arial Black"/>
                <a:cs typeface="Arial Black"/>
              </a:rPr>
              <a:t>Goal-</a:t>
            </a:r>
            <a:r>
              <a:rPr dirty="0" sz="4200" spc="-245">
                <a:latin typeface="Arial Black"/>
                <a:cs typeface="Arial Black"/>
              </a:rPr>
              <a:t>Directed</a:t>
            </a:r>
            <a:r>
              <a:rPr dirty="0" sz="4200" spc="-295">
                <a:latin typeface="Arial Black"/>
                <a:cs typeface="Arial Black"/>
              </a:rPr>
              <a:t> </a:t>
            </a:r>
            <a:r>
              <a:rPr dirty="0" sz="4200" spc="-300">
                <a:latin typeface="Arial Black"/>
                <a:cs typeface="Arial Black"/>
              </a:rPr>
              <a:t>Design</a:t>
            </a:r>
            <a:endParaRPr sz="4200">
              <a:latin typeface="Arial Black"/>
              <a:cs typeface="Arial Black"/>
            </a:endParaRPr>
          </a:p>
          <a:p>
            <a:pPr marL="432434">
              <a:lnSpc>
                <a:spcPct val="100000"/>
              </a:lnSpc>
              <a:spcBef>
                <a:spcPts val="2170"/>
              </a:spcBef>
            </a:pPr>
            <a:r>
              <a:rPr dirty="0" sz="4000" spc="100">
                <a:latin typeface="Lucida Sans Unicode"/>
                <a:cs typeface="Lucida Sans Unicode"/>
              </a:rPr>
              <a:t>Based</a:t>
            </a:r>
            <a:r>
              <a:rPr dirty="0" sz="4000" spc="-240">
                <a:latin typeface="Lucida Sans Unicode"/>
                <a:cs typeface="Lucida Sans Unicode"/>
              </a:rPr>
              <a:t> </a:t>
            </a:r>
            <a:r>
              <a:rPr dirty="0" sz="4000">
                <a:latin typeface="Lucida Sans Unicode"/>
                <a:cs typeface="Lucida Sans Unicode"/>
              </a:rPr>
              <a:t>on</a:t>
            </a:r>
            <a:r>
              <a:rPr dirty="0" sz="4000" spc="-240">
                <a:latin typeface="Lucida Sans Unicode"/>
                <a:cs typeface="Lucida Sans Unicode"/>
              </a:rPr>
              <a:t> </a:t>
            </a:r>
            <a:r>
              <a:rPr dirty="0" sz="4000">
                <a:latin typeface="Lucida Sans Unicode"/>
                <a:cs typeface="Lucida Sans Unicode"/>
              </a:rPr>
              <a:t>research</a:t>
            </a:r>
            <a:r>
              <a:rPr dirty="0" sz="4000" spc="-240">
                <a:latin typeface="Lucida Sans Unicode"/>
                <a:cs typeface="Lucida Sans Unicode"/>
              </a:rPr>
              <a:t> </a:t>
            </a:r>
            <a:r>
              <a:rPr dirty="0" sz="4000">
                <a:latin typeface="Lucida Sans Unicode"/>
                <a:cs typeface="Lucida Sans Unicode"/>
              </a:rPr>
              <a:t>and</a:t>
            </a:r>
            <a:r>
              <a:rPr dirty="0" sz="4000" spc="-235">
                <a:latin typeface="Lucida Sans Unicode"/>
                <a:cs typeface="Lucida Sans Unicode"/>
              </a:rPr>
              <a:t> </a:t>
            </a:r>
            <a:r>
              <a:rPr dirty="0" sz="4000" spc="-20">
                <a:latin typeface="Lucida Sans Unicode"/>
                <a:cs typeface="Lucida Sans Unicode"/>
              </a:rPr>
              <a:t>understanding</a:t>
            </a:r>
            <a:r>
              <a:rPr dirty="0" sz="4000" spc="-240">
                <a:latin typeface="Lucida Sans Unicode"/>
                <a:cs typeface="Lucida Sans Unicode"/>
              </a:rPr>
              <a:t> </a:t>
            </a:r>
            <a:r>
              <a:rPr dirty="0" sz="4000">
                <a:latin typeface="Lucida Sans Unicode"/>
                <a:cs typeface="Lucida Sans Unicode"/>
              </a:rPr>
              <a:t>user</a:t>
            </a:r>
            <a:r>
              <a:rPr dirty="0" sz="4000" spc="-240">
                <a:latin typeface="Lucida Sans Unicode"/>
                <a:cs typeface="Lucida Sans Unicode"/>
              </a:rPr>
              <a:t> </a:t>
            </a:r>
            <a:r>
              <a:rPr dirty="0" sz="4000" spc="-10">
                <a:latin typeface="Lucida Sans Unicode"/>
                <a:cs typeface="Lucida Sans Unicode"/>
              </a:rPr>
              <a:t>goals.</a:t>
            </a:r>
            <a:endParaRPr sz="4000">
              <a:latin typeface="Lucida Sans Unicode"/>
              <a:cs typeface="Lucida Sans Unicode"/>
            </a:endParaRPr>
          </a:p>
          <a:p>
            <a:pPr marL="432434" marR="5080">
              <a:lnSpc>
                <a:spcPct val="116100"/>
              </a:lnSpc>
            </a:pPr>
            <a:r>
              <a:rPr dirty="0" sz="4000" spc="-85">
                <a:latin typeface="Lucida Sans Unicode"/>
                <a:cs typeface="Lucida Sans Unicode"/>
              </a:rPr>
              <a:t>Aims</a:t>
            </a:r>
            <a:r>
              <a:rPr dirty="0" sz="4000" spc="-229">
                <a:latin typeface="Lucida Sans Unicode"/>
                <a:cs typeface="Lucida Sans Unicode"/>
              </a:rPr>
              <a:t> </a:t>
            </a:r>
            <a:r>
              <a:rPr dirty="0" sz="4000" spc="50">
                <a:latin typeface="Lucida Sans Unicode"/>
                <a:cs typeface="Lucida Sans Unicode"/>
              </a:rPr>
              <a:t>to</a:t>
            </a:r>
            <a:r>
              <a:rPr dirty="0" sz="4000" spc="-225">
                <a:latin typeface="Lucida Sans Unicode"/>
                <a:cs typeface="Lucida Sans Unicode"/>
              </a:rPr>
              <a:t> </a:t>
            </a:r>
            <a:r>
              <a:rPr dirty="0" sz="4000">
                <a:latin typeface="Lucida Sans Unicode"/>
                <a:cs typeface="Lucida Sans Unicode"/>
              </a:rPr>
              <a:t>meet</a:t>
            </a:r>
            <a:r>
              <a:rPr dirty="0" sz="4000" spc="-229">
                <a:latin typeface="Lucida Sans Unicode"/>
                <a:cs typeface="Lucida Sans Unicode"/>
              </a:rPr>
              <a:t> </a:t>
            </a:r>
            <a:r>
              <a:rPr dirty="0" sz="4000">
                <a:latin typeface="Lucida Sans Unicode"/>
                <a:cs typeface="Lucida Sans Unicode"/>
              </a:rPr>
              <a:t>user</a:t>
            </a:r>
            <a:r>
              <a:rPr dirty="0" sz="4000" spc="-225">
                <a:latin typeface="Lucida Sans Unicode"/>
                <a:cs typeface="Lucida Sans Unicode"/>
              </a:rPr>
              <a:t> </a:t>
            </a:r>
            <a:r>
              <a:rPr dirty="0" sz="4000" spc="-25">
                <a:latin typeface="Lucida Sans Unicode"/>
                <a:cs typeface="Lucida Sans Unicode"/>
              </a:rPr>
              <a:t>needs,</a:t>
            </a:r>
            <a:r>
              <a:rPr dirty="0" sz="4000" spc="-225">
                <a:latin typeface="Lucida Sans Unicode"/>
                <a:cs typeface="Lucida Sans Unicode"/>
              </a:rPr>
              <a:t> </a:t>
            </a:r>
            <a:r>
              <a:rPr dirty="0" sz="4000">
                <a:latin typeface="Lucida Sans Unicode"/>
                <a:cs typeface="Lucida Sans Unicode"/>
              </a:rPr>
              <a:t>both</a:t>
            </a:r>
            <a:r>
              <a:rPr dirty="0" sz="4000" spc="-229">
                <a:latin typeface="Lucida Sans Unicode"/>
                <a:cs typeface="Lucida Sans Unicode"/>
              </a:rPr>
              <a:t> </a:t>
            </a:r>
            <a:r>
              <a:rPr dirty="0" sz="4000" spc="45">
                <a:latin typeface="Lucida Sans Unicode"/>
                <a:cs typeface="Lucida Sans Unicode"/>
              </a:rPr>
              <a:t>practical</a:t>
            </a:r>
            <a:r>
              <a:rPr dirty="0" sz="4000" spc="-225">
                <a:latin typeface="Lucida Sans Unicode"/>
                <a:cs typeface="Lucida Sans Unicode"/>
              </a:rPr>
              <a:t> </a:t>
            </a:r>
            <a:r>
              <a:rPr dirty="0" sz="4000">
                <a:latin typeface="Lucida Sans Unicode"/>
                <a:cs typeface="Lucida Sans Unicode"/>
              </a:rPr>
              <a:t>and</a:t>
            </a:r>
            <a:r>
              <a:rPr dirty="0" sz="4000" spc="-225">
                <a:latin typeface="Lucida Sans Unicode"/>
                <a:cs typeface="Lucida Sans Unicode"/>
              </a:rPr>
              <a:t> </a:t>
            </a:r>
            <a:r>
              <a:rPr dirty="0" sz="4000" spc="-10">
                <a:latin typeface="Lucida Sans Unicode"/>
                <a:cs typeface="Lucida Sans Unicode"/>
              </a:rPr>
              <a:t>emotional. </a:t>
            </a:r>
            <a:r>
              <a:rPr dirty="0" sz="4000">
                <a:latin typeface="Lucida Sans Unicode"/>
                <a:cs typeface="Lucida Sans Unicode"/>
              </a:rPr>
              <a:t>Uses</a:t>
            </a:r>
            <a:r>
              <a:rPr dirty="0" sz="4000" spc="-235">
                <a:latin typeface="Lucida Sans Unicode"/>
                <a:cs typeface="Lucida Sans Unicode"/>
              </a:rPr>
              <a:t> </a:t>
            </a:r>
            <a:r>
              <a:rPr dirty="0" sz="4000" spc="-30">
                <a:latin typeface="Lucida Sans Unicode"/>
                <a:cs typeface="Lucida Sans Unicode"/>
              </a:rPr>
              <a:t>personas,</a:t>
            </a:r>
            <a:r>
              <a:rPr dirty="0" sz="4000" spc="-229">
                <a:latin typeface="Lucida Sans Unicode"/>
                <a:cs typeface="Lucida Sans Unicode"/>
              </a:rPr>
              <a:t> </a:t>
            </a:r>
            <a:r>
              <a:rPr dirty="0" sz="4000" spc="-25">
                <a:latin typeface="Lucida Sans Unicode"/>
                <a:cs typeface="Lucida Sans Unicode"/>
              </a:rPr>
              <a:t>scenarios,</a:t>
            </a:r>
            <a:r>
              <a:rPr dirty="0" sz="4000" spc="-229">
                <a:latin typeface="Lucida Sans Unicode"/>
                <a:cs typeface="Lucida Sans Unicode"/>
              </a:rPr>
              <a:t> </a:t>
            </a:r>
            <a:r>
              <a:rPr dirty="0" sz="4000">
                <a:latin typeface="Lucida Sans Unicode"/>
                <a:cs typeface="Lucida Sans Unicode"/>
              </a:rPr>
              <a:t>and</a:t>
            </a:r>
            <a:r>
              <a:rPr dirty="0" sz="4000" spc="-229">
                <a:latin typeface="Lucida Sans Unicode"/>
                <a:cs typeface="Lucida Sans Unicode"/>
              </a:rPr>
              <a:t> </a:t>
            </a:r>
            <a:r>
              <a:rPr dirty="0" sz="4000" spc="-10">
                <a:latin typeface="Lucida Sans Unicode"/>
                <a:cs typeface="Lucida Sans Unicode"/>
              </a:rPr>
              <a:t>context</a:t>
            </a:r>
            <a:r>
              <a:rPr dirty="0" sz="4000" spc="-235">
                <a:latin typeface="Lucida Sans Unicode"/>
                <a:cs typeface="Lucida Sans Unicode"/>
              </a:rPr>
              <a:t> </a:t>
            </a:r>
            <a:r>
              <a:rPr dirty="0" sz="4000" spc="50">
                <a:latin typeface="Lucida Sans Unicode"/>
                <a:cs typeface="Lucida Sans Unicode"/>
              </a:rPr>
              <a:t>to</a:t>
            </a:r>
            <a:r>
              <a:rPr dirty="0" sz="4000" spc="-229">
                <a:latin typeface="Lucida Sans Unicode"/>
                <a:cs typeface="Lucida Sans Unicode"/>
              </a:rPr>
              <a:t> </a:t>
            </a:r>
            <a:r>
              <a:rPr dirty="0" sz="4000" spc="-30">
                <a:latin typeface="Lucida Sans Unicode"/>
                <a:cs typeface="Lucida Sans Unicode"/>
              </a:rPr>
              <a:t>inform</a:t>
            </a:r>
            <a:r>
              <a:rPr dirty="0" sz="4000" spc="-229">
                <a:latin typeface="Lucida Sans Unicode"/>
                <a:cs typeface="Lucida Sans Unicode"/>
              </a:rPr>
              <a:t> </a:t>
            </a:r>
            <a:r>
              <a:rPr dirty="0" sz="4000" spc="-10">
                <a:latin typeface="Lucida Sans Unicode"/>
                <a:cs typeface="Lucida Sans Unicode"/>
              </a:rPr>
              <a:t>design.</a:t>
            </a:r>
            <a:endParaRPr sz="4000">
              <a:latin typeface="Lucida Sans Unicode"/>
              <a:cs typeface="Lucida Sans Unicode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60"/>
              <a:t>What</a:t>
            </a:r>
            <a:r>
              <a:rPr dirty="0" spc="-409"/>
              <a:t> </a:t>
            </a:r>
            <a:r>
              <a:rPr dirty="0" spc="-340"/>
              <a:t>is</a:t>
            </a:r>
            <a:r>
              <a:rPr dirty="0" spc="-409"/>
              <a:t> </a:t>
            </a:r>
            <a:r>
              <a:rPr dirty="0" spc="-330"/>
              <a:t>User</a:t>
            </a:r>
            <a:r>
              <a:rPr dirty="0" spc="-409"/>
              <a:t> </a:t>
            </a:r>
            <a:r>
              <a:rPr dirty="0" spc="-330"/>
              <a:t>Experience</a:t>
            </a:r>
            <a:r>
              <a:rPr dirty="0" spc="-405"/>
              <a:t> </a:t>
            </a:r>
            <a:r>
              <a:rPr dirty="0" spc="-350"/>
              <a:t>(UX)?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926040" y="1169845"/>
            <a:ext cx="3560445" cy="0"/>
          </a:xfrm>
          <a:custGeom>
            <a:avLst/>
            <a:gdLst/>
            <a:ahLst/>
            <a:cxnLst/>
            <a:rect l="l" t="t" r="r" b="b"/>
            <a:pathLst>
              <a:path w="3560445" h="0">
                <a:moveTo>
                  <a:pt x="0" y="0"/>
                </a:moveTo>
                <a:lnTo>
                  <a:pt x="3560311" y="0"/>
                </a:lnTo>
              </a:path>
            </a:pathLst>
          </a:custGeom>
          <a:ln w="38291">
            <a:solidFill>
              <a:srgbClr val="1F9CD8"/>
            </a:solidFill>
            <a:prstDash val="sysDot"/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932432" y="608239"/>
            <a:ext cx="345440" cy="405765"/>
          </a:xfrm>
          <a:custGeom>
            <a:avLst/>
            <a:gdLst/>
            <a:ahLst/>
            <a:cxnLst/>
            <a:rect l="l" t="t" r="r" b="b"/>
            <a:pathLst>
              <a:path w="345439" h="405765">
                <a:moveTo>
                  <a:pt x="172582" y="405250"/>
                </a:moveTo>
                <a:lnTo>
                  <a:pt x="123178" y="401232"/>
                </a:lnTo>
                <a:lnTo>
                  <a:pt x="80964" y="389059"/>
                </a:lnTo>
                <a:lnTo>
                  <a:pt x="46741" y="368554"/>
                </a:lnTo>
                <a:lnTo>
                  <a:pt x="21306" y="339540"/>
                </a:lnTo>
                <a:lnTo>
                  <a:pt x="5459" y="301839"/>
                </a:lnTo>
                <a:lnTo>
                  <a:pt x="0" y="255275"/>
                </a:lnTo>
                <a:lnTo>
                  <a:pt x="0" y="22336"/>
                </a:lnTo>
                <a:lnTo>
                  <a:pt x="1747" y="12115"/>
                </a:lnTo>
                <a:lnTo>
                  <a:pt x="6791" y="5185"/>
                </a:lnTo>
                <a:lnTo>
                  <a:pt x="14831" y="1246"/>
                </a:lnTo>
                <a:lnTo>
                  <a:pt x="25567" y="0"/>
                </a:lnTo>
                <a:lnTo>
                  <a:pt x="73507" y="0"/>
                </a:lnTo>
                <a:lnTo>
                  <a:pt x="95879" y="255275"/>
                </a:lnTo>
                <a:lnTo>
                  <a:pt x="100223" y="285091"/>
                </a:lnTo>
                <a:lnTo>
                  <a:pt x="113856" y="307128"/>
                </a:lnTo>
                <a:lnTo>
                  <a:pt x="137676" y="320789"/>
                </a:lnTo>
                <a:lnTo>
                  <a:pt x="172582" y="325476"/>
                </a:lnTo>
                <a:lnTo>
                  <a:pt x="207488" y="321238"/>
                </a:lnTo>
                <a:lnTo>
                  <a:pt x="231308" y="308325"/>
                </a:lnTo>
                <a:lnTo>
                  <a:pt x="244941" y="286437"/>
                </a:lnTo>
                <a:lnTo>
                  <a:pt x="249285" y="255275"/>
                </a:lnTo>
                <a:lnTo>
                  <a:pt x="249285" y="22336"/>
                </a:lnTo>
                <a:lnTo>
                  <a:pt x="251033" y="12115"/>
                </a:lnTo>
                <a:lnTo>
                  <a:pt x="256077" y="5185"/>
                </a:lnTo>
                <a:lnTo>
                  <a:pt x="264117" y="1246"/>
                </a:lnTo>
                <a:lnTo>
                  <a:pt x="274853" y="0"/>
                </a:lnTo>
                <a:lnTo>
                  <a:pt x="322793" y="0"/>
                </a:lnTo>
                <a:lnTo>
                  <a:pt x="333030" y="1695"/>
                </a:lnTo>
                <a:lnTo>
                  <a:pt x="339971" y="6381"/>
                </a:lnTo>
                <a:lnTo>
                  <a:pt x="343916" y="13461"/>
                </a:lnTo>
                <a:lnTo>
                  <a:pt x="345164" y="22336"/>
                </a:lnTo>
                <a:lnTo>
                  <a:pt x="345164" y="255275"/>
                </a:lnTo>
                <a:lnTo>
                  <a:pt x="339261" y="301839"/>
                </a:lnTo>
                <a:lnTo>
                  <a:pt x="322438" y="339540"/>
                </a:lnTo>
                <a:lnTo>
                  <a:pt x="296026" y="368554"/>
                </a:lnTo>
                <a:lnTo>
                  <a:pt x="261359" y="389059"/>
                </a:lnTo>
                <a:lnTo>
                  <a:pt x="219767" y="401232"/>
                </a:lnTo>
                <a:lnTo>
                  <a:pt x="172582" y="405250"/>
                </a:lnTo>
                <a:close/>
              </a:path>
            </a:pathLst>
          </a:custGeom>
          <a:solidFill>
            <a:srgbClr val="005C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379868" y="608239"/>
            <a:ext cx="345440" cy="399415"/>
          </a:xfrm>
          <a:custGeom>
            <a:avLst/>
            <a:gdLst/>
            <a:ahLst/>
            <a:cxnLst/>
            <a:rect l="l" t="t" r="r" b="b"/>
            <a:pathLst>
              <a:path w="345439" h="399415">
                <a:moveTo>
                  <a:pt x="322793" y="398868"/>
                </a:moveTo>
                <a:lnTo>
                  <a:pt x="274853" y="398868"/>
                </a:lnTo>
                <a:lnTo>
                  <a:pt x="265914" y="398220"/>
                </a:lnTo>
                <a:lnTo>
                  <a:pt x="258474" y="396076"/>
                </a:lnTo>
                <a:lnTo>
                  <a:pt x="252831" y="392137"/>
                </a:lnTo>
                <a:lnTo>
                  <a:pt x="249285" y="386104"/>
                </a:lnTo>
                <a:lnTo>
                  <a:pt x="99075" y="162738"/>
                </a:lnTo>
                <a:lnTo>
                  <a:pt x="99075" y="376531"/>
                </a:lnTo>
                <a:lnTo>
                  <a:pt x="97327" y="386752"/>
                </a:lnTo>
                <a:lnTo>
                  <a:pt x="92283" y="393683"/>
                </a:lnTo>
                <a:lnTo>
                  <a:pt x="84243" y="397621"/>
                </a:lnTo>
                <a:lnTo>
                  <a:pt x="73507" y="398868"/>
                </a:lnTo>
                <a:lnTo>
                  <a:pt x="25567" y="398868"/>
                </a:lnTo>
                <a:lnTo>
                  <a:pt x="14831" y="397173"/>
                </a:lnTo>
                <a:lnTo>
                  <a:pt x="6791" y="392486"/>
                </a:lnTo>
                <a:lnTo>
                  <a:pt x="1747" y="385406"/>
                </a:lnTo>
                <a:lnTo>
                  <a:pt x="0" y="376531"/>
                </a:lnTo>
                <a:lnTo>
                  <a:pt x="0" y="22336"/>
                </a:lnTo>
                <a:lnTo>
                  <a:pt x="1747" y="12115"/>
                </a:lnTo>
                <a:lnTo>
                  <a:pt x="6791" y="5185"/>
                </a:lnTo>
                <a:lnTo>
                  <a:pt x="14831" y="1246"/>
                </a:lnTo>
                <a:lnTo>
                  <a:pt x="25567" y="0"/>
                </a:lnTo>
                <a:lnTo>
                  <a:pt x="73507" y="0"/>
                </a:lnTo>
                <a:lnTo>
                  <a:pt x="82446" y="648"/>
                </a:lnTo>
                <a:lnTo>
                  <a:pt x="89886" y="2792"/>
                </a:lnTo>
                <a:lnTo>
                  <a:pt x="95529" y="6730"/>
                </a:lnTo>
                <a:lnTo>
                  <a:pt x="99075" y="12763"/>
                </a:lnTo>
                <a:lnTo>
                  <a:pt x="249285" y="239321"/>
                </a:lnTo>
                <a:lnTo>
                  <a:pt x="249285" y="22336"/>
                </a:lnTo>
                <a:lnTo>
                  <a:pt x="251033" y="12115"/>
                </a:lnTo>
                <a:lnTo>
                  <a:pt x="256077" y="5185"/>
                </a:lnTo>
                <a:lnTo>
                  <a:pt x="264116" y="1246"/>
                </a:lnTo>
                <a:lnTo>
                  <a:pt x="274853" y="0"/>
                </a:lnTo>
                <a:lnTo>
                  <a:pt x="322793" y="0"/>
                </a:lnTo>
                <a:lnTo>
                  <a:pt x="333030" y="1695"/>
                </a:lnTo>
                <a:lnTo>
                  <a:pt x="339971" y="6381"/>
                </a:lnTo>
                <a:lnTo>
                  <a:pt x="343916" y="13461"/>
                </a:lnTo>
                <a:lnTo>
                  <a:pt x="345164" y="22336"/>
                </a:lnTo>
                <a:lnTo>
                  <a:pt x="345164" y="376531"/>
                </a:lnTo>
                <a:lnTo>
                  <a:pt x="343466" y="386752"/>
                </a:lnTo>
                <a:lnTo>
                  <a:pt x="338772" y="393683"/>
                </a:lnTo>
                <a:lnTo>
                  <a:pt x="331681" y="397621"/>
                </a:lnTo>
                <a:lnTo>
                  <a:pt x="322793" y="398868"/>
                </a:lnTo>
                <a:close/>
              </a:path>
            </a:pathLst>
          </a:custGeom>
          <a:solidFill>
            <a:srgbClr val="005C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2830500" y="608239"/>
            <a:ext cx="99695" cy="399415"/>
          </a:xfrm>
          <a:custGeom>
            <a:avLst/>
            <a:gdLst/>
            <a:ahLst/>
            <a:cxnLst/>
            <a:rect l="l" t="t" r="r" b="b"/>
            <a:pathLst>
              <a:path w="99694" h="399415">
                <a:moveTo>
                  <a:pt x="73507" y="398868"/>
                </a:moveTo>
                <a:lnTo>
                  <a:pt x="25567" y="398868"/>
                </a:lnTo>
                <a:lnTo>
                  <a:pt x="14831" y="397173"/>
                </a:lnTo>
                <a:lnTo>
                  <a:pt x="6791" y="392486"/>
                </a:lnTo>
                <a:lnTo>
                  <a:pt x="1747" y="385406"/>
                </a:lnTo>
                <a:lnTo>
                  <a:pt x="0" y="376531"/>
                </a:lnTo>
                <a:lnTo>
                  <a:pt x="0" y="22336"/>
                </a:lnTo>
                <a:lnTo>
                  <a:pt x="1747" y="12115"/>
                </a:lnTo>
                <a:lnTo>
                  <a:pt x="6791" y="5185"/>
                </a:lnTo>
                <a:lnTo>
                  <a:pt x="14831" y="1246"/>
                </a:lnTo>
                <a:lnTo>
                  <a:pt x="25567" y="0"/>
                </a:lnTo>
                <a:lnTo>
                  <a:pt x="73507" y="0"/>
                </a:lnTo>
                <a:lnTo>
                  <a:pt x="84243" y="1695"/>
                </a:lnTo>
                <a:lnTo>
                  <a:pt x="92283" y="6381"/>
                </a:lnTo>
                <a:lnTo>
                  <a:pt x="97327" y="13461"/>
                </a:lnTo>
                <a:lnTo>
                  <a:pt x="99075" y="22336"/>
                </a:lnTo>
                <a:lnTo>
                  <a:pt x="99075" y="376531"/>
                </a:lnTo>
                <a:lnTo>
                  <a:pt x="97327" y="386752"/>
                </a:lnTo>
                <a:lnTo>
                  <a:pt x="92283" y="393683"/>
                </a:lnTo>
                <a:lnTo>
                  <a:pt x="84243" y="397621"/>
                </a:lnTo>
                <a:lnTo>
                  <a:pt x="73507" y="398868"/>
                </a:lnTo>
                <a:close/>
              </a:path>
            </a:pathLst>
          </a:custGeom>
          <a:solidFill>
            <a:srgbClr val="005C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009474" y="608239"/>
            <a:ext cx="383540" cy="402590"/>
          </a:xfrm>
          <a:custGeom>
            <a:avLst/>
            <a:gdLst/>
            <a:ahLst/>
            <a:cxnLst/>
            <a:rect l="l" t="t" r="r" b="b"/>
            <a:pathLst>
              <a:path w="383539" h="402590">
                <a:moveTo>
                  <a:pt x="255677" y="402059"/>
                </a:moveTo>
                <a:lnTo>
                  <a:pt x="127838" y="402059"/>
                </a:lnTo>
                <a:lnTo>
                  <a:pt x="115529" y="373833"/>
                </a:lnTo>
                <a:lnTo>
                  <a:pt x="100673" y="337791"/>
                </a:lnTo>
                <a:lnTo>
                  <a:pt x="84019" y="295094"/>
                </a:lnTo>
                <a:lnTo>
                  <a:pt x="66316" y="246899"/>
                </a:lnTo>
                <a:lnTo>
                  <a:pt x="48314" y="194367"/>
                </a:lnTo>
                <a:lnTo>
                  <a:pt x="30761" y="138656"/>
                </a:lnTo>
                <a:lnTo>
                  <a:pt x="14406" y="80926"/>
                </a:lnTo>
                <a:lnTo>
                  <a:pt x="0" y="22336"/>
                </a:lnTo>
                <a:lnTo>
                  <a:pt x="0" y="15954"/>
                </a:lnTo>
                <a:lnTo>
                  <a:pt x="1697" y="9423"/>
                </a:lnTo>
                <a:lnTo>
                  <a:pt x="6391" y="4387"/>
                </a:lnTo>
                <a:lnTo>
                  <a:pt x="13483" y="1146"/>
                </a:lnTo>
                <a:lnTo>
                  <a:pt x="22371" y="0"/>
                </a:lnTo>
                <a:lnTo>
                  <a:pt x="79899" y="0"/>
                </a:lnTo>
                <a:lnTo>
                  <a:pt x="121284" y="74677"/>
                </a:lnTo>
                <a:lnTo>
                  <a:pt x="136124" y="130474"/>
                </a:lnTo>
                <a:lnTo>
                  <a:pt x="152208" y="186271"/>
                </a:lnTo>
                <a:lnTo>
                  <a:pt x="168557" y="238611"/>
                </a:lnTo>
                <a:lnTo>
                  <a:pt x="184121" y="283817"/>
                </a:lnTo>
                <a:lnTo>
                  <a:pt x="198150" y="319094"/>
                </a:lnTo>
                <a:lnTo>
                  <a:pt x="288993" y="319094"/>
                </a:lnTo>
                <a:lnTo>
                  <a:pt x="282394" y="336445"/>
                </a:lnTo>
                <a:lnTo>
                  <a:pt x="267856" y="372917"/>
                </a:lnTo>
                <a:lnTo>
                  <a:pt x="255677" y="402059"/>
                </a:lnTo>
                <a:close/>
              </a:path>
              <a:path w="383539" h="402590">
                <a:moveTo>
                  <a:pt x="288993" y="319094"/>
                </a:moveTo>
                <a:lnTo>
                  <a:pt x="198150" y="319094"/>
                </a:lnTo>
                <a:lnTo>
                  <a:pt x="212250" y="284038"/>
                </a:lnTo>
                <a:lnTo>
                  <a:pt x="228571" y="237902"/>
                </a:lnTo>
                <a:lnTo>
                  <a:pt x="245690" y="185074"/>
                </a:lnTo>
                <a:lnTo>
                  <a:pt x="262543" y="129056"/>
                </a:lnTo>
                <a:lnTo>
                  <a:pt x="277975" y="73569"/>
                </a:lnTo>
                <a:lnTo>
                  <a:pt x="290833" y="22336"/>
                </a:lnTo>
                <a:lnTo>
                  <a:pt x="290733" y="13461"/>
                </a:lnTo>
                <a:lnTo>
                  <a:pt x="294828" y="6381"/>
                </a:lnTo>
                <a:lnTo>
                  <a:pt x="302518" y="1695"/>
                </a:lnTo>
                <a:lnTo>
                  <a:pt x="313205" y="0"/>
                </a:lnTo>
                <a:lnTo>
                  <a:pt x="361144" y="0"/>
                </a:lnTo>
                <a:lnTo>
                  <a:pt x="370033" y="1146"/>
                </a:lnTo>
                <a:lnTo>
                  <a:pt x="377124" y="4387"/>
                </a:lnTo>
                <a:lnTo>
                  <a:pt x="381818" y="9423"/>
                </a:lnTo>
                <a:lnTo>
                  <a:pt x="383516" y="15954"/>
                </a:lnTo>
                <a:lnTo>
                  <a:pt x="383516" y="22336"/>
                </a:lnTo>
                <a:lnTo>
                  <a:pt x="368192" y="80795"/>
                </a:lnTo>
                <a:lnTo>
                  <a:pt x="351407" y="138207"/>
                </a:lnTo>
                <a:lnTo>
                  <a:pt x="333798" y="193525"/>
                </a:lnTo>
                <a:lnTo>
                  <a:pt x="316001" y="245702"/>
                </a:lnTo>
                <a:lnTo>
                  <a:pt x="298654" y="293691"/>
                </a:lnTo>
                <a:lnTo>
                  <a:pt x="288993" y="319094"/>
                </a:lnTo>
                <a:close/>
              </a:path>
            </a:pathLst>
          </a:custGeom>
          <a:solidFill>
            <a:srgbClr val="005C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469694" y="608239"/>
            <a:ext cx="287655" cy="393065"/>
          </a:xfrm>
          <a:custGeom>
            <a:avLst/>
            <a:gdLst/>
            <a:ahLst/>
            <a:cxnLst/>
            <a:rect l="l" t="t" r="r" b="b"/>
            <a:pathLst>
              <a:path w="287654" h="393065">
                <a:moveTo>
                  <a:pt x="262069" y="392486"/>
                </a:moveTo>
                <a:lnTo>
                  <a:pt x="108662" y="392486"/>
                </a:lnTo>
                <a:lnTo>
                  <a:pt x="62521" y="384957"/>
                </a:lnTo>
                <a:lnTo>
                  <a:pt x="29562" y="363369"/>
                </a:lnTo>
                <a:lnTo>
                  <a:pt x="9787" y="329215"/>
                </a:lnTo>
                <a:lnTo>
                  <a:pt x="3195" y="283994"/>
                </a:lnTo>
                <a:lnTo>
                  <a:pt x="0" y="22336"/>
                </a:lnTo>
                <a:lnTo>
                  <a:pt x="1747" y="12115"/>
                </a:lnTo>
                <a:lnTo>
                  <a:pt x="6791" y="5185"/>
                </a:lnTo>
                <a:lnTo>
                  <a:pt x="14831" y="1246"/>
                </a:lnTo>
                <a:lnTo>
                  <a:pt x="25567" y="0"/>
                </a:lnTo>
                <a:lnTo>
                  <a:pt x="252481" y="0"/>
                </a:lnTo>
                <a:lnTo>
                  <a:pt x="262718" y="1695"/>
                </a:lnTo>
                <a:lnTo>
                  <a:pt x="269660" y="6381"/>
                </a:lnTo>
                <a:lnTo>
                  <a:pt x="273605" y="13461"/>
                </a:lnTo>
                <a:lnTo>
                  <a:pt x="274853" y="22336"/>
                </a:lnTo>
                <a:lnTo>
                  <a:pt x="274853" y="54246"/>
                </a:lnTo>
                <a:lnTo>
                  <a:pt x="99075" y="76582"/>
                </a:lnTo>
                <a:lnTo>
                  <a:pt x="99075" y="156356"/>
                </a:lnTo>
                <a:lnTo>
                  <a:pt x="233305" y="156356"/>
                </a:lnTo>
                <a:lnTo>
                  <a:pt x="244042" y="158051"/>
                </a:lnTo>
                <a:lnTo>
                  <a:pt x="252082" y="162738"/>
                </a:lnTo>
                <a:lnTo>
                  <a:pt x="257125" y="169818"/>
                </a:lnTo>
                <a:lnTo>
                  <a:pt x="258873" y="178693"/>
                </a:lnTo>
                <a:lnTo>
                  <a:pt x="258873" y="210602"/>
                </a:lnTo>
                <a:lnTo>
                  <a:pt x="257125" y="220823"/>
                </a:lnTo>
                <a:lnTo>
                  <a:pt x="252082" y="227753"/>
                </a:lnTo>
                <a:lnTo>
                  <a:pt x="244042" y="231692"/>
                </a:lnTo>
                <a:lnTo>
                  <a:pt x="233305" y="232939"/>
                </a:lnTo>
                <a:lnTo>
                  <a:pt x="99075" y="232939"/>
                </a:lnTo>
                <a:lnTo>
                  <a:pt x="99075" y="271230"/>
                </a:lnTo>
                <a:lnTo>
                  <a:pt x="101122" y="291672"/>
                </a:lnTo>
                <a:lnTo>
                  <a:pt x="108263" y="305533"/>
                </a:lnTo>
                <a:lnTo>
                  <a:pt x="121996" y="313410"/>
                </a:lnTo>
                <a:lnTo>
                  <a:pt x="143818" y="315903"/>
                </a:lnTo>
                <a:lnTo>
                  <a:pt x="262069" y="315903"/>
                </a:lnTo>
                <a:lnTo>
                  <a:pt x="272806" y="317598"/>
                </a:lnTo>
                <a:lnTo>
                  <a:pt x="280845" y="322285"/>
                </a:lnTo>
                <a:lnTo>
                  <a:pt x="285889" y="329365"/>
                </a:lnTo>
                <a:lnTo>
                  <a:pt x="287637" y="338240"/>
                </a:lnTo>
                <a:lnTo>
                  <a:pt x="287637" y="370149"/>
                </a:lnTo>
                <a:lnTo>
                  <a:pt x="285889" y="380370"/>
                </a:lnTo>
                <a:lnTo>
                  <a:pt x="280845" y="387301"/>
                </a:lnTo>
                <a:lnTo>
                  <a:pt x="272806" y="391239"/>
                </a:lnTo>
                <a:lnTo>
                  <a:pt x="262069" y="392486"/>
                </a:lnTo>
                <a:close/>
              </a:path>
            </a:pathLst>
          </a:custGeom>
          <a:solidFill>
            <a:srgbClr val="005C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3840426" y="608239"/>
            <a:ext cx="339090" cy="405765"/>
          </a:xfrm>
          <a:custGeom>
            <a:avLst/>
            <a:gdLst/>
            <a:ahLst/>
            <a:cxnLst/>
            <a:rect l="l" t="t" r="r" b="b"/>
            <a:pathLst>
              <a:path w="339089" h="405765">
                <a:moveTo>
                  <a:pt x="73507" y="398868"/>
                </a:moveTo>
                <a:lnTo>
                  <a:pt x="25567" y="398868"/>
                </a:lnTo>
                <a:lnTo>
                  <a:pt x="14831" y="397173"/>
                </a:lnTo>
                <a:lnTo>
                  <a:pt x="6791" y="392486"/>
                </a:lnTo>
                <a:lnTo>
                  <a:pt x="1747" y="385406"/>
                </a:lnTo>
                <a:lnTo>
                  <a:pt x="0" y="376531"/>
                </a:lnTo>
                <a:lnTo>
                  <a:pt x="0" y="22336"/>
                </a:lnTo>
                <a:lnTo>
                  <a:pt x="1747" y="12115"/>
                </a:lnTo>
                <a:lnTo>
                  <a:pt x="6791" y="5185"/>
                </a:lnTo>
                <a:lnTo>
                  <a:pt x="14831" y="1246"/>
                </a:lnTo>
                <a:lnTo>
                  <a:pt x="25567" y="0"/>
                </a:lnTo>
                <a:lnTo>
                  <a:pt x="156602" y="0"/>
                </a:lnTo>
                <a:lnTo>
                  <a:pt x="210039" y="3829"/>
                </a:lnTo>
                <a:lnTo>
                  <a:pt x="254271" y="16848"/>
                </a:lnTo>
                <a:lnTo>
                  <a:pt x="287765" y="41354"/>
                </a:lnTo>
                <a:lnTo>
                  <a:pt x="308986" y="79646"/>
                </a:lnTo>
                <a:lnTo>
                  <a:pt x="309003" y="79773"/>
                </a:lnTo>
                <a:lnTo>
                  <a:pt x="99075" y="79773"/>
                </a:lnTo>
                <a:lnTo>
                  <a:pt x="99075" y="204220"/>
                </a:lnTo>
                <a:lnTo>
                  <a:pt x="297685" y="204220"/>
                </a:lnTo>
                <a:lnTo>
                  <a:pt x="295627" y="208608"/>
                </a:lnTo>
                <a:lnTo>
                  <a:pt x="273255" y="233188"/>
                </a:lnTo>
                <a:lnTo>
                  <a:pt x="246089" y="252084"/>
                </a:lnTo>
                <a:lnTo>
                  <a:pt x="272656" y="279207"/>
                </a:lnTo>
                <a:lnTo>
                  <a:pt x="273836" y="280803"/>
                </a:lnTo>
                <a:lnTo>
                  <a:pt x="99075" y="280803"/>
                </a:lnTo>
                <a:lnTo>
                  <a:pt x="99075" y="376531"/>
                </a:lnTo>
                <a:lnTo>
                  <a:pt x="97557" y="385406"/>
                </a:lnTo>
                <a:lnTo>
                  <a:pt x="97438" y="386104"/>
                </a:lnTo>
                <a:lnTo>
                  <a:pt x="97327" y="386752"/>
                </a:lnTo>
                <a:lnTo>
                  <a:pt x="92283" y="393683"/>
                </a:lnTo>
                <a:lnTo>
                  <a:pt x="84243" y="397621"/>
                </a:lnTo>
                <a:lnTo>
                  <a:pt x="73507" y="398868"/>
                </a:lnTo>
                <a:close/>
              </a:path>
              <a:path w="339089" h="405765">
                <a:moveTo>
                  <a:pt x="297685" y="204220"/>
                </a:moveTo>
                <a:lnTo>
                  <a:pt x="137427" y="204220"/>
                </a:lnTo>
                <a:lnTo>
                  <a:pt x="172333" y="200929"/>
                </a:lnTo>
                <a:lnTo>
                  <a:pt x="196153" y="189861"/>
                </a:lnTo>
                <a:lnTo>
                  <a:pt x="209785" y="169219"/>
                </a:lnTo>
                <a:lnTo>
                  <a:pt x="214130" y="137210"/>
                </a:lnTo>
                <a:lnTo>
                  <a:pt x="209785" y="106697"/>
                </a:lnTo>
                <a:lnTo>
                  <a:pt x="196153" y="89346"/>
                </a:lnTo>
                <a:lnTo>
                  <a:pt x="172333" y="81568"/>
                </a:lnTo>
                <a:lnTo>
                  <a:pt x="137427" y="79773"/>
                </a:lnTo>
                <a:lnTo>
                  <a:pt x="309003" y="79773"/>
                </a:lnTo>
                <a:lnTo>
                  <a:pt x="316401" y="134019"/>
                </a:lnTo>
                <a:lnTo>
                  <a:pt x="310808" y="176249"/>
                </a:lnTo>
                <a:lnTo>
                  <a:pt x="297685" y="204220"/>
                </a:lnTo>
                <a:close/>
              </a:path>
              <a:path w="339089" h="405765">
                <a:moveTo>
                  <a:pt x="329185" y="405250"/>
                </a:moveTo>
                <a:lnTo>
                  <a:pt x="258873" y="405250"/>
                </a:lnTo>
                <a:lnTo>
                  <a:pt x="248087" y="403555"/>
                </a:lnTo>
                <a:lnTo>
                  <a:pt x="239697" y="398868"/>
                </a:lnTo>
                <a:lnTo>
                  <a:pt x="233705" y="391788"/>
                </a:lnTo>
                <a:lnTo>
                  <a:pt x="230110" y="382913"/>
                </a:lnTo>
                <a:lnTo>
                  <a:pt x="215978" y="353048"/>
                </a:lnTo>
                <a:lnTo>
                  <a:pt x="198550" y="323482"/>
                </a:lnTo>
                <a:lnTo>
                  <a:pt x="179324" y="298104"/>
                </a:lnTo>
                <a:lnTo>
                  <a:pt x="159798" y="280803"/>
                </a:lnTo>
                <a:lnTo>
                  <a:pt x="273836" y="280803"/>
                </a:lnTo>
                <a:lnTo>
                  <a:pt x="298024" y="313510"/>
                </a:lnTo>
                <a:lnTo>
                  <a:pt x="319797" y="349009"/>
                </a:lnTo>
                <a:lnTo>
                  <a:pt x="335577" y="379722"/>
                </a:lnTo>
                <a:lnTo>
                  <a:pt x="335577" y="382913"/>
                </a:lnTo>
                <a:lnTo>
                  <a:pt x="338773" y="386104"/>
                </a:lnTo>
                <a:lnTo>
                  <a:pt x="338773" y="398868"/>
                </a:lnTo>
                <a:lnTo>
                  <a:pt x="329185" y="405250"/>
                </a:lnTo>
                <a:close/>
              </a:path>
            </a:pathLst>
          </a:custGeom>
          <a:solidFill>
            <a:srgbClr val="005C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4233531" y="608239"/>
            <a:ext cx="310515" cy="408940"/>
          </a:xfrm>
          <a:custGeom>
            <a:avLst/>
            <a:gdLst/>
            <a:ahLst/>
            <a:cxnLst/>
            <a:rect l="l" t="t" r="r" b="b"/>
            <a:pathLst>
              <a:path w="310514" h="408940">
                <a:moveTo>
                  <a:pt x="147014" y="408441"/>
                </a:moveTo>
                <a:lnTo>
                  <a:pt x="124643" y="408441"/>
                </a:lnTo>
                <a:lnTo>
                  <a:pt x="103369" y="407344"/>
                </a:lnTo>
                <a:lnTo>
                  <a:pt x="53632" y="400364"/>
                </a:lnTo>
                <a:lnTo>
                  <a:pt x="14831" y="390292"/>
                </a:lnTo>
                <a:lnTo>
                  <a:pt x="0" y="366958"/>
                </a:lnTo>
                <a:lnTo>
                  <a:pt x="0" y="335049"/>
                </a:lnTo>
                <a:lnTo>
                  <a:pt x="1198" y="326673"/>
                </a:lnTo>
                <a:lnTo>
                  <a:pt x="4794" y="320690"/>
                </a:lnTo>
                <a:lnTo>
                  <a:pt x="10786" y="317100"/>
                </a:lnTo>
                <a:lnTo>
                  <a:pt x="19176" y="315903"/>
                </a:lnTo>
                <a:lnTo>
                  <a:pt x="25567" y="315903"/>
                </a:lnTo>
                <a:lnTo>
                  <a:pt x="48638" y="320590"/>
                </a:lnTo>
                <a:lnTo>
                  <a:pt x="73507" y="324678"/>
                </a:lnTo>
                <a:lnTo>
                  <a:pt x="98376" y="327570"/>
                </a:lnTo>
                <a:lnTo>
                  <a:pt x="121446" y="328667"/>
                </a:lnTo>
                <a:lnTo>
                  <a:pt x="143818" y="328667"/>
                </a:lnTo>
                <a:lnTo>
                  <a:pt x="168138" y="326623"/>
                </a:lnTo>
                <a:lnTo>
                  <a:pt x="187363" y="319493"/>
                </a:lnTo>
                <a:lnTo>
                  <a:pt x="199997" y="305782"/>
                </a:lnTo>
                <a:lnTo>
                  <a:pt x="204542" y="283994"/>
                </a:lnTo>
                <a:lnTo>
                  <a:pt x="200647" y="267640"/>
                </a:lnTo>
                <a:lnTo>
                  <a:pt x="190160" y="256073"/>
                </a:lnTo>
                <a:lnTo>
                  <a:pt x="174879" y="248096"/>
                </a:lnTo>
                <a:lnTo>
                  <a:pt x="156602" y="242512"/>
                </a:lnTo>
                <a:lnTo>
                  <a:pt x="89487" y="226557"/>
                </a:lnTo>
                <a:lnTo>
                  <a:pt x="55280" y="213145"/>
                </a:lnTo>
                <a:lnTo>
                  <a:pt x="26766" y="191057"/>
                </a:lnTo>
                <a:lnTo>
                  <a:pt x="7240" y="158799"/>
                </a:lnTo>
                <a:lnTo>
                  <a:pt x="0" y="114874"/>
                </a:lnTo>
                <a:lnTo>
                  <a:pt x="8002" y="72294"/>
                </a:lnTo>
                <a:lnTo>
                  <a:pt x="30272" y="39976"/>
                </a:lnTo>
                <a:lnTo>
                  <a:pt x="64200" y="17460"/>
                </a:lnTo>
                <a:lnTo>
                  <a:pt x="107180" y="4288"/>
                </a:lnTo>
                <a:lnTo>
                  <a:pt x="156602" y="0"/>
                </a:lnTo>
                <a:lnTo>
                  <a:pt x="178974" y="0"/>
                </a:lnTo>
                <a:lnTo>
                  <a:pt x="238299" y="5384"/>
                </a:lnTo>
                <a:lnTo>
                  <a:pt x="277650" y="18746"/>
                </a:lnTo>
                <a:lnTo>
                  <a:pt x="284441" y="35100"/>
                </a:lnTo>
                <a:lnTo>
                  <a:pt x="284441" y="67009"/>
                </a:lnTo>
                <a:lnTo>
                  <a:pt x="195953" y="77629"/>
                </a:lnTo>
                <a:lnTo>
                  <a:pt x="178974" y="76582"/>
                </a:lnTo>
                <a:lnTo>
                  <a:pt x="159798" y="76582"/>
                </a:lnTo>
                <a:lnTo>
                  <a:pt x="137327" y="78028"/>
                </a:lnTo>
                <a:lnTo>
                  <a:pt x="119050" y="83363"/>
                </a:lnTo>
                <a:lnTo>
                  <a:pt x="106765" y="94083"/>
                </a:lnTo>
                <a:lnTo>
                  <a:pt x="102271" y="111683"/>
                </a:lnTo>
                <a:lnTo>
                  <a:pt x="105617" y="126192"/>
                </a:lnTo>
                <a:lnTo>
                  <a:pt x="114655" y="136811"/>
                </a:lnTo>
                <a:lnTo>
                  <a:pt x="127888" y="144440"/>
                </a:lnTo>
                <a:lnTo>
                  <a:pt x="143818" y="149974"/>
                </a:lnTo>
                <a:lnTo>
                  <a:pt x="210934" y="165929"/>
                </a:lnTo>
                <a:lnTo>
                  <a:pt x="253380" y="181684"/>
                </a:lnTo>
                <a:lnTo>
                  <a:pt x="284441" y="205816"/>
                </a:lnTo>
                <a:lnTo>
                  <a:pt x="303517" y="239520"/>
                </a:lnTo>
                <a:lnTo>
                  <a:pt x="310009" y="283994"/>
                </a:lnTo>
                <a:lnTo>
                  <a:pt x="301955" y="331245"/>
                </a:lnTo>
                <a:lnTo>
                  <a:pt x="279328" y="366397"/>
                </a:lnTo>
                <a:lnTo>
                  <a:pt x="244428" y="390367"/>
                </a:lnTo>
                <a:lnTo>
                  <a:pt x="199556" y="404076"/>
                </a:lnTo>
                <a:lnTo>
                  <a:pt x="147014" y="408441"/>
                </a:lnTo>
                <a:close/>
              </a:path>
            </a:pathLst>
          </a:custGeom>
          <a:solidFill>
            <a:srgbClr val="005C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4620243" y="608239"/>
            <a:ext cx="99695" cy="399415"/>
          </a:xfrm>
          <a:custGeom>
            <a:avLst/>
            <a:gdLst/>
            <a:ahLst/>
            <a:cxnLst/>
            <a:rect l="l" t="t" r="r" b="b"/>
            <a:pathLst>
              <a:path w="99695" h="399415">
                <a:moveTo>
                  <a:pt x="73507" y="398868"/>
                </a:moveTo>
                <a:lnTo>
                  <a:pt x="25567" y="398868"/>
                </a:lnTo>
                <a:lnTo>
                  <a:pt x="14831" y="397173"/>
                </a:lnTo>
                <a:lnTo>
                  <a:pt x="6791" y="392486"/>
                </a:lnTo>
                <a:lnTo>
                  <a:pt x="1747" y="385406"/>
                </a:lnTo>
                <a:lnTo>
                  <a:pt x="0" y="376531"/>
                </a:lnTo>
                <a:lnTo>
                  <a:pt x="0" y="22336"/>
                </a:lnTo>
                <a:lnTo>
                  <a:pt x="1747" y="12115"/>
                </a:lnTo>
                <a:lnTo>
                  <a:pt x="6791" y="5185"/>
                </a:lnTo>
                <a:lnTo>
                  <a:pt x="14831" y="1246"/>
                </a:lnTo>
                <a:lnTo>
                  <a:pt x="25567" y="0"/>
                </a:lnTo>
                <a:lnTo>
                  <a:pt x="73507" y="0"/>
                </a:lnTo>
                <a:lnTo>
                  <a:pt x="84243" y="1695"/>
                </a:lnTo>
                <a:lnTo>
                  <a:pt x="92283" y="6381"/>
                </a:lnTo>
                <a:lnTo>
                  <a:pt x="97327" y="13461"/>
                </a:lnTo>
                <a:lnTo>
                  <a:pt x="99075" y="22336"/>
                </a:lnTo>
                <a:lnTo>
                  <a:pt x="99075" y="376531"/>
                </a:lnTo>
                <a:lnTo>
                  <a:pt x="97327" y="386752"/>
                </a:lnTo>
                <a:lnTo>
                  <a:pt x="92283" y="393683"/>
                </a:lnTo>
                <a:lnTo>
                  <a:pt x="84243" y="397621"/>
                </a:lnTo>
                <a:lnTo>
                  <a:pt x="73507" y="398868"/>
                </a:lnTo>
                <a:close/>
              </a:path>
            </a:pathLst>
          </a:custGeom>
          <a:solidFill>
            <a:srgbClr val="005C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4776838" y="608240"/>
            <a:ext cx="713105" cy="402590"/>
          </a:xfrm>
          <a:custGeom>
            <a:avLst/>
            <a:gdLst/>
            <a:ahLst/>
            <a:cxnLst/>
            <a:rect l="l" t="t" r="r" b="b"/>
            <a:pathLst>
              <a:path w="713104" h="402590">
                <a:moveTo>
                  <a:pt x="332384" y="22339"/>
                </a:moveTo>
                <a:lnTo>
                  <a:pt x="330631" y="13462"/>
                </a:lnTo>
                <a:lnTo>
                  <a:pt x="325589" y="6388"/>
                </a:lnTo>
                <a:lnTo>
                  <a:pt x="317550" y="1701"/>
                </a:lnTo>
                <a:lnTo>
                  <a:pt x="306819" y="0"/>
                </a:lnTo>
                <a:lnTo>
                  <a:pt x="25565" y="0"/>
                </a:lnTo>
                <a:lnTo>
                  <a:pt x="14833" y="1257"/>
                </a:lnTo>
                <a:lnTo>
                  <a:pt x="6794" y="5194"/>
                </a:lnTo>
                <a:lnTo>
                  <a:pt x="1752" y="12115"/>
                </a:lnTo>
                <a:lnTo>
                  <a:pt x="0" y="22339"/>
                </a:lnTo>
                <a:lnTo>
                  <a:pt x="0" y="57442"/>
                </a:lnTo>
                <a:lnTo>
                  <a:pt x="1752" y="66319"/>
                </a:lnTo>
                <a:lnTo>
                  <a:pt x="6794" y="73393"/>
                </a:lnTo>
                <a:lnTo>
                  <a:pt x="14833" y="78079"/>
                </a:lnTo>
                <a:lnTo>
                  <a:pt x="25565" y="79781"/>
                </a:lnTo>
                <a:lnTo>
                  <a:pt x="115062" y="79781"/>
                </a:lnTo>
                <a:lnTo>
                  <a:pt x="115062" y="379730"/>
                </a:lnTo>
                <a:lnTo>
                  <a:pt x="116801" y="388607"/>
                </a:lnTo>
                <a:lnTo>
                  <a:pt x="121843" y="395681"/>
                </a:lnTo>
                <a:lnTo>
                  <a:pt x="129882" y="400367"/>
                </a:lnTo>
                <a:lnTo>
                  <a:pt x="140627" y="402069"/>
                </a:lnTo>
                <a:lnTo>
                  <a:pt x="188569" y="402069"/>
                </a:lnTo>
                <a:lnTo>
                  <a:pt x="199301" y="400812"/>
                </a:lnTo>
                <a:lnTo>
                  <a:pt x="207340" y="396875"/>
                </a:lnTo>
                <a:lnTo>
                  <a:pt x="212382" y="389953"/>
                </a:lnTo>
                <a:lnTo>
                  <a:pt x="214134" y="379730"/>
                </a:lnTo>
                <a:lnTo>
                  <a:pt x="214134" y="79781"/>
                </a:lnTo>
                <a:lnTo>
                  <a:pt x="306819" y="76593"/>
                </a:lnTo>
                <a:lnTo>
                  <a:pt x="317550" y="75336"/>
                </a:lnTo>
                <a:lnTo>
                  <a:pt x="325589" y="71399"/>
                </a:lnTo>
                <a:lnTo>
                  <a:pt x="330631" y="64477"/>
                </a:lnTo>
                <a:lnTo>
                  <a:pt x="332384" y="54254"/>
                </a:lnTo>
                <a:lnTo>
                  <a:pt x="332384" y="22339"/>
                </a:lnTo>
                <a:close/>
              </a:path>
              <a:path w="713104" h="402590">
                <a:moveTo>
                  <a:pt x="712698" y="3200"/>
                </a:moveTo>
                <a:lnTo>
                  <a:pt x="706310" y="0"/>
                </a:lnTo>
                <a:lnTo>
                  <a:pt x="645591" y="0"/>
                </a:lnTo>
                <a:lnTo>
                  <a:pt x="634746" y="1257"/>
                </a:lnTo>
                <a:lnTo>
                  <a:pt x="626008" y="5194"/>
                </a:lnTo>
                <a:lnTo>
                  <a:pt x="619074" y="12115"/>
                </a:lnTo>
                <a:lnTo>
                  <a:pt x="533730" y="169125"/>
                </a:lnTo>
                <a:lnTo>
                  <a:pt x="457022" y="22339"/>
                </a:lnTo>
                <a:lnTo>
                  <a:pt x="451586" y="13462"/>
                </a:lnTo>
                <a:lnTo>
                  <a:pt x="444639" y="6388"/>
                </a:lnTo>
                <a:lnTo>
                  <a:pt x="435902" y="1701"/>
                </a:lnTo>
                <a:lnTo>
                  <a:pt x="425069" y="0"/>
                </a:lnTo>
                <a:lnTo>
                  <a:pt x="357949" y="0"/>
                </a:lnTo>
                <a:lnTo>
                  <a:pt x="351561" y="3200"/>
                </a:lnTo>
                <a:lnTo>
                  <a:pt x="351561" y="19151"/>
                </a:lnTo>
                <a:lnTo>
                  <a:pt x="354749" y="22339"/>
                </a:lnTo>
                <a:lnTo>
                  <a:pt x="482587" y="248894"/>
                </a:lnTo>
                <a:lnTo>
                  <a:pt x="482587" y="379730"/>
                </a:lnTo>
                <a:lnTo>
                  <a:pt x="484339" y="388607"/>
                </a:lnTo>
                <a:lnTo>
                  <a:pt x="489381" y="395681"/>
                </a:lnTo>
                <a:lnTo>
                  <a:pt x="497420" y="400367"/>
                </a:lnTo>
                <a:lnTo>
                  <a:pt x="508165" y="402069"/>
                </a:lnTo>
                <a:lnTo>
                  <a:pt x="556094" y="402069"/>
                </a:lnTo>
                <a:lnTo>
                  <a:pt x="566839" y="400812"/>
                </a:lnTo>
                <a:lnTo>
                  <a:pt x="574878" y="396875"/>
                </a:lnTo>
                <a:lnTo>
                  <a:pt x="579920" y="389953"/>
                </a:lnTo>
                <a:lnTo>
                  <a:pt x="581672" y="379730"/>
                </a:lnTo>
                <a:lnTo>
                  <a:pt x="581672" y="248894"/>
                </a:lnTo>
                <a:lnTo>
                  <a:pt x="709510" y="22339"/>
                </a:lnTo>
                <a:lnTo>
                  <a:pt x="712698" y="19151"/>
                </a:lnTo>
                <a:lnTo>
                  <a:pt x="712698" y="3200"/>
                </a:lnTo>
                <a:close/>
              </a:path>
            </a:pathLst>
          </a:custGeom>
          <a:solidFill>
            <a:srgbClr val="005C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913256" y="1332584"/>
            <a:ext cx="217804" cy="262255"/>
          </a:xfrm>
          <a:custGeom>
            <a:avLst/>
            <a:gdLst/>
            <a:ahLst/>
            <a:cxnLst/>
            <a:rect l="l" t="t" r="r" b="b"/>
            <a:pathLst>
              <a:path w="217805" h="262255">
                <a:moveTo>
                  <a:pt x="108663" y="261657"/>
                </a:moveTo>
                <a:lnTo>
                  <a:pt x="62021" y="252982"/>
                </a:lnTo>
                <a:lnTo>
                  <a:pt x="27964" y="228152"/>
                </a:lnTo>
                <a:lnTo>
                  <a:pt x="7091" y="188963"/>
                </a:lnTo>
                <a:lnTo>
                  <a:pt x="0" y="137210"/>
                </a:lnTo>
                <a:lnTo>
                  <a:pt x="0" y="121255"/>
                </a:lnTo>
                <a:lnTo>
                  <a:pt x="7091" y="70001"/>
                </a:lnTo>
                <a:lnTo>
                  <a:pt x="27964" y="31909"/>
                </a:lnTo>
                <a:lnTo>
                  <a:pt x="62021" y="8176"/>
                </a:lnTo>
                <a:lnTo>
                  <a:pt x="108663" y="0"/>
                </a:lnTo>
                <a:lnTo>
                  <a:pt x="155304" y="8176"/>
                </a:lnTo>
                <a:lnTo>
                  <a:pt x="189361" y="31909"/>
                </a:lnTo>
                <a:lnTo>
                  <a:pt x="191109" y="35100"/>
                </a:lnTo>
                <a:lnTo>
                  <a:pt x="111858" y="35100"/>
                </a:lnTo>
                <a:lnTo>
                  <a:pt x="81647" y="40485"/>
                </a:lnTo>
                <a:lnTo>
                  <a:pt x="61921" y="56639"/>
                </a:lnTo>
                <a:lnTo>
                  <a:pt x="51185" y="83562"/>
                </a:lnTo>
                <a:lnTo>
                  <a:pt x="47939" y="121255"/>
                </a:lnTo>
                <a:lnTo>
                  <a:pt x="47939" y="137210"/>
                </a:lnTo>
                <a:lnTo>
                  <a:pt x="51634" y="174903"/>
                </a:lnTo>
                <a:lnTo>
                  <a:pt x="63120" y="201827"/>
                </a:lnTo>
                <a:lnTo>
                  <a:pt x="82995" y="217981"/>
                </a:lnTo>
                <a:lnTo>
                  <a:pt x="111858" y="223366"/>
                </a:lnTo>
                <a:lnTo>
                  <a:pt x="191910" y="223366"/>
                </a:lnTo>
                <a:lnTo>
                  <a:pt x="189361" y="228152"/>
                </a:lnTo>
                <a:lnTo>
                  <a:pt x="155304" y="252982"/>
                </a:lnTo>
                <a:lnTo>
                  <a:pt x="108663" y="261657"/>
                </a:lnTo>
                <a:close/>
              </a:path>
              <a:path w="217805" h="262255">
                <a:moveTo>
                  <a:pt x="191910" y="223366"/>
                </a:moveTo>
                <a:lnTo>
                  <a:pt x="111858" y="223366"/>
                </a:lnTo>
                <a:lnTo>
                  <a:pt x="140722" y="217532"/>
                </a:lnTo>
                <a:lnTo>
                  <a:pt x="160597" y="200630"/>
                </a:lnTo>
                <a:lnTo>
                  <a:pt x="172083" y="173557"/>
                </a:lnTo>
                <a:lnTo>
                  <a:pt x="175778" y="137210"/>
                </a:lnTo>
                <a:lnTo>
                  <a:pt x="175778" y="121255"/>
                </a:lnTo>
                <a:lnTo>
                  <a:pt x="172083" y="83562"/>
                </a:lnTo>
                <a:lnTo>
                  <a:pt x="160597" y="56639"/>
                </a:lnTo>
                <a:lnTo>
                  <a:pt x="140722" y="40485"/>
                </a:lnTo>
                <a:lnTo>
                  <a:pt x="111858" y="35100"/>
                </a:lnTo>
                <a:lnTo>
                  <a:pt x="191109" y="35100"/>
                </a:lnTo>
                <a:lnTo>
                  <a:pt x="210235" y="70001"/>
                </a:lnTo>
                <a:lnTo>
                  <a:pt x="217326" y="121255"/>
                </a:lnTo>
                <a:lnTo>
                  <a:pt x="217326" y="137210"/>
                </a:lnTo>
                <a:lnTo>
                  <a:pt x="210235" y="188963"/>
                </a:lnTo>
                <a:lnTo>
                  <a:pt x="191910" y="223366"/>
                </a:lnTo>
                <a:close/>
              </a:path>
            </a:pathLst>
          </a:custGeom>
          <a:solidFill>
            <a:srgbClr val="1F9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2175326" y="1332584"/>
            <a:ext cx="147320" cy="255270"/>
          </a:xfrm>
          <a:custGeom>
            <a:avLst/>
            <a:gdLst/>
            <a:ahLst/>
            <a:cxnLst/>
            <a:rect l="l" t="t" r="r" b="b"/>
            <a:pathLst>
              <a:path w="147319" h="255269">
                <a:moveTo>
                  <a:pt x="44743" y="255275"/>
                </a:moveTo>
                <a:lnTo>
                  <a:pt x="0" y="255275"/>
                </a:lnTo>
                <a:lnTo>
                  <a:pt x="3195" y="76582"/>
                </a:lnTo>
                <a:lnTo>
                  <a:pt x="8439" y="43077"/>
                </a:lnTo>
                <a:lnTo>
                  <a:pt x="23570" y="19145"/>
                </a:lnTo>
                <a:lnTo>
                  <a:pt x="47689" y="4786"/>
                </a:lnTo>
                <a:lnTo>
                  <a:pt x="79899" y="0"/>
                </a:lnTo>
                <a:lnTo>
                  <a:pt x="147014" y="0"/>
                </a:lnTo>
                <a:lnTo>
                  <a:pt x="147014" y="38291"/>
                </a:lnTo>
                <a:lnTo>
                  <a:pt x="79899" y="38291"/>
                </a:lnTo>
                <a:lnTo>
                  <a:pt x="64968" y="40684"/>
                </a:lnTo>
                <a:lnTo>
                  <a:pt x="53932" y="47864"/>
                </a:lnTo>
                <a:lnTo>
                  <a:pt x="47090" y="59830"/>
                </a:lnTo>
                <a:lnTo>
                  <a:pt x="44743" y="76582"/>
                </a:lnTo>
                <a:lnTo>
                  <a:pt x="44743" y="108492"/>
                </a:lnTo>
                <a:lnTo>
                  <a:pt x="140622" y="108492"/>
                </a:lnTo>
                <a:lnTo>
                  <a:pt x="140622" y="146783"/>
                </a:lnTo>
                <a:lnTo>
                  <a:pt x="44743" y="146783"/>
                </a:lnTo>
                <a:lnTo>
                  <a:pt x="44743" y="255275"/>
                </a:lnTo>
                <a:close/>
              </a:path>
            </a:pathLst>
          </a:custGeom>
          <a:solidFill>
            <a:srgbClr val="1F9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2418219" y="1332584"/>
            <a:ext cx="914400" cy="259079"/>
          </a:xfrm>
          <a:custGeom>
            <a:avLst/>
            <a:gdLst/>
            <a:ahLst/>
            <a:cxnLst/>
            <a:rect l="l" t="t" r="r" b="b"/>
            <a:pathLst>
              <a:path w="914400" h="259080">
                <a:moveTo>
                  <a:pt x="220510" y="255282"/>
                </a:moveTo>
                <a:lnTo>
                  <a:pt x="213321" y="223075"/>
                </a:lnTo>
                <a:lnTo>
                  <a:pt x="206133" y="196253"/>
                </a:lnTo>
                <a:lnTo>
                  <a:pt x="205663" y="194652"/>
                </a:lnTo>
                <a:lnTo>
                  <a:pt x="198945" y="171818"/>
                </a:lnTo>
                <a:lnTo>
                  <a:pt x="195414" y="159550"/>
                </a:lnTo>
                <a:lnTo>
                  <a:pt x="191757" y="146786"/>
                </a:lnTo>
                <a:lnTo>
                  <a:pt x="177876" y="103657"/>
                </a:lnTo>
                <a:lnTo>
                  <a:pt x="162191" y="60236"/>
                </a:lnTo>
                <a:lnTo>
                  <a:pt x="153403" y="37896"/>
                </a:lnTo>
                <a:lnTo>
                  <a:pt x="153403" y="156362"/>
                </a:lnTo>
                <a:lnTo>
                  <a:pt x="153403" y="159550"/>
                </a:lnTo>
                <a:lnTo>
                  <a:pt x="70307" y="159550"/>
                </a:lnTo>
                <a:lnTo>
                  <a:pt x="70307" y="153174"/>
                </a:lnTo>
                <a:lnTo>
                  <a:pt x="73507" y="149974"/>
                </a:lnTo>
                <a:lnTo>
                  <a:pt x="83083" y="114935"/>
                </a:lnTo>
                <a:lnTo>
                  <a:pt x="92671" y="82575"/>
                </a:lnTo>
                <a:lnTo>
                  <a:pt x="102260" y="54406"/>
                </a:lnTo>
                <a:lnTo>
                  <a:pt x="111848" y="31915"/>
                </a:lnTo>
                <a:lnTo>
                  <a:pt x="121437" y="54406"/>
                </a:lnTo>
                <a:lnTo>
                  <a:pt x="131025" y="82575"/>
                </a:lnTo>
                <a:lnTo>
                  <a:pt x="140614" y="114935"/>
                </a:lnTo>
                <a:lnTo>
                  <a:pt x="150202" y="149974"/>
                </a:lnTo>
                <a:lnTo>
                  <a:pt x="150202" y="153174"/>
                </a:lnTo>
                <a:lnTo>
                  <a:pt x="153403" y="156362"/>
                </a:lnTo>
                <a:lnTo>
                  <a:pt x="153403" y="37896"/>
                </a:lnTo>
                <a:lnTo>
                  <a:pt x="151053" y="31915"/>
                </a:lnTo>
                <a:lnTo>
                  <a:pt x="147713" y="23393"/>
                </a:lnTo>
                <a:lnTo>
                  <a:pt x="137426" y="0"/>
                </a:lnTo>
                <a:lnTo>
                  <a:pt x="83083" y="0"/>
                </a:lnTo>
                <a:lnTo>
                  <a:pt x="58318" y="60236"/>
                </a:lnTo>
                <a:lnTo>
                  <a:pt x="42646" y="103657"/>
                </a:lnTo>
                <a:lnTo>
                  <a:pt x="28752" y="146786"/>
                </a:lnTo>
                <a:lnTo>
                  <a:pt x="21564" y="173609"/>
                </a:lnTo>
                <a:lnTo>
                  <a:pt x="14376" y="198640"/>
                </a:lnTo>
                <a:lnTo>
                  <a:pt x="7188" y="224866"/>
                </a:lnTo>
                <a:lnTo>
                  <a:pt x="0" y="255282"/>
                </a:lnTo>
                <a:lnTo>
                  <a:pt x="41541" y="255282"/>
                </a:lnTo>
                <a:lnTo>
                  <a:pt x="45834" y="239077"/>
                </a:lnTo>
                <a:lnTo>
                  <a:pt x="49530" y="223774"/>
                </a:lnTo>
                <a:lnTo>
                  <a:pt x="53225" y="209067"/>
                </a:lnTo>
                <a:lnTo>
                  <a:pt x="57518" y="194652"/>
                </a:lnTo>
                <a:lnTo>
                  <a:pt x="159791" y="194652"/>
                </a:lnTo>
                <a:lnTo>
                  <a:pt x="164084" y="209067"/>
                </a:lnTo>
                <a:lnTo>
                  <a:pt x="167779" y="223774"/>
                </a:lnTo>
                <a:lnTo>
                  <a:pt x="171475" y="239077"/>
                </a:lnTo>
                <a:lnTo>
                  <a:pt x="175768" y="255282"/>
                </a:lnTo>
                <a:lnTo>
                  <a:pt x="220510" y="255282"/>
                </a:lnTo>
                <a:close/>
              </a:path>
              <a:path w="914400" h="259080">
                <a:moveTo>
                  <a:pt x="431444" y="86156"/>
                </a:moveTo>
                <a:lnTo>
                  <a:pt x="426110" y="48463"/>
                </a:lnTo>
                <a:lnTo>
                  <a:pt x="420128" y="38290"/>
                </a:lnTo>
                <a:lnTo>
                  <a:pt x="410273" y="21539"/>
                </a:lnTo>
                <a:lnTo>
                  <a:pt x="386702" y="6908"/>
                </a:lnTo>
                <a:lnTo>
                  <a:pt x="386702" y="89357"/>
                </a:lnTo>
                <a:lnTo>
                  <a:pt x="384606" y="112636"/>
                </a:lnTo>
                <a:lnTo>
                  <a:pt x="377113" y="129641"/>
                </a:lnTo>
                <a:lnTo>
                  <a:pt x="362432" y="140055"/>
                </a:lnTo>
                <a:lnTo>
                  <a:pt x="338772" y="143598"/>
                </a:lnTo>
                <a:lnTo>
                  <a:pt x="303606" y="143598"/>
                </a:lnTo>
                <a:lnTo>
                  <a:pt x="303606" y="38290"/>
                </a:lnTo>
                <a:lnTo>
                  <a:pt x="338772" y="38290"/>
                </a:lnTo>
                <a:lnTo>
                  <a:pt x="361086" y="40894"/>
                </a:lnTo>
                <a:lnTo>
                  <a:pt x="375920" y="49466"/>
                </a:lnTo>
                <a:lnTo>
                  <a:pt x="384162" y="65214"/>
                </a:lnTo>
                <a:lnTo>
                  <a:pt x="386702" y="89357"/>
                </a:lnTo>
                <a:lnTo>
                  <a:pt x="386702" y="6908"/>
                </a:lnTo>
                <a:lnTo>
                  <a:pt x="384263" y="5384"/>
                </a:lnTo>
                <a:lnTo>
                  <a:pt x="348361" y="0"/>
                </a:lnTo>
                <a:lnTo>
                  <a:pt x="262064" y="0"/>
                </a:lnTo>
                <a:lnTo>
                  <a:pt x="262001" y="5384"/>
                </a:lnTo>
                <a:lnTo>
                  <a:pt x="258864" y="255282"/>
                </a:lnTo>
                <a:lnTo>
                  <a:pt x="303606" y="255282"/>
                </a:lnTo>
                <a:lnTo>
                  <a:pt x="303606" y="178701"/>
                </a:lnTo>
                <a:lnTo>
                  <a:pt x="341960" y="178701"/>
                </a:lnTo>
                <a:lnTo>
                  <a:pt x="378866" y="172770"/>
                </a:lnTo>
                <a:lnTo>
                  <a:pt x="407085" y="155168"/>
                </a:lnTo>
                <a:lnTo>
                  <a:pt x="414274" y="143598"/>
                </a:lnTo>
                <a:lnTo>
                  <a:pt x="425107" y="126199"/>
                </a:lnTo>
                <a:lnTo>
                  <a:pt x="431444" y="86156"/>
                </a:lnTo>
                <a:close/>
              </a:path>
              <a:path w="914400" h="259080">
                <a:moveTo>
                  <a:pt x="645579" y="86156"/>
                </a:moveTo>
                <a:lnTo>
                  <a:pt x="640232" y="48463"/>
                </a:lnTo>
                <a:lnTo>
                  <a:pt x="634250" y="38290"/>
                </a:lnTo>
                <a:lnTo>
                  <a:pt x="624408" y="21539"/>
                </a:lnTo>
                <a:lnTo>
                  <a:pt x="600837" y="6908"/>
                </a:lnTo>
                <a:lnTo>
                  <a:pt x="600837" y="89357"/>
                </a:lnTo>
                <a:lnTo>
                  <a:pt x="598741" y="112636"/>
                </a:lnTo>
                <a:lnTo>
                  <a:pt x="591248" y="129641"/>
                </a:lnTo>
                <a:lnTo>
                  <a:pt x="576567" y="140055"/>
                </a:lnTo>
                <a:lnTo>
                  <a:pt x="552894" y="143598"/>
                </a:lnTo>
                <a:lnTo>
                  <a:pt x="517740" y="143598"/>
                </a:lnTo>
                <a:lnTo>
                  <a:pt x="517740" y="38290"/>
                </a:lnTo>
                <a:lnTo>
                  <a:pt x="552894" y="38290"/>
                </a:lnTo>
                <a:lnTo>
                  <a:pt x="575221" y="40894"/>
                </a:lnTo>
                <a:lnTo>
                  <a:pt x="590054" y="49466"/>
                </a:lnTo>
                <a:lnTo>
                  <a:pt x="598284" y="65214"/>
                </a:lnTo>
                <a:lnTo>
                  <a:pt x="600837" y="89357"/>
                </a:lnTo>
                <a:lnTo>
                  <a:pt x="600837" y="6908"/>
                </a:lnTo>
                <a:lnTo>
                  <a:pt x="598385" y="5384"/>
                </a:lnTo>
                <a:lnTo>
                  <a:pt x="562483" y="0"/>
                </a:lnTo>
                <a:lnTo>
                  <a:pt x="476199" y="0"/>
                </a:lnTo>
                <a:lnTo>
                  <a:pt x="476123" y="5384"/>
                </a:lnTo>
                <a:lnTo>
                  <a:pt x="472998" y="255282"/>
                </a:lnTo>
                <a:lnTo>
                  <a:pt x="517740" y="255282"/>
                </a:lnTo>
                <a:lnTo>
                  <a:pt x="517740" y="178701"/>
                </a:lnTo>
                <a:lnTo>
                  <a:pt x="556094" y="178701"/>
                </a:lnTo>
                <a:lnTo>
                  <a:pt x="593001" y="172770"/>
                </a:lnTo>
                <a:lnTo>
                  <a:pt x="621207" y="155168"/>
                </a:lnTo>
                <a:lnTo>
                  <a:pt x="628408" y="143598"/>
                </a:lnTo>
                <a:lnTo>
                  <a:pt x="639241" y="126199"/>
                </a:lnTo>
                <a:lnTo>
                  <a:pt x="645579" y="86156"/>
                </a:lnTo>
                <a:close/>
              </a:path>
              <a:path w="914400" h="259080">
                <a:moveTo>
                  <a:pt x="834148" y="220179"/>
                </a:moveTo>
                <a:lnTo>
                  <a:pt x="763828" y="220179"/>
                </a:lnTo>
                <a:lnTo>
                  <a:pt x="749401" y="218287"/>
                </a:lnTo>
                <a:lnTo>
                  <a:pt x="739457" y="212204"/>
                </a:lnTo>
                <a:lnTo>
                  <a:pt x="733717" y="201333"/>
                </a:lnTo>
                <a:lnTo>
                  <a:pt x="731875" y="185077"/>
                </a:lnTo>
                <a:lnTo>
                  <a:pt x="731875" y="0"/>
                </a:lnTo>
                <a:lnTo>
                  <a:pt x="687133" y="0"/>
                </a:lnTo>
                <a:lnTo>
                  <a:pt x="687133" y="188277"/>
                </a:lnTo>
                <a:lnTo>
                  <a:pt x="691375" y="217589"/>
                </a:lnTo>
                <a:lnTo>
                  <a:pt x="704303" y="238531"/>
                </a:lnTo>
                <a:lnTo>
                  <a:pt x="726224" y="251091"/>
                </a:lnTo>
                <a:lnTo>
                  <a:pt x="757440" y="255282"/>
                </a:lnTo>
                <a:lnTo>
                  <a:pt x="834148" y="255282"/>
                </a:lnTo>
                <a:lnTo>
                  <a:pt x="834148" y="220179"/>
                </a:lnTo>
                <a:close/>
              </a:path>
              <a:path w="914400" h="259080">
                <a:moveTo>
                  <a:pt x="914044" y="0"/>
                </a:moveTo>
                <a:lnTo>
                  <a:pt x="869302" y="0"/>
                </a:lnTo>
                <a:lnTo>
                  <a:pt x="869302" y="258470"/>
                </a:lnTo>
                <a:lnTo>
                  <a:pt x="914044" y="258470"/>
                </a:lnTo>
                <a:lnTo>
                  <a:pt x="914044" y="0"/>
                </a:lnTo>
                <a:close/>
              </a:path>
            </a:pathLst>
          </a:custGeom>
          <a:solidFill>
            <a:srgbClr val="1F9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3386599" y="1332584"/>
            <a:ext cx="153670" cy="255270"/>
          </a:xfrm>
          <a:custGeom>
            <a:avLst/>
            <a:gdLst/>
            <a:ahLst/>
            <a:cxnLst/>
            <a:rect l="l" t="t" r="r" b="b"/>
            <a:pathLst>
              <a:path w="153670" h="255269">
                <a:moveTo>
                  <a:pt x="153406" y="255275"/>
                </a:moveTo>
                <a:lnTo>
                  <a:pt x="67115" y="255275"/>
                </a:lnTo>
                <a:lnTo>
                  <a:pt x="37752" y="251087"/>
                </a:lnTo>
                <a:lnTo>
                  <a:pt x="16778" y="238523"/>
                </a:lnTo>
                <a:lnTo>
                  <a:pt x="4194" y="217582"/>
                </a:lnTo>
                <a:lnTo>
                  <a:pt x="0" y="188265"/>
                </a:lnTo>
                <a:lnTo>
                  <a:pt x="0" y="0"/>
                </a:lnTo>
                <a:lnTo>
                  <a:pt x="150210" y="0"/>
                </a:lnTo>
                <a:lnTo>
                  <a:pt x="150210" y="38291"/>
                </a:lnTo>
                <a:lnTo>
                  <a:pt x="41547" y="38291"/>
                </a:lnTo>
                <a:lnTo>
                  <a:pt x="41547" y="105301"/>
                </a:lnTo>
                <a:lnTo>
                  <a:pt x="137426" y="105301"/>
                </a:lnTo>
                <a:lnTo>
                  <a:pt x="137426" y="143592"/>
                </a:lnTo>
                <a:lnTo>
                  <a:pt x="41547" y="143592"/>
                </a:lnTo>
                <a:lnTo>
                  <a:pt x="41547" y="185074"/>
                </a:lnTo>
                <a:lnTo>
                  <a:pt x="43395" y="201328"/>
                </a:lnTo>
                <a:lnTo>
                  <a:pt x="49137" y="212197"/>
                </a:lnTo>
                <a:lnTo>
                  <a:pt x="59075" y="218280"/>
                </a:lnTo>
                <a:lnTo>
                  <a:pt x="73507" y="220175"/>
                </a:lnTo>
                <a:lnTo>
                  <a:pt x="153406" y="220175"/>
                </a:lnTo>
                <a:lnTo>
                  <a:pt x="153406" y="255275"/>
                </a:lnTo>
                <a:close/>
              </a:path>
            </a:pathLst>
          </a:custGeom>
          <a:solidFill>
            <a:srgbClr val="1F9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3587945" y="1332584"/>
            <a:ext cx="198755" cy="259079"/>
          </a:xfrm>
          <a:custGeom>
            <a:avLst/>
            <a:gdLst/>
            <a:ahLst/>
            <a:cxnLst/>
            <a:rect l="l" t="t" r="r" b="b"/>
            <a:pathLst>
              <a:path w="198754" h="259080">
                <a:moveTo>
                  <a:pt x="86291" y="258466"/>
                </a:moveTo>
                <a:lnTo>
                  <a:pt x="0" y="258466"/>
                </a:lnTo>
                <a:lnTo>
                  <a:pt x="0" y="0"/>
                </a:lnTo>
                <a:lnTo>
                  <a:pt x="83095" y="0"/>
                </a:lnTo>
                <a:lnTo>
                  <a:pt x="134780" y="7079"/>
                </a:lnTo>
                <a:lnTo>
                  <a:pt x="170584" y="27920"/>
                </a:lnTo>
                <a:lnTo>
                  <a:pt x="174981" y="35100"/>
                </a:lnTo>
                <a:lnTo>
                  <a:pt x="41547" y="35100"/>
                </a:lnTo>
                <a:lnTo>
                  <a:pt x="41547" y="216984"/>
                </a:lnTo>
                <a:lnTo>
                  <a:pt x="86291" y="216984"/>
                </a:lnTo>
                <a:lnTo>
                  <a:pt x="86291" y="220175"/>
                </a:lnTo>
                <a:lnTo>
                  <a:pt x="175429" y="220175"/>
                </a:lnTo>
                <a:lnTo>
                  <a:pt x="172182" y="226158"/>
                </a:lnTo>
                <a:lnTo>
                  <a:pt x="137476" y="249940"/>
                </a:lnTo>
                <a:lnTo>
                  <a:pt x="86291" y="258466"/>
                </a:lnTo>
                <a:close/>
              </a:path>
              <a:path w="198754" h="259080">
                <a:moveTo>
                  <a:pt x="175429" y="220175"/>
                </a:moveTo>
                <a:lnTo>
                  <a:pt x="86291" y="220175"/>
                </a:lnTo>
                <a:lnTo>
                  <a:pt x="117002" y="214890"/>
                </a:lnTo>
                <a:lnTo>
                  <a:pt x="137826" y="199434"/>
                </a:lnTo>
                <a:lnTo>
                  <a:pt x="149661" y="174405"/>
                </a:lnTo>
                <a:lnTo>
                  <a:pt x="153406" y="140401"/>
                </a:lnTo>
                <a:lnTo>
                  <a:pt x="153406" y="108492"/>
                </a:lnTo>
                <a:lnTo>
                  <a:pt x="148712" y="76832"/>
                </a:lnTo>
                <a:lnTo>
                  <a:pt x="135029" y="53847"/>
                </a:lnTo>
                <a:lnTo>
                  <a:pt x="112957" y="39837"/>
                </a:lnTo>
                <a:lnTo>
                  <a:pt x="83095" y="35100"/>
                </a:lnTo>
                <a:lnTo>
                  <a:pt x="174981" y="35100"/>
                </a:lnTo>
                <a:lnTo>
                  <a:pt x="191408" y="61924"/>
                </a:lnTo>
                <a:lnTo>
                  <a:pt x="198150" y="108492"/>
                </a:lnTo>
                <a:lnTo>
                  <a:pt x="198150" y="143592"/>
                </a:lnTo>
                <a:lnTo>
                  <a:pt x="191907" y="189811"/>
                </a:lnTo>
                <a:lnTo>
                  <a:pt x="175429" y="220175"/>
                </a:lnTo>
                <a:close/>
              </a:path>
            </a:pathLst>
          </a:custGeom>
          <a:solidFill>
            <a:srgbClr val="1F9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3910736" y="1329397"/>
            <a:ext cx="396875" cy="268605"/>
          </a:xfrm>
          <a:custGeom>
            <a:avLst/>
            <a:gdLst/>
            <a:ahLst/>
            <a:cxnLst/>
            <a:rect l="l" t="t" r="r" b="b"/>
            <a:pathLst>
              <a:path w="396875" h="268605">
                <a:moveTo>
                  <a:pt x="169379" y="188264"/>
                </a:moveTo>
                <a:lnTo>
                  <a:pt x="152603" y="137210"/>
                </a:lnTo>
                <a:lnTo>
                  <a:pt x="111848" y="114871"/>
                </a:lnTo>
                <a:lnTo>
                  <a:pt x="76695" y="105308"/>
                </a:lnTo>
                <a:lnTo>
                  <a:pt x="63614" y="100266"/>
                </a:lnTo>
                <a:lnTo>
                  <a:pt x="53530" y="93738"/>
                </a:lnTo>
                <a:lnTo>
                  <a:pt x="47040" y="84213"/>
                </a:lnTo>
                <a:lnTo>
                  <a:pt x="44742" y="70205"/>
                </a:lnTo>
                <a:lnTo>
                  <a:pt x="47637" y="53949"/>
                </a:lnTo>
                <a:lnTo>
                  <a:pt x="55930" y="43078"/>
                </a:lnTo>
                <a:lnTo>
                  <a:pt x="69011" y="36995"/>
                </a:lnTo>
                <a:lnTo>
                  <a:pt x="86283" y="35102"/>
                </a:lnTo>
                <a:lnTo>
                  <a:pt x="95872" y="35102"/>
                </a:lnTo>
                <a:lnTo>
                  <a:pt x="109804" y="36144"/>
                </a:lnTo>
                <a:lnTo>
                  <a:pt x="125831" y="38696"/>
                </a:lnTo>
                <a:lnTo>
                  <a:pt x="153403" y="44678"/>
                </a:lnTo>
                <a:lnTo>
                  <a:pt x="156603" y="44678"/>
                </a:lnTo>
                <a:lnTo>
                  <a:pt x="156603" y="9575"/>
                </a:lnTo>
                <a:lnTo>
                  <a:pt x="127431" y="3594"/>
                </a:lnTo>
                <a:lnTo>
                  <a:pt x="110312" y="1054"/>
                </a:lnTo>
                <a:lnTo>
                  <a:pt x="95872" y="0"/>
                </a:lnTo>
                <a:lnTo>
                  <a:pt x="86283" y="0"/>
                </a:lnTo>
                <a:lnTo>
                  <a:pt x="51231" y="4686"/>
                </a:lnTo>
                <a:lnTo>
                  <a:pt x="23964" y="18351"/>
                </a:lnTo>
                <a:lnTo>
                  <a:pt x="6286" y="40386"/>
                </a:lnTo>
                <a:lnTo>
                  <a:pt x="0" y="70205"/>
                </a:lnTo>
                <a:lnTo>
                  <a:pt x="4889" y="99123"/>
                </a:lnTo>
                <a:lnTo>
                  <a:pt x="17576" y="119659"/>
                </a:lnTo>
                <a:lnTo>
                  <a:pt x="35052" y="133019"/>
                </a:lnTo>
                <a:lnTo>
                  <a:pt x="54330" y="140398"/>
                </a:lnTo>
                <a:lnTo>
                  <a:pt x="104419" y="153670"/>
                </a:lnTo>
                <a:lnTo>
                  <a:pt x="115455" y="160350"/>
                </a:lnTo>
                <a:lnTo>
                  <a:pt x="122288" y="170611"/>
                </a:lnTo>
                <a:lnTo>
                  <a:pt x="124637" y="185077"/>
                </a:lnTo>
                <a:lnTo>
                  <a:pt x="121246" y="203174"/>
                </a:lnTo>
                <a:lnTo>
                  <a:pt x="111848" y="214998"/>
                </a:lnTo>
                <a:lnTo>
                  <a:pt x="97675" y="221424"/>
                </a:lnTo>
                <a:lnTo>
                  <a:pt x="79895" y="223367"/>
                </a:lnTo>
                <a:lnTo>
                  <a:pt x="67106" y="223367"/>
                </a:lnTo>
                <a:lnTo>
                  <a:pt x="50838" y="222326"/>
                </a:lnTo>
                <a:lnTo>
                  <a:pt x="32753" y="219773"/>
                </a:lnTo>
                <a:lnTo>
                  <a:pt x="15875" y="216636"/>
                </a:lnTo>
                <a:lnTo>
                  <a:pt x="3187" y="213791"/>
                </a:lnTo>
                <a:lnTo>
                  <a:pt x="0" y="213791"/>
                </a:lnTo>
                <a:lnTo>
                  <a:pt x="0" y="252082"/>
                </a:lnTo>
                <a:lnTo>
                  <a:pt x="13182" y="254977"/>
                </a:lnTo>
                <a:lnTo>
                  <a:pt x="67106" y="264845"/>
                </a:lnTo>
                <a:lnTo>
                  <a:pt x="79895" y="264845"/>
                </a:lnTo>
                <a:lnTo>
                  <a:pt x="116801" y="260070"/>
                </a:lnTo>
                <a:lnTo>
                  <a:pt x="145008" y="245706"/>
                </a:lnTo>
                <a:lnTo>
                  <a:pt x="163042" y="221767"/>
                </a:lnTo>
                <a:lnTo>
                  <a:pt x="169379" y="188264"/>
                </a:lnTo>
                <a:close/>
              </a:path>
              <a:path w="396875" h="268605">
                <a:moveTo>
                  <a:pt x="396290" y="220179"/>
                </a:moveTo>
                <a:lnTo>
                  <a:pt x="393103" y="220179"/>
                </a:lnTo>
                <a:lnTo>
                  <a:pt x="368325" y="226161"/>
                </a:lnTo>
                <a:lnTo>
                  <a:pt x="353555" y="228701"/>
                </a:lnTo>
                <a:lnTo>
                  <a:pt x="338772" y="229755"/>
                </a:lnTo>
                <a:lnTo>
                  <a:pt x="322783" y="229755"/>
                </a:lnTo>
                <a:lnTo>
                  <a:pt x="292925" y="224015"/>
                </a:lnTo>
                <a:lnTo>
                  <a:pt x="270852" y="207810"/>
                </a:lnTo>
                <a:lnTo>
                  <a:pt x="257175" y="182638"/>
                </a:lnTo>
                <a:lnTo>
                  <a:pt x="252476" y="149974"/>
                </a:lnTo>
                <a:lnTo>
                  <a:pt x="252476" y="118071"/>
                </a:lnTo>
                <a:lnTo>
                  <a:pt x="257670" y="84556"/>
                </a:lnTo>
                <a:lnTo>
                  <a:pt x="272453" y="60629"/>
                </a:lnTo>
                <a:lnTo>
                  <a:pt x="295617" y="46266"/>
                </a:lnTo>
                <a:lnTo>
                  <a:pt x="325983" y="41478"/>
                </a:lnTo>
                <a:lnTo>
                  <a:pt x="341566" y="41884"/>
                </a:lnTo>
                <a:lnTo>
                  <a:pt x="348907" y="42824"/>
                </a:lnTo>
                <a:lnTo>
                  <a:pt x="354749" y="44678"/>
                </a:lnTo>
                <a:lnTo>
                  <a:pt x="354749" y="79781"/>
                </a:lnTo>
                <a:lnTo>
                  <a:pt x="393103" y="79781"/>
                </a:lnTo>
                <a:lnTo>
                  <a:pt x="393103" y="15951"/>
                </a:lnTo>
                <a:lnTo>
                  <a:pt x="348157" y="4292"/>
                </a:lnTo>
                <a:lnTo>
                  <a:pt x="329184" y="3187"/>
                </a:lnTo>
                <a:lnTo>
                  <a:pt x="277342" y="10375"/>
                </a:lnTo>
                <a:lnTo>
                  <a:pt x="238099" y="31915"/>
                </a:lnTo>
                <a:lnTo>
                  <a:pt x="213233" y="67805"/>
                </a:lnTo>
                <a:lnTo>
                  <a:pt x="204533" y="118071"/>
                </a:lnTo>
                <a:lnTo>
                  <a:pt x="204533" y="146786"/>
                </a:lnTo>
                <a:lnTo>
                  <a:pt x="211785" y="194449"/>
                </a:lnTo>
                <a:lnTo>
                  <a:pt x="233705" y="231343"/>
                </a:lnTo>
                <a:lnTo>
                  <a:pt x="270598" y="256273"/>
                </a:lnTo>
                <a:lnTo>
                  <a:pt x="322783" y="268046"/>
                </a:lnTo>
                <a:lnTo>
                  <a:pt x="338772" y="268046"/>
                </a:lnTo>
                <a:lnTo>
                  <a:pt x="355841" y="266496"/>
                </a:lnTo>
                <a:lnTo>
                  <a:pt x="372325" y="262851"/>
                </a:lnTo>
                <a:lnTo>
                  <a:pt x="396290" y="255282"/>
                </a:lnTo>
                <a:lnTo>
                  <a:pt x="396290" y="220179"/>
                </a:lnTo>
                <a:close/>
              </a:path>
            </a:pathLst>
          </a:custGeom>
          <a:solidFill>
            <a:srgbClr val="1F9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4351782" y="1332584"/>
            <a:ext cx="45085" cy="259079"/>
          </a:xfrm>
          <a:custGeom>
            <a:avLst/>
            <a:gdLst/>
            <a:ahLst/>
            <a:cxnLst/>
            <a:rect l="l" t="t" r="r" b="b"/>
            <a:pathLst>
              <a:path w="45085" h="259080">
                <a:moveTo>
                  <a:pt x="44743" y="258466"/>
                </a:moveTo>
                <a:lnTo>
                  <a:pt x="0" y="258466"/>
                </a:lnTo>
                <a:lnTo>
                  <a:pt x="0" y="0"/>
                </a:lnTo>
                <a:lnTo>
                  <a:pt x="44743" y="0"/>
                </a:lnTo>
                <a:lnTo>
                  <a:pt x="44743" y="258466"/>
                </a:lnTo>
                <a:close/>
              </a:path>
            </a:pathLst>
          </a:custGeom>
          <a:solidFill>
            <a:srgbClr val="1F9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4454053" y="1332584"/>
            <a:ext cx="153670" cy="255270"/>
          </a:xfrm>
          <a:custGeom>
            <a:avLst/>
            <a:gdLst/>
            <a:ahLst/>
            <a:cxnLst/>
            <a:rect l="l" t="t" r="r" b="b"/>
            <a:pathLst>
              <a:path w="153670" h="255269">
                <a:moveTo>
                  <a:pt x="153406" y="255275"/>
                </a:moveTo>
                <a:lnTo>
                  <a:pt x="67115" y="255275"/>
                </a:lnTo>
                <a:lnTo>
                  <a:pt x="37752" y="251087"/>
                </a:lnTo>
                <a:lnTo>
                  <a:pt x="16778" y="238523"/>
                </a:lnTo>
                <a:lnTo>
                  <a:pt x="4194" y="217582"/>
                </a:lnTo>
                <a:lnTo>
                  <a:pt x="0" y="188265"/>
                </a:lnTo>
                <a:lnTo>
                  <a:pt x="0" y="0"/>
                </a:lnTo>
                <a:lnTo>
                  <a:pt x="150210" y="0"/>
                </a:lnTo>
                <a:lnTo>
                  <a:pt x="150210" y="38291"/>
                </a:lnTo>
                <a:lnTo>
                  <a:pt x="41547" y="38291"/>
                </a:lnTo>
                <a:lnTo>
                  <a:pt x="41547" y="105301"/>
                </a:lnTo>
                <a:lnTo>
                  <a:pt x="137426" y="105301"/>
                </a:lnTo>
                <a:lnTo>
                  <a:pt x="137426" y="143592"/>
                </a:lnTo>
                <a:lnTo>
                  <a:pt x="41547" y="143592"/>
                </a:lnTo>
                <a:lnTo>
                  <a:pt x="41547" y="185074"/>
                </a:lnTo>
                <a:lnTo>
                  <a:pt x="43395" y="201328"/>
                </a:lnTo>
                <a:lnTo>
                  <a:pt x="49137" y="212197"/>
                </a:lnTo>
                <a:lnTo>
                  <a:pt x="59075" y="218280"/>
                </a:lnTo>
                <a:lnTo>
                  <a:pt x="73507" y="220175"/>
                </a:lnTo>
                <a:lnTo>
                  <a:pt x="153406" y="220175"/>
                </a:lnTo>
                <a:lnTo>
                  <a:pt x="153406" y="255275"/>
                </a:lnTo>
                <a:close/>
              </a:path>
            </a:pathLst>
          </a:custGeom>
          <a:solidFill>
            <a:srgbClr val="1F9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4652204" y="1332584"/>
            <a:ext cx="198755" cy="255270"/>
          </a:xfrm>
          <a:custGeom>
            <a:avLst/>
            <a:gdLst/>
            <a:ahLst/>
            <a:cxnLst/>
            <a:rect l="l" t="t" r="r" b="b"/>
            <a:pathLst>
              <a:path w="198754" h="255269">
                <a:moveTo>
                  <a:pt x="198150" y="255275"/>
                </a:moveTo>
                <a:lnTo>
                  <a:pt x="162994" y="255275"/>
                </a:lnTo>
                <a:lnTo>
                  <a:pt x="44743" y="82964"/>
                </a:lnTo>
                <a:lnTo>
                  <a:pt x="44743" y="255275"/>
                </a:lnTo>
                <a:lnTo>
                  <a:pt x="0" y="255275"/>
                </a:lnTo>
                <a:lnTo>
                  <a:pt x="0" y="0"/>
                </a:lnTo>
                <a:lnTo>
                  <a:pt x="35155" y="0"/>
                </a:lnTo>
                <a:lnTo>
                  <a:pt x="153406" y="175502"/>
                </a:lnTo>
                <a:lnTo>
                  <a:pt x="153406" y="0"/>
                </a:lnTo>
                <a:lnTo>
                  <a:pt x="198150" y="0"/>
                </a:lnTo>
                <a:lnTo>
                  <a:pt x="198150" y="255275"/>
                </a:lnTo>
                <a:close/>
              </a:path>
            </a:pathLst>
          </a:custGeom>
          <a:solidFill>
            <a:srgbClr val="1F9C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4898288" y="1329397"/>
            <a:ext cx="591820" cy="268605"/>
          </a:xfrm>
          <a:custGeom>
            <a:avLst/>
            <a:gdLst/>
            <a:ahLst/>
            <a:cxnLst/>
            <a:rect l="l" t="t" r="r" b="b"/>
            <a:pathLst>
              <a:path w="591820" h="268605">
                <a:moveTo>
                  <a:pt x="191757" y="220179"/>
                </a:moveTo>
                <a:lnTo>
                  <a:pt x="188556" y="220179"/>
                </a:lnTo>
                <a:lnTo>
                  <a:pt x="163791" y="226161"/>
                </a:lnTo>
                <a:lnTo>
                  <a:pt x="149009" y="228701"/>
                </a:lnTo>
                <a:lnTo>
                  <a:pt x="134226" y="229755"/>
                </a:lnTo>
                <a:lnTo>
                  <a:pt x="118249" y="229755"/>
                </a:lnTo>
                <a:lnTo>
                  <a:pt x="88392" y="224015"/>
                </a:lnTo>
                <a:lnTo>
                  <a:pt x="66319" y="207810"/>
                </a:lnTo>
                <a:lnTo>
                  <a:pt x="52628" y="182638"/>
                </a:lnTo>
                <a:lnTo>
                  <a:pt x="47942" y="149974"/>
                </a:lnTo>
                <a:lnTo>
                  <a:pt x="47942" y="118071"/>
                </a:lnTo>
                <a:lnTo>
                  <a:pt x="53136" y="84556"/>
                </a:lnTo>
                <a:lnTo>
                  <a:pt x="67919" y="60629"/>
                </a:lnTo>
                <a:lnTo>
                  <a:pt x="91084" y="46266"/>
                </a:lnTo>
                <a:lnTo>
                  <a:pt x="121450" y="41478"/>
                </a:lnTo>
                <a:lnTo>
                  <a:pt x="137020" y="41884"/>
                </a:lnTo>
                <a:lnTo>
                  <a:pt x="144360" y="42824"/>
                </a:lnTo>
                <a:lnTo>
                  <a:pt x="150215" y="44678"/>
                </a:lnTo>
                <a:lnTo>
                  <a:pt x="150215" y="79781"/>
                </a:lnTo>
                <a:lnTo>
                  <a:pt x="188556" y="79781"/>
                </a:lnTo>
                <a:lnTo>
                  <a:pt x="188556" y="15951"/>
                </a:lnTo>
                <a:lnTo>
                  <a:pt x="143624" y="4292"/>
                </a:lnTo>
                <a:lnTo>
                  <a:pt x="124637" y="3187"/>
                </a:lnTo>
                <a:lnTo>
                  <a:pt x="72809" y="10375"/>
                </a:lnTo>
                <a:lnTo>
                  <a:pt x="33553" y="31915"/>
                </a:lnTo>
                <a:lnTo>
                  <a:pt x="8686" y="67805"/>
                </a:lnTo>
                <a:lnTo>
                  <a:pt x="0" y="118071"/>
                </a:lnTo>
                <a:lnTo>
                  <a:pt x="0" y="146786"/>
                </a:lnTo>
                <a:lnTo>
                  <a:pt x="7239" y="194449"/>
                </a:lnTo>
                <a:lnTo>
                  <a:pt x="29159" y="231343"/>
                </a:lnTo>
                <a:lnTo>
                  <a:pt x="66065" y="256273"/>
                </a:lnTo>
                <a:lnTo>
                  <a:pt x="118249" y="268046"/>
                </a:lnTo>
                <a:lnTo>
                  <a:pt x="134226" y="268046"/>
                </a:lnTo>
                <a:lnTo>
                  <a:pt x="151307" y="266496"/>
                </a:lnTo>
                <a:lnTo>
                  <a:pt x="167792" y="262851"/>
                </a:lnTo>
                <a:lnTo>
                  <a:pt x="191757" y="255282"/>
                </a:lnTo>
                <a:lnTo>
                  <a:pt x="191757" y="220179"/>
                </a:lnTo>
                <a:close/>
              </a:path>
              <a:path w="591820" h="268605">
                <a:moveTo>
                  <a:pt x="383514" y="223367"/>
                </a:moveTo>
                <a:lnTo>
                  <a:pt x="303618" y="223367"/>
                </a:lnTo>
                <a:lnTo>
                  <a:pt x="289179" y="221475"/>
                </a:lnTo>
                <a:lnTo>
                  <a:pt x="279247" y="215392"/>
                </a:lnTo>
                <a:lnTo>
                  <a:pt x="273507" y="204520"/>
                </a:lnTo>
                <a:lnTo>
                  <a:pt x="271653" y="188264"/>
                </a:lnTo>
                <a:lnTo>
                  <a:pt x="271653" y="146786"/>
                </a:lnTo>
                <a:lnTo>
                  <a:pt x="367538" y="146786"/>
                </a:lnTo>
                <a:lnTo>
                  <a:pt x="367538" y="108496"/>
                </a:lnTo>
                <a:lnTo>
                  <a:pt x="271653" y="108496"/>
                </a:lnTo>
                <a:lnTo>
                  <a:pt x="271653" y="41478"/>
                </a:lnTo>
                <a:lnTo>
                  <a:pt x="380314" y="41478"/>
                </a:lnTo>
                <a:lnTo>
                  <a:pt x="380314" y="3187"/>
                </a:lnTo>
                <a:lnTo>
                  <a:pt x="230111" y="3187"/>
                </a:lnTo>
                <a:lnTo>
                  <a:pt x="230111" y="191465"/>
                </a:lnTo>
                <a:lnTo>
                  <a:pt x="234302" y="220776"/>
                </a:lnTo>
                <a:lnTo>
                  <a:pt x="246888" y="241719"/>
                </a:lnTo>
                <a:lnTo>
                  <a:pt x="267855" y="254279"/>
                </a:lnTo>
                <a:lnTo>
                  <a:pt x="297230" y="258470"/>
                </a:lnTo>
                <a:lnTo>
                  <a:pt x="383514" y="258470"/>
                </a:lnTo>
                <a:lnTo>
                  <a:pt x="383514" y="223367"/>
                </a:lnTo>
                <a:close/>
              </a:path>
              <a:path w="591820" h="268605">
                <a:moveTo>
                  <a:pt x="591248" y="188264"/>
                </a:moveTo>
                <a:lnTo>
                  <a:pt x="574471" y="137210"/>
                </a:lnTo>
                <a:lnTo>
                  <a:pt x="533730" y="114871"/>
                </a:lnTo>
                <a:lnTo>
                  <a:pt x="498563" y="105308"/>
                </a:lnTo>
                <a:lnTo>
                  <a:pt x="485482" y="100266"/>
                </a:lnTo>
                <a:lnTo>
                  <a:pt x="475399" y="93738"/>
                </a:lnTo>
                <a:lnTo>
                  <a:pt x="468909" y="84213"/>
                </a:lnTo>
                <a:lnTo>
                  <a:pt x="466610" y="70205"/>
                </a:lnTo>
                <a:lnTo>
                  <a:pt x="469506" y="53949"/>
                </a:lnTo>
                <a:lnTo>
                  <a:pt x="477799" y="43078"/>
                </a:lnTo>
                <a:lnTo>
                  <a:pt x="490880" y="36995"/>
                </a:lnTo>
                <a:lnTo>
                  <a:pt x="508152" y="35102"/>
                </a:lnTo>
                <a:lnTo>
                  <a:pt x="517740" y="35102"/>
                </a:lnTo>
                <a:lnTo>
                  <a:pt x="531672" y="36144"/>
                </a:lnTo>
                <a:lnTo>
                  <a:pt x="547712" y="38696"/>
                </a:lnTo>
                <a:lnTo>
                  <a:pt x="575271" y="44678"/>
                </a:lnTo>
                <a:lnTo>
                  <a:pt x="578472" y="44678"/>
                </a:lnTo>
                <a:lnTo>
                  <a:pt x="578472" y="9575"/>
                </a:lnTo>
                <a:lnTo>
                  <a:pt x="549300" y="3594"/>
                </a:lnTo>
                <a:lnTo>
                  <a:pt x="532180" y="1054"/>
                </a:lnTo>
                <a:lnTo>
                  <a:pt x="517740" y="0"/>
                </a:lnTo>
                <a:lnTo>
                  <a:pt x="508152" y="0"/>
                </a:lnTo>
                <a:lnTo>
                  <a:pt x="473100" y="4686"/>
                </a:lnTo>
                <a:lnTo>
                  <a:pt x="445833" y="18351"/>
                </a:lnTo>
                <a:lnTo>
                  <a:pt x="428155" y="40386"/>
                </a:lnTo>
                <a:lnTo>
                  <a:pt x="421868" y="70205"/>
                </a:lnTo>
                <a:lnTo>
                  <a:pt x="426758" y="99123"/>
                </a:lnTo>
                <a:lnTo>
                  <a:pt x="439445" y="119659"/>
                </a:lnTo>
                <a:lnTo>
                  <a:pt x="456920" y="133019"/>
                </a:lnTo>
                <a:lnTo>
                  <a:pt x="476199" y="140398"/>
                </a:lnTo>
                <a:lnTo>
                  <a:pt x="526288" y="153670"/>
                </a:lnTo>
                <a:lnTo>
                  <a:pt x="537324" y="160350"/>
                </a:lnTo>
                <a:lnTo>
                  <a:pt x="544156" y="170611"/>
                </a:lnTo>
                <a:lnTo>
                  <a:pt x="546506" y="185077"/>
                </a:lnTo>
                <a:lnTo>
                  <a:pt x="543115" y="203174"/>
                </a:lnTo>
                <a:lnTo>
                  <a:pt x="533730" y="214998"/>
                </a:lnTo>
                <a:lnTo>
                  <a:pt x="519544" y="221424"/>
                </a:lnTo>
                <a:lnTo>
                  <a:pt x="501764" y="223367"/>
                </a:lnTo>
                <a:lnTo>
                  <a:pt x="488988" y="223367"/>
                </a:lnTo>
                <a:lnTo>
                  <a:pt x="472706" y="222326"/>
                </a:lnTo>
                <a:lnTo>
                  <a:pt x="454621" y="219773"/>
                </a:lnTo>
                <a:lnTo>
                  <a:pt x="437743" y="216636"/>
                </a:lnTo>
                <a:lnTo>
                  <a:pt x="425069" y="213791"/>
                </a:lnTo>
                <a:lnTo>
                  <a:pt x="421868" y="213791"/>
                </a:lnTo>
                <a:lnTo>
                  <a:pt x="421868" y="252082"/>
                </a:lnTo>
                <a:lnTo>
                  <a:pt x="488988" y="264845"/>
                </a:lnTo>
                <a:lnTo>
                  <a:pt x="501764" y="264845"/>
                </a:lnTo>
                <a:lnTo>
                  <a:pt x="538670" y="260070"/>
                </a:lnTo>
                <a:lnTo>
                  <a:pt x="566877" y="245706"/>
                </a:lnTo>
                <a:lnTo>
                  <a:pt x="584911" y="221767"/>
                </a:lnTo>
                <a:lnTo>
                  <a:pt x="591248" y="188264"/>
                </a:lnTo>
                <a:close/>
              </a:path>
            </a:pathLst>
          </a:custGeom>
          <a:solidFill>
            <a:srgbClr val="1F9CD8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 descr=""/>
          <p:cNvGrpSpPr/>
          <p:nvPr/>
        </p:nvGrpSpPr>
        <p:grpSpPr>
          <a:xfrm>
            <a:off x="654044" y="439118"/>
            <a:ext cx="1038860" cy="1238250"/>
            <a:chOff x="654044" y="439118"/>
            <a:chExt cx="1038860" cy="1238250"/>
          </a:xfrm>
        </p:grpSpPr>
        <p:sp>
          <p:nvSpPr>
            <p:cNvPr id="23" name="object 23" descr=""/>
            <p:cNvSpPr/>
            <p:nvPr/>
          </p:nvSpPr>
          <p:spPr>
            <a:xfrm>
              <a:off x="654044" y="439119"/>
              <a:ext cx="1038860" cy="1238250"/>
            </a:xfrm>
            <a:custGeom>
              <a:avLst/>
              <a:gdLst/>
              <a:ahLst/>
              <a:cxnLst/>
              <a:rect l="l" t="t" r="r" b="b"/>
              <a:pathLst>
                <a:path w="1038860" h="1238250">
                  <a:moveTo>
                    <a:pt x="522569" y="1238087"/>
                  </a:moveTo>
                  <a:lnTo>
                    <a:pt x="512903" y="1238087"/>
                  </a:lnTo>
                  <a:lnTo>
                    <a:pt x="477899" y="1215030"/>
                  </a:lnTo>
                  <a:lnTo>
                    <a:pt x="439264" y="1187097"/>
                  </a:lnTo>
                  <a:lnTo>
                    <a:pt x="401893" y="1157535"/>
                  </a:lnTo>
                  <a:lnTo>
                    <a:pt x="365837" y="1126396"/>
                  </a:lnTo>
                  <a:lnTo>
                    <a:pt x="331150" y="1093733"/>
                  </a:lnTo>
                  <a:lnTo>
                    <a:pt x="297883" y="1059601"/>
                  </a:lnTo>
                  <a:lnTo>
                    <a:pt x="266088" y="1024053"/>
                  </a:lnTo>
                  <a:lnTo>
                    <a:pt x="235816" y="987142"/>
                  </a:lnTo>
                  <a:lnTo>
                    <a:pt x="207121" y="948921"/>
                  </a:lnTo>
                  <a:lnTo>
                    <a:pt x="180054" y="909445"/>
                  </a:lnTo>
                  <a:lnTo>
                    <a:pt x="154667" y="868767"/>
                  </a:lnTo>
                  <a:lnTo>
                    <a:pt x="131012" y="826940"/>
                  </a:lnTo>
                  <a:lnTo>
                    <a:pt x="109141" y="784018"/>
                  </a:lnTo>
                  <a:lnTo>
                    <a:pt x="89106" y="740054"/>
                  </a:lnTo>
                  <a:lnTo>
                    <a:pt x="70960" y="695102"/>
                  </a:lnTo>
                  <a:lnTo>
                    <a:pt x="54753" y="649215"/>
                  </a:lnTo>
                  <a:lnTo>
                    <a:pt x="40539" y="602447"/>
                  </a:lnTo>
                  <a:lnTo>
                    <a:pt x="28368" y="554852"/>
                  </a:lnTo>
                  <a:lnTo>
                    <a:pt x="18294" y="506482"/>
                  </a:lnTo>
                  <a:lnTo>
                    <a:pt x="10368" y="457391"/>
                  </a:lnTo>
                  <a:lnTo>
                    <a:pt x="4643" y="407634"/>
                  </a:lnTo>
                  <a:lnTo>
                    <a:pt x="1169" y="357262"/>
                  </a:lnTo>
                  <a:lnTo>
                    <a:pt x="0" y="306330"/>
                  </a:lnTo>
                  <a:lnTo>
                    <a:pt x="1277" y="256478"/>
                  </a:lnTo>
                  <a:lnTo>
                    <a:pt x="5071" y="214400"/>
                  </a:lnTo>
                  <a:lnTo>
                    <a:pt x="19968" y="150950"/>
                  </a:lnTo>
                  <a:lnTo>
                    <a:pt x="44215" y="110760"/>
                  </a:lnTo>
                  <a:lnTo>
                    <a:pt x="77337" y="88608"/>
                  </a:lnTo>
                  <a:lnTo>
                    <a:pt x="118858" y="79272"/>
                  </a:lnTo>
                  <a:lnTo>
                    <a:pt x="168303" y="77532"/>
                  </a:lnTo>
                  <a:lnTo>
                    <a:pt x="225197" y="78165"/>
                  </a:lnTo>
                  <a:lnTo>
                    <a:pt x="256288" y="77739"/>
                  </a:lnTo>
                  <a:lnTo>
                    <a:pt x="323463" y="72142"/>
                  </a:lnTo>
                  <a:lnTo>
                    <a:pt x="396898" y="55864"/>
                  </a:lnTo>
                  <a:lnTo>
                    <a:pt x="435814" y="42088"/>
                  </a:lnTo>
                  <a:lnTo>
                    <a:pt x="476117" y="23684"/>
                  </a:lnTo>
                  <a:lnTo>
                    <a:pt x="517747" y="0"/>
                  </a:lnTo>
                  <a:lnTo>
                    <a:pt x="559793" y="23684"/>
                  </a:lnTo>
                  <a:lnTo>
                    <a:pt x="600475" y="42088"/>
                  </a:lnTo>
                  <a:lnTo>
                    <a:pt x="639733" y="55864"/>
                  </a:lnTo>
                  <a:lnTo>
                    <a:pt x="677512" y="65664"/>
                  </a:lnTo>
                  <a:lnTo>
                    <a:pt x="748397" y="75949"/>
                  </a:lnTo>
                  <a:lnTo>
                    <a:pt x="812669" y="78165"/>
                  </a:lnTo>
                  <a:lnTo>
                    <a:pt x="895670" y="77779"/>
                  </a:lnTo>
                  <a:lnTo>
                    <a:pt x="919532" y="79272"/>
                  </a:lnTo>
                  <a:lnTo>
                    <a:pt x="961199" y="88608"/>
                  </a:lnTo>
                  <a:lnTo>
                    <a:pt x="994410" y="110760"/>
                  </a:lnTo>
                  <a:lnTo>
                    <a:pt x="1018703" y="150950"/>
                  </a:lnTo>
                  <a:lnTo>
                    <a:pt x="1033616" y="214400"/>
                  </a:lnTo>
                  <a:lnTo>
                    <a:pt x="1037412" y="256478"/>
                  </a:lnTo>
                  <a:lnTo>
                    <a:pt x="1038690" y="306330"/>
                  </a:lnTo>
                  <a:lnTo>
                    <a:pt x="1037520" y="357245"/>
                  </a:lnTo>
                  <a:lnTo>
                    <a:pt x="1034045" y="407567"/>
                  </a:lnTo>
                  <a:lnTo>
                    <a:pt x="1028314" y="457250"/>
                  </a:lnTo>
                  <a:lnTo>
                    <a:pt x="1020378" y="506243"/>
                  </a:lnTo>
                  <a:lnTo>
                    <a:pt x="1010288" y="554498"/>
                  </a:lnTo>
                  <a:lnTo>
                    <a:pt x="998094" y="601966"/>
                  </a:lnTo>
                  <a:lnTo>
                    <a:pt x="983846" y="648598"/>
                  </a:lnTo>
                  <a:lnTo>
                    <a:pt x="967595" y="694347"/>
                  </a:lnTo>
                  <a:lnTo>
                    <a:pt x="949392" y="739162"/>
                  </a:lnTo>
                  <a:lnTo>
                    <a:pt x="929286" y="782995"/>
                  </a:lnTo>
                  <a:lnTo>
                    <a:pt x="907328" y="825798"/>
                  </a:lnTo>
                  <a:lnTo>
                    <a:pt x="883569" y="867521"/>
                  </a:lnTo>
                  <a:lnTo>
                    <a:pt x="858058" y="908116"/>
                  </a:lnTo>
                  <a:lnTo>
                    <a:pt x="830848" y="947533"/>
                  </a:lnTo>
                  <a:lnTo>
                    <a:pt x="801987" y="985725"/>
                  </a:lnTo>
                  <a:lnTo>
                    <a:pt x="771526" y="1022643"/>
                  </a:lnTo>
                  <a:lnTo>
                    <a:pt x="739516" y="1058237"/>
                  </a:lnTo>
                  <a:lnTo>
                    <a:pt x="706008" y="1092459"/>
                  </a:lnTo>
                  <a:lnTo>
                    <a:pt x="671050" y="1125259"/>
                  </a:lnTo>
                  <a:lnTo>
                    <a:pt x="634695" y="1156591"/>
                  </a:lnTo>
                  <a:lnTo>
                    <a:pt x="596993" y="1186403"/>
                  </a:lnTo>
                  <a:lnTo>
                    <a:pt x="557993" y="1214649"/>
                  </a:lnTo>
                  <a:lnTo>
                    <a:pt x="522569" y="1238087"/>
                  </a:lnTo>
                  <a:close/>
                </a:path>
              </a:pathLst>
            </a:custGeom>
            <a:solidFill>
              <a:srgbClr val="1780C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174987" y="439118"/>
              <a:ext cx="518159" cy="1238250"/>
            </a:xfrm>
            <a:custGeom>
              <a:avLst/>
              <a:gdLst/>
              <a:ahLst/>
              <a:cxnLst/>
              <a:rect l="l" t="t" r="r" b="b"/>
              <a:pathLst>
                <a:path w="518160" h="1238250">
                  <a:moveTo>
                    <a:pt x="0" y="1238087"/>
                  </a:moveTo>
                  <a:lnTo>
                    <a:pt x="0" y="0"/>
                  </a:lnTo>
                  <a:lnTo>
                    <a:pt x="41630" y="23684"/>
                  </a:lnTo>
                  <a:lnTo>
                    <a:pt x="81933" y="42088"/>
                  </a:lnTo>
                  <a:lnTo>
                    <a:pt x="120849" y="55864"/>
                  </a:lnTo>
                  <a:lnTo>
                    <a:pt x="158319" y="65664"/>
                  </a:lnTo>
                  <a:lnTo>
                    <a:pt x="228683" y="75949"/>
                  </a:lnTo>
                  <a:lnTo>
                    <a:pt x="292550" y="78165"/>
                  </a:lnTo>
                  <a:lnTo>
                    <a:pt x="375127" y="77779"/>
                  </a:lnTo>
                  <a:lnTo>
                    <a:pt x="398888" y="79272"/>
                  </a:lnTo>
                  <a:lnTo>
                    <a:pt x="440410" y="88608"/>
                  </a:lnTo>
                  <a:lnTo>
                    <a:pt x="473531" y="110760"/>
                  </a:lnTo>
                  <a:lnTo>
                    <a:pt x="497779" y="150950"/>
                  </a:lnTo>
                  <a:lnTo>
                    <a:pt x="512676" y="214400"/>
                  </a:lnTo>
                  <a:lnTo>
                    <a:pt x="516469" y="256479"/>
                  </a:lnTo>
                  <a:lnTo>
                    <a:pt x="517747" y="306330"/>
                  </a:lnTo>
                  <a:lnTo>
                    <a:pt x="516577" y="357245"/>
                  </a:lnTo>
                  <a:lnTo>
                    <a:pt x="513104" y="407565"/>
                  </a:lnTo>
                  <a:lnTo>
                    <a:pt x="507378" y="457243"/>
                  </a:lnTo>
                  <a:lnTo>
                    <a:pt x="499452" y="506226"/>
                  </a:lnTo>
                  <a:lnTo>
                    <a:pt x="489378" y="554465"/>
                  </a:lnTo>
                  <a:lnTo>
                    <a:pt x="477208" y="601909"/>
                  </a:lnTo>
                  <a:lnTo>
                    <a:pt x="462993" y="648508"/>
                  </a:lnTo>
                  <a:lnTo>
                    <a:pt x="446787" y="694212"/>
                  </a:lnTo>
                  <a:lnTo>
                    <a:pt x="428640" y="738971"/>
                  </a:lnTo>
                  <a:lnTo>
                    <a:pt x="408605" y="782733"/>
                  </a:lnTo>
                  <a:lnTo>
                    <a:pt x="386734" y="825449"/>
                  </a:lnTo>
                  <a:lnTo>
                    <a:pt x="363079" y="867068"/>
                  </a:lnTo>
                  <a:lnTo>
                    <a:pt x="337692" y="907539"/>
                  </a:lnTo>
                  <a:lnTo>
                    <a:pt x="310625" y="946814"/>
                  </a:lnTo>
                  <a:lnTo>
                    <a:pt x="281930" y="984840"/>
                  </a:lnTo>
                  <a:lnTo>
                    <a:pt x="251659" y="1021568"/>
                  </a:lnTo>
                  <a:lnTo>
                    <a:pt x="219864" y="1056948"/>
                  </a:lnTo>
                  <a:lnTo>
                    <a:pt x="186596" y="1090929"/>
                  </a:lnTo>
                  <a:lnTo>
                    <a:pt x="151909" y="1123461"/>
                  </a:lnTo>
                  <a:lnTo>
                    <a:pt x="115854" y="1154493"/>
                  </a:lnTo>
                  <a:lnTo>
                    <a:pt x="78482" y="1183974"/>
                  </a:lnTo>
                  <a:lnTo>
                    <a:pt x="39847" y="1211856"/>
                  </a:lnTo>
                  <a:lnTo>
                    <a:pt x="0" y="1238087"/>
                  </a:lnTo>
                  <a:close/>
                </a:path>
              </a:pathLst>
            </a:custGeom>
            <a:solidFill>
              <a:srgbClr val="005C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1571" y="522511"/>
              <a:ext cx="421651" cy="490978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804252" y="662494"/>
              <a:ext cx="700405" cy="568325"/>
            </a:xfrm>
            <a:custGeom>
              <a:avLst/>
              <a:gdLst/>
              <a:ahLst/>
              <a:cxnLst/>
              <a:rect l="l" t="t" r="r" b="b"/>
              <a:pathLst>
                <a:path w="700405" h="568325">
                  <a:moveTo>
                    <a:pt x="699909" y="507352"/>
                  </a:moveTo>
                  <a:lnTo>
                    <a:pt x="697611" y="492950"/>
                  </a:lnTo>
                  <a:lnTo>
                    <a:pt x="691121" y="483031"/>
                  </a:lnTo>
                  <a:lnTo>
                    <a:pt x="681037" y="477291"/>
                  </a:lnTo>
                  <a:lnTo>
                    <a:pt x="667956" y="475449"/>
                  </a:lnTo>
                  <a:lnTo>
                    <a:pt x="514553" y="475449"/>
                  </a:lnTo>
                  <a:lnTo>
                    <a:pt x="577697" y="390639"/>
                  </a:lnTo>
                  <a:lnTo>
                    <a:pt x="613498" y="340588"/>
                  </a:lnTo>
                  <a:lnTo>
                    <a:pt x="646988" y="291757"/>
                  </a:lnTo>
                  <a:lnTo>
                    <a:pt x="674344" y="248894"/>
                  </a:lnTo>
                  <a:lnTo>
                    <a:pt x="683933" y="207403"/>
                  </a:lnTo>
                  <a:lnTo>
                    <a:pt x="683933" y="185077"/>
                  </a:lnTo>
                  <a:lnTo>
                    <a:pt x="682129" y="170662"/>
                  </a:lnTo>
                  <a:lnTo>
                    <a:pt x="676744" y="160743"/>
                  </a:lnTo>
                  <a:lnTo>
                    <a:pt x="667753" y="155003"/>
                  </a:lnTo>
                  <a:lnTo>
                    <a:pt x="655167" y="153162"/>
                  </a:lnTo>
                  <a:lnTo>
                    <a:pt x="370725" y="153162"/>
                  </a:lnTo>
                  <a:lnTo>
                    <a:pt x="370725" y="31902"/>
                  </a:lnTo>
                  <a:lnTo>
                    <a:pt x="368427" y="17500"/>
                  </a:lnTo>
                  <a:lnTo>
                    <a:pt x="361937" y="7569"/>
                  </a:lnTo>
                  <a:lnTo>
                    <a:pt x="351853" y="1841"/>
                  </a:lnTo>
                  <a:lnTo>
                    <a:pt x="338772" y="0"/>
                  </a:lnTo>
                  <a:lnTo>
                    <a:pt x="278041" y="0"/>
                  </a:lnTo>
                  <a:lnTo>
                    <a:pt x="265455" y="2286"/>
                  </a:lnTo>
                  <a:lnTo>
                    <a:pt x="256476" y="8775"/>
                  </a:lnTo>
                  <a:lnTo>
                    <a:pt x="251079" y="18846"/>
                  </a:lnTo>
                  <a:lnTo>
                    <a:pt x="249275" y="31902"/>
                  </a:lnTo>
                  <a:lnTo>
                    <a:pt x="249275" y="153162"/>
                  </a:lnTo>
                  <a:lnTo>
                    <a:pt x="150202" y="153162"/>
                  </a:lnTo>
                  <a:lnTo>
                    <a:pt x="135775" y="155460"/>
                  </a:lnTo>
                  <a:lnTo>
                    <a:pt x="125831" y="161937"/>
                  </a:lnTo>
                  <a:lnTo>
                    <a:pt x="120091" y="172008"/>
                  </a:lnTo>
                  <a:lnTo>
                    <a:pt x="118249" y="185077"/>
                  </a:lnTo>
                  <a:lnTo>
                    <a:pt x="118249" y="31902"/>
                  </a:lnTo>
                  <a:lnTo>
                    <a:pt x="116446" y="17500"/>
                  </a:lnTo>
                  <a:lnTo>
                    <a:pt x="111061" y="7569"/>
                  </a:lnTo>
                  <a:lnTo>
                    <a:pt x="102069" y="1841"/>
                  </a:lnTo>
                  <a:lnTo>
                    <a:pt x="89484" y="0"/>
                  </a:lnTo>
                  <a:lnTo>
                    <a:pt x="28765" y="0"/>
                  </a:lnTo>
                  <a:lnTo>
                    <a:pt x="16179" y="2286"/>
                  </a:lnTo>
                  <a:lnTo>
                    <a:pt x="7188" y="8775"/>
                  </a:lnTo>
                  <a:lnTo>
                    <a:pt x="1790" y="18846"/>
                  </a:lnTo>
                  <a:lnTo>
                    <a:pt x="0" y="31902"/>
                  </a:lnTo>
                  <a:lnTo>
                    <a:pt x="0" y="382905"/>
                  </a:lnTo>
                  <a:lnTo>
                    <a:pt x="1790" y="397319"/>
                  </a:lnTo>
                  <a:lnTo>
                    <a:pt x="7188" y="407238"/>
                  </a:lnTo>
                  <a:lnTo>
                    <a:pt x="16179" y="412978"/>
                  </a:lnTo>
                  <a:lnTo>
                    <a:pt x="28765" y="414820"/>
                  </a:lnTo>
                  <a:lnTo>
                    <a:pt x="92684" y="414820"/>
                  </a:lnTo>
                  <a:lnTo>
                    <a:pt x="105257" y="412521"/>
                  </a:lnTo>
                  <a:lnTo>
                    <a:pt x="114249" y="406044"/>
                  </a:lnTo>
                  <a:lnTo>
                    <a:pt x="119646" y="395973"/>
                  </a:lnTo>
                  <a:lnTo>
                    <a:pt x="121437" y="382905"/>
                  </a:lnTo>
                  <a:lnTo>
                    <a:pt x="121437" y="252082"/>
                  </a:lnTo>
                  <a:lnTo>
                    <a:pt x="118249" y="252082"/>
                  </a:lnTo>
                  <a:lnTo>
                    <a:pt x="118249" y="213791"/>
                  </a:lnTo>
                  <a:lnTo>
                    <a:pt x="120548" y="226352"/>
                  </a:lnTo>
                  <a:lnTo>
                    <a:pt x="127038" y="235331"/>
                  </a:lnTo>
                  <a:lnTo>
                    <a:pt x="137121" y="240715"/>
                  </a:lnTo>
                  <a:lnTo>
                    <a:pt x="150202" y="242506"/>
                  </a:lnTo>
                  <a:lnTo>
                    <a:pt x="249275" y="242506"/>
                  </a:lnTo>
                  <a:lnTo>
                    <a:pt x="249275" y="382905"/>
                  </a:lnTo>
                  <a:lnTo>
                    <a:pt x="251079" y="397319"/>
                  </a:lnTo>
                  <a:lnTo>
                    <a:pt x="256476" y="407238"/>
                  </a:lnTo>
                  <a:lnTo>
                    <a:pt x="265455" y="412978"/>
                  </a:lnTo>
                  <a:lnTo>
                    <a:pt x="278041" y="414820"/>
                  </a:lnTo>
                  <a:lnTo>
                    <a:pt x="338772" y="414820"/>
                  </a:lnTo>
                  <a:lnTo>
                    <a:pt x="353199" y="412521"/>
                  </a:lnTo>
                  <a:lnTo>
                    <a:pt x="363143" y="406044"/>
                  </a:lnTo>
                  <a:lnTo>
                    <a:pt x="368884" y="395973"/>
                  </a:lnTo>
                  <a:lnTo>
                    <a:pt x="370725" y="382905"/>
                  </a:lnTo>
                  <a:lnTo>
                    <a:pt x="370725" y="242506"/>
                  </a:lnTo>
                  <a:lnTo>
                    <a:pt x="543306" y="242506"/>
                  </a:lnTo>
                  <a:lnTo>
                    <a:pt x="501053" y="309867"/>
                  </a:lnTo>
                  <a:lnTo>
                    <a:pt x="471398" y="351396"/>
                  </a:lnTo>
                  <a:lnTo>
                    <a:pt x="439623" y="394258"/>
                  </a:lnTo>
                  <a:lnTo>
                    <a:pt x="380314" y="472262"/>
                  </a:lnTo>
                  <a:lnTo>
                    <a:pt x="375627" y="481876"/>
                  </a:lnTo>
                  <a:lnTo>
                    <a:pt x="371525" y="491807"/>
                  </a:lnTo>
                  <a:lnTo>
                    <a:pt x="368630" y="502323"/>
                  </a:lnTo>
                  <a:lnTo>
                    <a:pt x="367538" y="513740"/>
                  </a:lnTo>
                  <a:lnTo>
                    <a:pt x="367538" y="536079"/>
                  </a:lnTo>
                  <a:lnTo>
                    <a:pt x="369328" y="550481"/>
                  </a:lnTo>
                  <a:lnTo>
                    <a:pt x="374726" y="560412"/>
                  </a:lnTo>
                  <a:lnTo>
                    <a:pt x="383717" y="566140"/>
                  </a:lnTo>
                  <a:lnTo>
                    <a:pt x="396290" y="567982"/>
                  </a:lnTo>
                  <a:lnTo>
                    <a:pt x="667956" y="567982"/>
                  </a:lnTo>
                  <a:lnTo>
                    <a:pt x="682383" y="565696"/>
                  </a:lnTo>
                  <a:lnTo>
                    <a:pt x="692327" y="559206"/>
                  </a:lnTo>
                  <a:lnTo>
                    <a:pt x="698068" y="549135"/>
                  </a:lnTo>
                  <a:lnTo>
                    <a:pt x="699909" y="536079"/>
                  </a:lnTo>
                  <a:lnTo>
                    <a:pt x="699909" y="50735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/>
          <p:nvPr/>
        </p:nvSpPr>
        <p:spPr>
          <a:xfrm>
            <a:off x="63148" y="6808821"/>
            <a:ext cx="18172430" cy="2915920"/>
          </a:xfrm>
          <a:custGeom>
            <a:avLst/>
            <a:gdLst/>
            <a:ahLst/>
            <a:cxnLst/>
            <a:rect l="l" t="t" r="r" b="b"/>
            <a:pathLst>
              <a:path w="18172430" h="2915920">
                <a:moveTo>
                  <a:pt x="0" y="2915506"/>
                </a:moveTo>
                <a:lnTo>
                  <a:pt x="19927" y="2871440"/>
                </a:lnTo>
                <a:lnTo>
                  <a:pt x="40067" y="2827221"/>
                </a:lnTo>
                <a:lnTo>
                  <a:pt x="60434" y="2782881"/>
                </a:lnTo>
                <a:lnTo>
                  <a:pt x="81039" y="2738451"/>
                </a:lnTo>
                <a:lnTo>
                  <a:pt x="101897" y="2693962"/>
                </a:lnTo>
                <a:lnTo>
                  <a:pt x="123019" y="2649445"/>
                </a:lnTo>
                <a:lnTo>
                  <a:pt x="144420" y="2604931"/>
                </a:lnTo>
                <a:lnTo>
                  <a:pt x="166112" y="2560452"/>
                </a:lnTo>
                <a:lnTo>
                  <a:pt x="188107" y="2516038"/>
                </a:lnTo>
                <a:lnTo>
                  <a:pt x="210420" y="2471721"/>
                </a:lnTo>
                <a:lnTo>
                  <a:pt x="233062" y="2427532"/>
                </a:lnTo>
                <a:lnTo>
                  <a:pt x="256048" y="2383502"/>
                </a:lnTo>
                <a:lnTo>
                  <a:pt x="279389" y="2339661"/>
                </a:lnTo>
                <a:lnTo>
                  <a:pt x="303100" y="2296043"/>
                </a:lnTo>
                <a:lnTo>
                  <a:pt x="327192" y="2252676"/>
                </a:lnTo>
                <a:lnTo>
                  <a:pt x="351679" y="2209593"/>
                </a:lnTo>
                <a:lnTo>
                  <a:pt x="376574" y="2166825"/>
                </a:lnTo>
                <a:lnTo>
                  <a:pt x="401890" y="2124402"/>
                </a:lnTo>
                <a:lnTo>
                  <a:pt x="427640" y="2082357"/>
                </a:lnTo>
                <a:lnTo>
                  <a:pt x="453837" y="2040719"/>
                </a:lnTo>
                <a:lnTo>
                  <a:pt x="480493" y="1999521"/>
                </a:lnTo>
                <a:lnTo>
                  <a:pt x="507622" y="1958793"/>
                </a:lnTo>
                <a:lnTo>
                  <a:pt x="535238" y="1918567"/>
                </a:lnTo>
                <a:lnTo>
                  <a:pt x="563352" y="1878873"/>
                </a:lnTo>
                <a:lnTo>
                  <a:pt x="591978" y="1839744"/>
                </a:lnTo>
                <a:lnTo>
                  <a:pt x="621128" y="1801209"/>
                </a:lnTo>
                <a:lnTo>
                  <a:pt x="650817" y="1763300"/>
                </a:lnTo>
                <a:lnTo>
                  <a:pt x="681056" y="1726048"/>
                </a:lnTo>
                <a:lnTo>
                  <a:pt x="711859" y="1689485"/>
                </a:lnTo>
                <a:lnTo>
                  <a:pt x="743238" y="1653641"/>
                </a:lnTo>
                <a:lnTo>
                  <a:pt x="775208" y="1618548"/>
                </a:lnTo>
                <a:lnTo>
                  <a:pt x="807780" y="1584236"/>
                </a:lnTo>
                <a:lnTo>
                  <a:pt x="840968" y="1550738"/>
                </a:lnTo>
                <a:lnTo>
                  <a:pt x="874784" y="1518083"/>
                </a:lnTo>
                <a:lnTo>
                  <a:pt x="909243" y="1486304"/>
                </a:lnTo>
                <a:lnTo>
                  <a:pt x="944356" y="1455431"/>
                </a:lnTo>
                <a:lnTo>
                  <a:pt x="980136" y="1425496"/>
                </a:lnTo>
                <a:lnTo>
                  <a:pt x="1016597" y="1396529"/>
                </a:lnTo>
                <a:lnTo>
                  <a:pt x="1053752" y="1368562"/>
                </a:lnTo>
                <a:lnTo>
                  <a:pt x="1091614" y="1341626"/>
                </a:lnTo>
                <a:lnTo>
                  <a:pt x="1130195" y="1315751"/>
                </a:lnTo>
                <a:lnTo>
                  <a:pt x="1169509" y="1290970"/>
                </a:lnTo>
                <a:lnTo>
                  <a:pt x="1209568" y="1267314"/>
                </a:lnTo>
                <a:lnTo>
                  <a:pt x="1250386" y="1244812"/>
                </a:lnTo>
                <a:lnTo>
                  <a:pt x="1291976" y="1223498"/>
                </a:lnTo>
                <a:lnTo>
                  <a:pt x="1334350" y="1203401"/>
                </a:lnTo>
                <a:lnTo>
                  <a:pt x="1377521" y="1184553"/>
                </a:lnTo>
                <a:lnTo>
                  <a:pt x="1421503" y="1166985"/>
                </a:lnTo>
                <a:lnTo>
                  <a:pt x="1466309" y="1150728"/>
                </a:lnTo>
                <a:lnTo>
                  <a:pt x="1511951" y="1135813"/>
                </a:lnTo>
                <a:lnTo>
                  <a:pt x="1559234" y="1122095"/>
                </a:lnTo>
                <a:lnTo>
                  <a:pt x="1606751" y="1110036"/>
                </a:lnTo>
                <a:lnTo>
                  <a:pt x="1654483" y="1099599"/>
                </a:lnTo>
                <a:lnTo>
                  <a:pt x="1702410" y="1090745"/>
                </a:lnTo>
                <a:lnTo>
                  <a:pt x="1750514" y="1083433"/>
                </a:lnTo>
                <a:lnTo>
                  <a:pt x="1798774" y="1077625"/>
                </a:lnTo>
                <a:lnTo>
                  <a:pt x="1847172" y="1073282"/>
                </a:lnTo>
                <a:lnTo>
                  <a:pt x="1895689" y="1070364"/>
                </a:lnTo>
                <a:lnTo>
                  <a:pt x="1944304" y="1068833"/>
                </a:lnTo>
                <a:lnTo>
                  <a:pt x="1992999" y="1068650"/>
                </a:lnTo>
                <a:lnTo>
                  <a:pt x="2041755" y="1069775"/>
                </a:lnTo>
                <a:lnTo>
                  <a:pt x="2090551" y="1072170"/>
                </a:lnTo>
                <a:lnTo>
                  <a:pt x="2139370" y="1075794"/>
                </a:lnTo>
                <a:lnTo>
                  <a:pt x="2188191" y="1080610"/>
                </a:lnTo>
                <a:lnTo>
                  <a:pt x="2236996" y="1086578"/>
                </a:lnTo>
                <a:lnTo>
                  <a:pt x="2285765" y="1093659"/>
                </a:lnTo>
                <a:lnTo>
                  <a:pt x="2334478" y="1101814"/>
                </a:lnTo>
                <a:lnTo>
                  <a:pt x="2383118" y="1111003"/>
                </a:lnTo>
                <a:lnTo>
                  <a:pt x="2431663" y="1121188"/>
                </a:lnTo>
                <a:lnTo>
                  <a:pt x="2480095" y="1132330"/>
                </a:lnTo>
                <a:lnTo>
                  <a:pt x="2528395" y="1144389"/>
                </a:lnTo>
                <a:lnTo>
                  <a:pt x="2576543" y="1157326"/>
                </a:lnTo>
                <a:lnTo>
                  <a:pt x="2624520" y="1171103"/>
                </a:lnTo>
                <a:lnTo>
                  <a:pt x="2672308" y="1185680"/>
                </a:lnTo>
                <a:lnTo>
                  <a:pt x="2719885" y="1201017"/>
                </a:lnTo>
                <a:lnTo>
                  <a:pt x="2767234" y="1217077"/>
                </a:lnTo>
                <a:lnTo>
                  <a:pt x="2814335" y="1233820"/>
                </a:lnTo>
                <a:lnTo>
                  <a:pt x="2861169" y="1251207"/>
                </a:lnTo>
                <a:lnTo>
                  <a:pt x="2907716" y="1269198"/>
                </a:lnTo>
                <a:lnTo>
                  <a:pt x="2953957" y="1287755"/>
                </a:lnTo>
                <a:lnTo>
                  <a:pt x="2999873" y="1306838"/>
                </a:lnTo>
                <a:lnTo>
                  <a:pt x="3045444" y="1326409"/>
                </a:lnTo>
                <a:lnTo>
                  <a:pt x="3090652" y="1346427"/>
                </a:lnTo>
                <a:lnTo>
                  <a:pt x="3136990" y="1367501"/>
                </a:lnTo>
                <a:lnTo>
                  <a:pt x="3183165" y="1388970"/>
                </a:lnTo>
                <a:lnTo>
                  <a:pt x="3229190" y="1410797"/>
                </a:lnTo>
                <a:lnTo>
                  <a:pt x="3275083" y="1432942"/>
                </a:lnTo>
                <a:lnTo>
                  <a:pt x="3320858" y="1455367"/>
                </a:lnTo>
                <a:lnTo>
                  <a:pt x="3366531" y="1478031"/>
                </a:lnTo>
                <a:lnTo>
                  <a:pt x="3412118" y="1500897"/>
                </a:lnTo>
                <a:lnTo>
                  <a:pt x="3457635" y="1523926"/>
                </a:lnTo>
                <a:lnTo>
                  <a:pt x="3503096" y="1547077"/>
                </a:lnTo>
                <a:lnTo>
                  <a:pt x="3548519" y="1570314"/>
                </a:lnTo>
                <a:lnTo>
                  <a:pt x="3593919" y="1593595"/>
                </a:lnTo>
                <a:lnTo>
                  <a:pt x="3639310" y="1616884"/>
                </a:lnTo>
                <a:lnTo>
                  <a:pt x="3684710" y="1640139"/>
                </a:lnTo>
                <a:lnTo>
                  <a:pt x="3730133" y="1663324"/>
                </a:lnTo>
                <a:lnTo>
                  <a:pt x="3775595" y="1686397"/>
                </a:lnTo>
                <a:lnTo>
                  <a:pt x="3821112" y="1709322"/>
                </a:lnTo>
                <a:lnTo>
                  <a:pt x="3866700" y="1732058"/>
                </a:lnTo>
                <a:lnTo>
                  <a:pt x="3912374" y="1754567"/>
                </a:lnTo>
                <a:lnTo>
                  <a:pt x="3958150" y="1776809"/>
                </a:lnTo>
                <a:lnTo>
                  <a:pt x="4004044" y="1798746"/>
                </a:lnTo>
                <a:lnTo>
                  <a:pt x="4050071" y="1820339"/>
                </a:lnTo>
                <a:lnTo>
                  <a:pt x="4096246" y="1841549"/>
                </a:lnTo>
                <a:lnTo>
                  <a:pt x="4142587" y="1862337"/>
                </a:lnTo>
                <a:lnTo>
                  <a:pt x="4189108" y="1882663"/>
                </a:lnTo>
                <a:lnTo>
                  <a:pt x="4235824" y="1902489"/>
                </a:lnTo>
                <a:lnTo>
                  <a:pt x="4282753" y="1921777"/>
                </a:lnTo>
                <a:lnTo>
                  <a:pt x="4329908" y="1940486"/>
                </a:lnTo>
                <a:lnTo>
                  <a:pt x="4377307" y="1958578"/>
                </a:lnTo>
                <a:lnTo>
                  <a:pt x="4424964" y="1976014"/>
                </a:lnTo>
                <a:lnTo>
                  <a:pt x="4472896" y="1992755"/>
                </a:lnTo>
                <a:lnTo>
                  <a:pt x="4521117" y="2008762"/>
                </a:lnTo>
                <a:lnTo>
                  <a:pt x="4569645" y="2023997"/>
                </a:lnTo>
                <a:lnTo>
                  <a:pt x="4616577" y="2037846"/>
                </a:lnTo>
                <a:lnTo>
                  <a:pt x="4663730" y="2050874"/>
                </a:lnTo>
                <a:lnTo>
                  <a:pt x="4711090" y="2063080"/>
                </a:lnTo>
                <a:lnTo>
                  <a:pt x="4758645" y="2074469"/>
                </a:lnTo>
                <a:lnTo>
                  <a:pt x="4806381" y="2085040"/>
                </a:lnTo>
                <a:lnTo>
                  <a:pt x="4854285" y="2094796"/>
                </a:lnTo>
                <a:lnTo>
                  <a:pt x="4902345" y="2103738"/>
                </a:lnTo>
                <a:lnTo>
                  <a:pt x="4950547" y="2111869"/>
                </a:lnTo>
                <a:lnTo>
                  <a:pt x="4998878" y="2119190"/>
                </a:lnTo>
                <a:lnTo>
                  <a:pt x="5047326" y="2125703"/>
                </a:lnTo>
                <a:lnTo>
                  <a:pt x="5095877" y="2131410"/>
                </a:lnTo>
                <a:lnTo>
                  <a:pt x="5144518" y="2136312"/>
                </a:lnTo>
                <a:lnTo>
                  <a:pt x="5193235" y="2140411"/>
                </a:lnTo>
                <a:lnTo>
                  <a:pt x="5242017" y="2143709"/>
                </a:lnTo>
                <a:lnTo>
                  <a:pt x="5290851" y="2146207"/>
                </a:lnTo>
                <a:lnTo>
                  <a:pt x="5339722" y="2147908"/>
                </a:lnTo>
                <a:lnTo>
                  <a:pt x="5388618" y="2148814"/>
                </a:lnTo>
                <a:lnTo>
                  <a:pt x="5437526" y="2148925"/>
                </a:lnTo>
                <a:lnTo>
                  <a:pt x="5486432" y="2148244"/>
                </a:lnTo>
                <a:lnTo>
                  <a:pt x="5535325" y="2146772"/>
                </a:lnTo>
                <a:lnTo>
                  <a:pt x="5584191" y="2144512"/>
                </a:lnTo>
                <a:lnTo>
                  <a:pt x="5633016" y="2141465"/>
                </a:lnTo>
                <a:lnTo>
                  <a:pt x="5681788" y="2137632"/>
                </a:lnTo>
                <a:lnTo>
                  <a:pt x="5730494" y="2133016"/>
                </a:lnTo>
                <a:lnTo>
                  <a:pt x="5779120" y="2127618"/>
                </a:lnTo>
                <a:lnTo>
                  <a:pt x="5827654" y="2121441"/>
                </a:lnTo>
                <a:lnTo>
                  <a:pt x="5876083" y="2114485"/>
                </a:lnTo>
                <a:lnTo>
                  <a:pt x="5924393" y="2106752"/>
                </a:lnTo>
                <a:lnTo>
                  <a:pt x="5972572" y="2098246"/>
                </a:lnTo>
                <a:lnTo>
                  <a:pt x="6020606" y="2088966"/>
                </a:lnTo>
                <a:lnTo>
                  <a:pt x="6068482" y="2078915"/>
                </a:lnTo>
                <a:lnTo>
                  <a:pt x="6116189" y="2068094"/>
                </a:lnTo>
                <a:lnTo>
                  <a:pt x="6163711" y="2056507"/>
                </a:lnTo>
                <a:lnTo>
                  <a:pt x="6211037" y="2044153"/>
                </a:lnTo>
                <a:lnTo>
                  <a:pt x="6258153" y="2031035"/>
                </a:lnTo>
                <a:lnTo>
                  <a:pt x="6305047" y="2017155"/>
                </a:lnTo>
                <a:lnTo>
                  <a:pt x="6351704" y="2002514"/>
                </a:lnTo>
                <a:lnTo>
                  <a:pt x="6398113" y="1987114"/>
                </a:lnTo>
                <a:lnTo>
                  <a:pt x="6444260" y="1970958"/>
                </a:lnTo>
                <a:lnTo>
                  <a:pt x="6490132" y="1954046"/>
                </a:lnTo>
                <a:lnTo>
                  <a:pt x="6535717" y="1936380"/>
                </a:lnTo>
                <a:lnTo>
                  <a:pt x="6581000" y="1917963"/>
                </a:lnTo>
                <a:lnTo>
                  <a:pt x="6625969" y="1898796"/>
                </a:lnTo>
                <a:lnTo>
                  <a:pt x="6670612" y="1878881"/>
                </a:lnTo>
                <a:lnTo>
                  <a:pt x="6714914" y="1858219"/>
                </a:lnTo>
                <a:lnTo>
                  <a:pt x="6758863" y="1836812"/>
                </a:lnTo>
                <a:lnTo>
                  <a:pt x="6802447" y="1814663"/>
                </a:lnTo>
                <a:lnTo>
                  <a:pt x="6845650" y="1791772"/>
                </a:lnTo>
                <a:lnTo>
                  <a:pt x="6888462" y="1768142"/>
                </a:lnTo>
                <a:lnTo>
                  <a:pt x="6930869" y="1743774"/>
                </a:lnTo>
                <a:lnTo>
                  <a:pt x="6972857" y="1718671"/>
                </a:lnTo>
                <a:lnTo>
                  <a:pt x="7014414" y="1692833"/>
                </a:lnTo>
                <a:lnTo>
                  <a:pt x="7056515" y="1665664"/>
                </a:lnTo>
                <a:lnTo>
                  <a:pt x="7098144" y="1637849"/>
                </a:lnTo>
                <a:lnTo>
                  <a:pt x="7139332" y="1609429"/>
                </a:lnTo>
                <a:lnTo>
                  <a:pt x="7180107" y="1580445"/>
                </a:lnTo>
                <a:lnTo>
                  <a:pt x="7220501" y="1550937"/>
                </a:lnTo>
                <a:lnTo>
                  <a:pt x="7260544" y="1520947"/>
                </a:lnTo>
                <a:lnTo>
                  <a:pt x="7300264" y="1490515"/>
                </a:lnTo>
                <a:lnTo>
                  <a:pt x="7339694" y="1459680"/>
                </a:lnTo>
                <a:lnTo>
                  <a:pt x="7378861" y="1428485"/>
                </a:lnTo>
                <a:lnTo>
                  <a:pt x="7417797" y="1396970"/>
                </a:lnTo>
                <a:lnTo>
                  <a:pt x="7456532" y="1365174"/>
                </a:lnTo>
                <a:lnTo>
                  <a:pt x="7495095" y="1333140"/>
                </a:lnTo>
                <a:lnTo>
                  <a:pt x="7533517" y="1300907"/>
                </a:lnTo>
                <a:lnTo>
                  <a:pt x="7571828" y="1268516"/>
                </a:lnTo>
                <a:lnTo>
                  <a:pt x="7610058" y="1236009"/>
                </a:lnTo>
                <a:lnTo>
                  <a:pt x="7648236" y="1203424"/>
                </a:lnTo>
                <a:lnTo>
                  <a:pt x="7686394" y="1170804"/>
                </a:lnTo>
                <a:lnTo>
                  <a:pt x="7724560" y="1138188"/>
                </a:lnTo>
                <a:lnTo>
                  <a:pt x="7762765" y="1105618"/>
                </a:lnTo>
                <a:lnTo>
                  <a:pt x="7801039" y="1073134"/>
                </a:lnTo>
                <a:lnTo>
                  <a:pt x="7839412" y="1040776"/>
                </a:lnTo>
                <a:lnTo>
                  <a:pt x="7877915" y="1008585"/>
                </a:lnTo>
                <a:lnTo>
                  <a:pt x="7916576" y="976603"/>
                </a:lnTo>
                <a:lnTo>
                  <a:pt x="7955427" y="944869"/>
                </a:lnTo>
                <a:lnTo>
                  <a:pt x="7994497" y="913424"/>
                </a:lnTo>
                <a:lnTo>
                  <a:pt x="8033817" y="882308"/>
                </a:lnTo>
                <a:lnTo>
                  <a:pt x="8073415" y="851563"/>
                </a:lnTo>
                <a:lnTo>
                  <a:pt x="8113324" y="821230"/>
                </a:lnTo>
                <a:lnTo>
                  <a:pt x="8153571" y="791348"/>
                </a:lnTo>
                <a:lnTo>
                  <a:pt x="8193538" y="762420"/>
                </a:lnTo>
                <a:lnTo>
                  <a:pt x="8233857" y="734000"/>
                </a:lnTo>
                <a:lnTo>
                  <a:pt x="8274523" y="706089"/>
                </a:lnTo>
                <a:lnTo>
                  <a:pt x="8315529" y="678688"/>
                </a:lnTo>
                <a:lnTo>
                  <a:pt x="8356867" y="651799"/>
                </a:lnTo>
                <a:lnTo>
                  <a:pt x="8398531" y="625424"/>
                </a:lnTo>
                <a:lnTo>
                  <a:pt x="8440514" y="599566"/>
                </a:lnTo>
                <a:lnTo>
                  <a:pt x="8482810" y="574225"/>
                </a:lnTo>
                <a:lnTo>
                  <a:pt x="8525411" y="549405"/>
                </a:lnTo>
                <a:lnTo>
                  <a:pt x="8568310" y="525105"/>
                </a:lnTo>
                <a:lnTo>
                  <a:pt x="8611502" y="501330"/>
                </a:lnTo>
                <a:lnTo>
                  <a:pt x="8654978" y="478079"/>
                </a:lnTo>
                <a:lnTo>
                  <a:pt x="8698733" y="455356"/>
                </a:lnTo>
                <a:lnTo>
                  <a:pt x="8742760" y="433162"/>
                </a:lnTo>
                <a:lnTo>
                  <a:pt x="8787051" y="411499"/>
                </a:lnTo>
                <a:lnTo>
                  <a:pt x="8831599" y="390368"/>
                </a:lnTo>
                <a:lnTo>
                  <a:pt x="8876399" y="369773"/>
                </a:lnTo>
                <a:lnTo>
                  <a:pt x="8921443" y="349713"/>
                </a:lnTo>
                <a:lnTo>
                  <a:pt x="8966724" y="330192"/>
                </a:lnTo>
                <a:lnTo>
                  <a:pt x="9012236" y="311211"/>
                </a:lnTo>
                <a:lnTo>
                  <a:pt x="9057972" y="292772"/>
                </a:lnTo>
                <a:lnTo>
                  <a:pt x="9103925" y="274877"/>
                </a:lnTo>
                <a:lnTo>
                  <a:pt x="9150088" y="257528"/>
                </a:lnTo>
                <a:lnTo>
                  <a:pt x="9196454" y="240726"/>
                </a:lnTo>
                <a:lnTo>
                  <a:pt x="9243017" y="224474"/>
                </a:lnTo>
                <a:lnTo>
                  <a:pt x="9289770" y="208773"/>
                </a:lnTo>
                <a:lnTo>
                  <a:pt x="9336705" y="193625"/>
                </a:lnTo>
                <a:lnTo>
                  <a:pt x="9383817" y="179032"/>
                </a:lnTo>
                <a:lnTo>
                  <a:pt x="9431098" y="164996"/>
                </a:lnTo>
                <a:lnTo>
                  <a:pt x="9478541" y="151518"/>
                </a:lnTo>
                <a:lnTo>
                  <a:pt x="9526140" y="138601"/>
                </a:lnTo>
                <a:lnTo>
                  <a:pt x="9573888" y="126247"/>
                </a:lnTo>
                <a:lnTo>
                  <a:pt x="9621778" y="114457"/>
                </a:lnTo>
                <a:lnTo>
                  <a:pt x="9669803" y="103232"/>
                </a:lnTo>
                <a:lnTo>
                  <a:pt x="9717957" y="92576"/>
                </a:lnTo>
                <a:lnTo>
                  <a:pt x="9766233" y="82490"/>
                </a:lnTo>
                <a:lnTo>
                  <a:pt x="9814623" y="72975"/>
                </a:lnTo>
                <a:lnTo>
                  <a:pt x="9863121" y="64034"/>
                </a:lnTo>
                <a:lnTo>
                  <a:pt x="9911721" y="55668"/>
                </a:lnTo>
                <a:lnTo>
                  <a:pt x="9960415" y="47880"/>
                </a:lnTo>
                <a:lnTo>
                  <a:pt x="10009196" y="40670"/>
                </a:lnTo>
                <a:lnTo>
                  <a:pt x="10058059" y="34042"/>
                </a:lnTo>
                <a:lnTo>
                  <a:pt x="10106995" y="27996"/>
                </a:lnTo>
                <a:lnTo>
                  <a:pt x="10155999" y="22535"/>
                </a:lnTo>
                <a:lnTo>
                  <a:pt x="10205063" y="17660"/>
                </a:lnTo>
                <a:lnTo>
                  <a:pt x="10254180" y="13374"/>
                </a:lnTo>
                <a:lnTo>
                  <a:pt x="10303344" y="9678"/>
                </a:lnTo>
                <a:lnTo>
                  <a:pt x="10352548" y="6574"/>
                </a:lnTo>
                <a:lnTo>
                  <a:pt x="10401786" y="4064"/>
                </a:lnTo>
                <a:lnTo>
                  <a:pt x="10451049" y="2149"/>
                </a:lnTo>
                <a:lnTo>
                  <a:pt x="10500333" y="833"/>
                </a:lnTo>
                <a:lnTo>
                  <a:pt x="10549628" y="115"/>
                </a:lnTo>
                <a:lnTo>
                  <a:pt x="10598930" y="0"/>
                </a:lnTo>
                <a:lnTo>
                  <a:pt x="10648231" y="487"/>
                </a:lnTo>
                <a:lnTo>
                  <a:pt x="10697524" y="1579"/>
                </a:lnTo>
                <a:lnTo>
                  <a:pt x="10746803" y="3278"/>
                </a:lnTo>
                <a:lnTo>
                  <a:pt x="10796060" y="5586"/>
                </a:lnTo>
                <a:lnTo>
                  <a:pt x="10845289" y="8504"/>
                </a:lnTo>
                <a:lnTo>
                  <a:pt x="10894483" y="12035"/>
                </a:lnTo>
                <a:lnTo>
                  <a:pt x="10943636" y="16180"/>
                </a:lnTo>
                <a:lnTo>
                  <a:pt x="10992740" y="20942"/>
                </a:lnTo>
                <a:lnTo>
                  <a:pt x="11041780" y="26319"/>
                </a:lnTo>
                <a:lnTo>
                  <a:pt x="11090742" y="32310"/>
                </a:lnTo>
                <a:lnTo>
                  <a:pt x="11139620" y="38910"/>
                </a:lnTo>
                <a:lnTo>
                  <a:pt x="11188406" y="46117"/>
                </a:lnTo>
                <a:lnTo>
                  <a:pt x="11237096" y="53928"/>
                </a:lnTo>
                <a:lnTo>
                  <a:pt x="11285683" y="62338"/>
                </a:lnTo>
                <a:lnTo>
                  <a:pt x="11334159" y="71346"/>
                </a:lnTo>
                <a:lnTo>
                  <a:pt x="11382520" y="80947"/>
                </a:lnTo>
                <a:lnTo>
                  <a:pt x="11430759" y="91139"/>
                </a:lnTo>
                <a:lnTo>
                  <a:pt x="11478869" y="101918"/>
                </a:lnTo>
                <a:lnTo>
                  <a:pt x="11526845" y="113281"/>
                </a:lnTo>
                <a:lnTo>
                  <a:pt x="11574679" y="125225"/>
                </a:lnTo>
                <a:lnTo>
                  <a:pt x="11622366" y="137747"/>
                </a:lnTo>
                <a:lnTo>
                  <a:pt x="11669899" y="150843"/>
                </a:lnTo>
                <a:lnTo>
                  <a:pt x="11717272" y="164511"/>
                </a:lnTo>
                <a:lnTo>
                  <a:pt x="11764479" y="178747"/>
                </a:lnTo>
                <a:lnTo>
                  <a:pt x="11811514" y="193547"/>
                </a:lnTo>
                <a:lnTo>
                  <a:pt x="11858370" y="208910"/>
                </a:lnTo>
                <a:lnTo>
                  <a:pt x="11905040" y="224830"/>
                </a:lnTo>
                <a:lnTo>
                  <a:pt x="11951520" y="241306"/>
                </a:lnTo>
                <a:lnTo>
                  <a:pt x="11997801" y="258335"/>
                </a:lnTo>
                <a:lnTo>
                  <a:pt x="12043879" y="275911"/>
                </a:lnTo>
                <a:lnTo>
                  <a:pt x="12089746" y="294034"/>
                </a:lnTo>
                <a:lnTo>
                  <a:pt x="12135397" y="312699"/>
                </a:lnTo>
                <a:lnTo>
                  <a:pt x="12180825" y="331903"/>
                </a:lnTo>
                <a:lnTo>
                  <a:pt x="12226024" y="351643"/>
                </a:lnTo>
                <a:lnTo>
                  <a:pt x="12270987" y="371916"/>
                </a:lnTo>
                <a:lnTo>
                  <a:pt x="12315709" y="392718"/>
                </a:lnTo>
                <a:lnTo>
                  <a:pt x="12360182" y="414047"/>
                </a:lnTo>
                <a:lnTo>
                  <a:pt x="12404402" y="435899"/>
                </a:lnTo>
                <a:lnTo>
                  <a:pt x="12448361" y="458271"/>
                </a:lnTo>
                <a:lnTo>
                  <a:pt x="12492053" y="481160"/>
                </a:lnTo>
                <a:lnTo>
                  <a:pt x="12535472" y="504562"/>
                </a:lnTo>
                <a:lnTo>
                  <a:pt x="12578611" y="528475"/>
                </a:lnTo>
                <a:lnTo>
                  <a:pt x="12621465" y="552895"/>
                </a:lnTo>
                <a:lnTo>
                  <a:pt x="12664026" y="577818"/>
                </a:lnTo>
                <a:lnTo>
                  <a:pt x="12706290" y="603243"/>
                </a:lnTo>
                <a:lnTo>
                  <a:pt x="12748248" y="629164"/>
                </a:lnTo>
                <a:lnTo>
                  <a:pt x="12789896" y="655581"/>
                </a:lnTo>
                <a:lnTo>
                  <a:pt x="12831227" y="682488"/>
                </a:lnTo>
                <a:lnTo>
                  <a:pt x="12872234" y="709883"/>
                </a:lnTo>
                <a:lnTo>
                  <a:pt x="12912912" y="737763"/>
                </a:lnTo>
                <a:lnTo>
                  <a:pt x="12953253" y="766124"/>
                </a:lnTo>
                <a:lnTo>
                  <a:pt x="12993252" y="794963"/>
                </a:lnTo>
                <a:lnTo>
                  <a:pt x="13032903" y="824278"/>
                </a:lnTo>
                <a:lnTo>
                  <a:pt x="13072198" y="854064"/>
                </a:lnTo>
                <a:lnTo>
                  <a:pt x="13111133" y="884319"/>
                </a:lnTo>
                <a:lnTo>
                  <a:pt x="13149700" y="915039"/>
                </a:lnTo>
                <a:lnTo>
                  <a:pt x="13187893" y="946222"/>
                </a:lnTo>
                <a:lnTo>
                  <a:pt x="13225706" y="977863"/>
                </a:lnTo>
                <a:lnTo>
                  <a:pt x="13263133" y="1009960"/>
                </a:lnTo>
                <a:lnTo>
                  <a:pt x="13300167" y="1042510"/>
                </a:lnTo>
                <a:lnTo>
                  <a:pt x="13336802" y="1075510"/>
                </a:lnTo>
                <a:lnTo>
                  <a:pt x="13373032" y="1108955"/>
                </a:lnTo>
                <a:lnTo>
                  <a:pt x="13408850" y="1142843"/>
                </a:lnTo>
                <a:lnTo>
                  <a:pt x="13444251" y="1177171"/>
                </a:lnTo>
                <a:lnTo>
                  <a:pt x="13479227" y="1211936"/>
                </a:lnTo>
                <a:lnTo>
                  <a:pt x="13513773" y="1247134"/>
                </a:lnTo>
                <a:lnTo>
                  <a:pt x="13547883" y="1282762"/>
                </a:lnTo>
                <a:lnTo>
                  <a:pt x="13581549" y="1318817"/>
                </a:lnTo>
                <a:lnTo>
                  <a:pt x="13614767" y="1355296"/>
                </a:lnTo>
                <a:lnTo>
                  <a:pt x="13648434" y="1393200"/>
                </a:lnTo>
                <a:lnTo>
                  <a:pt x="13681745" y="1431487"/>
                </a:lnTo>
                <a:lnTo>
                  <a:pt x="13714767" y="1470083"/>
                </a:lnTo>
                <a:lnTo>
                  <a:pt x="13747571" y="1508912"/>
                </a:lnTo>
                <a:lnTo>
                  <a:pt x="13780224" y="1547902"/>
                </a:lnTo>
                <a:lnTo>
                  <a:pt x="13812796" y="1586978"/>
                </a:lnTo>
                <a:lnTo>
                  <a:pt x="13845355" y="1626067"/>
                </a:lnTo>
                <a:lnTo>
                  <a:pt x="13877971" y="1665094"/>
                </a:lnTo>
                <a:lnTo>
                  <a:pt x="13910713" y="1703985"/>
                </a:lnTo>
                <a:lnTo>
                  <a:pt x="13943649" y="1742667"/>
                </a:lnTo>
                <a:lnTo>
                  <a:pt x="13976848" y="1781066"/>
                </a:lnTo>
                <a:lnTo>
                  <a:pt x="14010379" y="1819107"/>
                </a:lnTo>
                <a:lnTo>
                  <a:pt x="14044311" y="1856716"/>
                </a:lnTo>
                <a:lnTo>
                  <a:pt x="14078714" y="1893820"/>
                </a:lnTo>
                <a:lnTo>
                  <a:pt x="14113655" y="1930345"/>
                </a:lnTo>
                <a:lnTo>
                  <a:pt x="14149204" y="1966216"/>
                </a:lnTo>
                <a:lnTo>
                  <a:pt x="14185429" y="2001360"/>
                </a:lnTo>
                <a:lnTo>
                  <a:pt x="14222400" y="2035703"/>
                </a:lnTo>
                <a:lnTo>
                  <a:pt x="14260186" y="2069171"/>
                </a:lnTo>
                <a:lnTo>
                  <a:pt x="14298855" y="2101689"/>
                </a:lnTo>
                <a:lnTo>
                  <a:pt x="14338476" y="2133184"/>
                </a:lnTo>
                <a:lnTo>
                  <a:pt x="14379281" y="2163730"/>
                </a:lnTo>
                <a:lnTo>
                  <a:pt x="14420860" y="2193005"/>
                </a:lnTo>
                <a:lnTo>
                  <a:pt x="14463183" y="2221037"/>
                </a:lnTo>
                <a:lnTo>
                  <a:pt x="14506218" y="2247854"/>
                </a:lnTo>
                <a:lnTo>
                  <a:pt x="14549933" y="2273485"/>
                </a:lnTo>
                <a:lnTo>
                  <a:pt x="14594296" y="2297958"/>
                </a:lnTo>
                <a:lnTo>
                  <a:pt x="14639275" y="2321302"/>
                </a:lnTo>
                <a:lnTo>
                  <a:pt x="14684839" y="2343545"/>
                </a:lnTo>
                <a:lnTo>
                  <a:pt x="14730956" y="2364716"/>
                </a:lnTo>
                <a:lnTo>
                  <a:pt x="14777595" y="2384843"/>
                </a:lnTo>
                <a:lnTo>
                  <a:pt x="14824723" y="2403954"/>
                </a:lnTo>
                <a:lnTo>
                  <a:pt x="14872308" y="2422079"/>
                </a:lnTo>
                <a:lnTo>
                  <a:pt x="14920320" y="2439245"/>
                </a:lnTo>
                <a:lnTo>
                  <a:pt x="14968726" y="2455481"/>
                </a:lnTo>
                <a:lnTo>
                  <a:pt x="15017494" y="2470816"/>
                </a:lnTo>
                <a:lnTo>
                  <a:pt x="15066594" y="2485277"/>
                </a:lnTo>
                <a:lnTo>
                  <a:pt x="15115992" y="2498894"/>
                </a:lnTo>
                <a:lnTo>
                  <a:pt x="15165658" y="2511695"/>
                </a:lnTo>
                <a:lnTo>
                  <a:pt x="15215559" y="2523708"/>
                </a:lnTo>
                <a:lnTo>
                  <a:pt x="15265664" y="2534962"/>
                </a:lnTo>
                <a:lnTo>
                  <a:pt x="15315941" y="2545485"/>
                </a:lnTo>
                <a:lnTo>
                  <a:pt x="15366359" y="2555306"/>
                </a:lnTo>
                <a:lnTo>
                  <a:pt x="15416885" y="2564453"/>
                </a:lnTo>
                <a:lnTo>
                  <a:pt x="15467487" y="2572955"/>
                </a:lnTo>
                <a:lnTo>
                  <a:pt x="15518135" y="2580840"/>
                </a:lnTo>
                <a:lnTo>
                  <a:pt x="15568796" y="2588136"/>
                </a:lnTo>
                <a:lnTo>
                  <a:pt x="15619439" y="2594873"/>
                </a:lnTo>
                <a:lnTo>
                  <a:pt x="15668046" y="2600787"/>
                </a:lnTo>
                <a:lnTo>
                  <a:pt x="15716859" y="2606154"/>
                </a:lnTo>
                <a:lnTo>
                  <a:pt x="15765858" y="2610966"/>
                </a:lnTo>
                <a:lnTo>
                  <a:pt x="15815025" y="2615215"/>
                </a:lnTo>
                <a:lnTo>
                  <a:pt x="15864341" y="2618893"/>
                </a:lnTo>
                <a:lnTo>
                  <a:pt x="15913789" y="2621992"/>
                </a:lnTo>
                <a:lnTo>
                  <a:pt x="15963348" y="2624502"/>
                </a:lnTo>
                <a:lnTo>
                  <a:pt x="16013001" y="2626417"/>
                </a:lnTo>
                <a:lnTo>
                  <a:pt x="16062728" y="2627728"/>
                </a:lnTo>
                <a:lnTo>
                  <a:pt x="16112512" y="2628426"/>
                </a:lnTo>
                <a:lnTo>
                  <a:pt x="16162333" y="2628503"/>
                </a:lnTo>
                <a:lnTo>
                  <a:pt x="16212173" y="2627952"/>
                </a:lnTo>
                <a:lnTo>
                  <a:pt x="16262013" y="2626763"/>
                </a:lnTo>
                <a:lnTo>
                  <a:pt x="16311835" y="2624930"/>
                </a:lnTo>
                <a:lnTo>
                  <a:pt x="16361619" y="2622442"/>
                </a:lnTo>
                <a:lnTo>
                  <a:pt x="16411348" y="2619294"/>
                </a:lnTo>
                <a:lnTo>
                  <a:pt x="16461002" y="2615475"/>
                </a:lnTo>
                <a:lnTo>
                  <a:pt x="16510563" y="2610977"/>
                </a:lnTo>
                <a:lnTo>
                  <a:pt x="16560013" y="2605794"/>
                </a:lnTo>
                <a:lnTo>
                  <a:pt x="16609331" y="2599916"/>
                </a:lnTo>
                <a:lnTo>
                  <a:pt x="16658501" y="2593335"/>
                </a:lnTo>
                <a:lnTo>
                  <a:pt x="16707503" y="2586042"/>
                </a:lnTo>
                <a:lnTo>
                  <a:pt x="16756319" y="2578031"/>
                </a:lnTo>
                <a:lnTo>
                  <a:pt x="16804930" y="2569292"/>
                </a:lnTo>
                <a:lnTo>
                  <a:pt x="16853317" y="2559817"/>
                </a:lnTo>
                <a:lnTo>
                  <a:pt x="16901461" y="2549598"/>
                </a:lnTo>
                <a:lnTo>
                  <a:pt x="16949345" y="2538627"/>
                </a:lnTo>
                <a:lnTo>
                  <a:pt x="16996949" y="2526896"/>
                </a:lnTo>
                <a:lnTo>
                  <a:pt x="17044254" y="2514396"/>
                </a:lnTo>
                <a:lnTo>
                  <a:pt x="17091243" y="2501119"/>
                </a:lnTo>
                <a:lnTo>
                  <a:pt x="17137896" y="2487057"/>
                </a:lnTo>
                <a:lnTo>
                  <a:pt x="17184194" y="2472201"/>
                </a:lnTo>
                <a:lnTo>
                  <a:pt x="17230120" y="2456544"/>
                </a:lnTo>
                <a:lnTo>
                  <a:pt x="17275654" y="2440077"/>
                </a:lnTo>
                <a:lnTo>
                  <a:pt x="17320778" y="2422793"/>
                </a:lnTo>
                <a:lnTo>
                  <a:pt x="17365473" y="2404681"/>
                </a:lnTo>
                <a:lnTo>
                  <a:pt x="17409720" y="2385736"/>
                </a:lnTo>
                <a:lnTo>
                  <a:pt x="17453502" y="2365948"/>
                </a:lnTo>
                <a:lnTo>
                  <a:pt x="17496798" y="2345309"/>
                </a:lnTo>
                <a:lnTo>
                  <a:pt x="17539591" y="2323811"/>
                </a:lnTo>
                <a:lnTo>
                  <a:pt x="17581861" y="2301445"/>
                </a:lnTo>
                <a:lnTo>
                  <a:pt x="17623591" y="2278204"/>
                </a:lnTo>
                <a:lnTo>
                  <a:pt x="17664761" y="2254079"/>
                </a:lnTo>
                <a:lnTo>
                  <a:pt x="17705353" y="2229062"/>
                </a:lnTo>
                <a:lnTo>
                  <a:pt x="17745348" y="2203145"/>
                </a:lnTo>
                <a:lnTo>
                  <a:pt x="17784728" y="2176319"/>
                </a:lnTo>
                <a:lnTo>
                  <a:pt x="17823474" y="2148577"/>
                </a:lnTo>
                <a:lnTo>
                  <a:pt x="17861567" y="2119909"/>
                </a:lnTo>
                <a:lnTo>
                  <a:pt x="17898988" y="2090309"/>
                </a:lnTo>
                <a:lnTo>
                  <a:pt x="17935719" y="2059767"/>
                </a:lnTo>
                <a:lnTo>
                  <a:pt x="17971742" y="2028276"/>
                </a:lnTo>
                <a:lnTo>
                  <a:pt x="18007037" y="1995826"/>
                </a:lnTo>
                <a:lnTo>
                  <a:pt x="18041586" y="1962411"/>
                </a:lnTo>
                <a:lnTo>
                  <a:pt x="18075371" y="1928021"/>
                </a:lnTo>
                <a:lnTo>
                  <a:pt x="18108372" y="1892649"/>
                </a:lnTo>
                <a:lnTo>
                  <a:pt x="18140571" y="1856287"/>
                </a:lnTo>
                <a:lnTo>
                  <a:pt x="18171949" y="1818925"/>
                </a:lnTo>
              </a:path>
            </a:pathLst>
          </a:custGeom>
          <a:ln w="138560">
            <a:solidFill>
              <a:srgbClr val="6D91D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8" name="object 28" descr=""/>
          <p:cNvGrpSpPr/>
          <p:nvPr/>
        </p:nvGrpSpPr>
        <p:grpSpPr>
          <a:xfrm>
            <a:off x="471563" y="2214036"/>
            <a:ext cx="4416425" cy="7014209"/>
            <a:chOff x="471563" y="2214036"/>
            <a:chExt cx="4416425" cy="7014209"/>
          </a:xfrm>
        </p:grpSpPr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76445" y="2214036"/>
              <a:ext cx="2164963" cy="3908800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1356404" y="5422075"/>
              <a:ext cx="2993390" cy="3806190"/>
            </a:xfrm>
            <a:custGeom>
              <a:avLst/>
              <a:gdLst/>
              <a:ahLst/>
              <a:cxnLst/>
              <a:rect l="l" t="t" r="r" b="b"/>
              <a:pathLst>
                <a:path w="2993390" h="3806190">
                  <a:moveTo>
                    <a:pt x="1672023" y="3805634"/>
                  </a:moveTo>
                  <a:lnTo>
                    <a:pt x="1622073" y="3801777"/>
                  </a:lnTo>
                  <a:lnTo>
                    <a:pt x="1572582" y="3792613"/>
                  </a:lnTo>
                  <a:lnTo>
                    <a:pt x="1523742" y="3778153"/>
                  </a:lnTo>
                  <a:lnTo>
                    <a:pt x="1476315" y="3759534"/>
                  </a:lnTo>
                  <a:lnTo>
                    <a:pt x="1430019" y="3737832"/>
                  </a:lnTo>
                  <a:lnTo>
                    <a:pt x="1384571" y="3714122"/>
                  </a:lnTo>
                  <a:lnTo>
                    <a:pt x="1339688" y="3689478"/>
                  </a:lnTo>
                  <a:lnTo>
                    <a:pt x="1206877" y="3615833"/>
                  </a:lnTo>
                  <a:lnTo>
                    <a:pt x="542374" y="3248059"/>
                  </a:lnTo>
                  <a:lnTo>
                    <a:pt x="498976" y="3223749"/>
                  </a:lnTo>
                  <a:lnTo>
                    <a:pt x="455348" y="3198601"/>
                  </a:lnTo>
                  <a:lnTo>
                    <a:pt x="411827" y="3172514"/>
                  </a:lnTo>
                  <a:lnTo>
                    <a:pt x="368748" y="3145389"/>
                  </a:lnTo>
                  <a:lnTo>
                    <a:pt x="326446" y="3117126"/>
                  </a:lnTo>
                  <a:lnTo>
                    <a:pt x="285259" y="3087626"/>
                  </a:lnTo>
                  <a:lnTo>
                    <a:pt x="245522" y="3056788"/>
                  </a:lnTo>
                  <a:lnTo>
                    <a:pt x="207571" y="3024513"/>
                  </a:lnTo>
                  <a:lnTo>
                    <a:pt x="171741" y="2990702"/>
                  </a:lnTo>
                  <a:lnTo>
                    <a:pt x="138370" y="2955255"/>
                  </a:lnTo>
                  <a:lnTo>
                    <a:pt x="107793" y="2918071"/>
                  </a:lnTo>
                  <a:lnTo>
                    <a:pt x="80345" y="2879051"/>
                  </a:lnTo>
                  <a:lnTo>
                    <a:pt x="56363" y="2838096"/>
                  </a:lnTo>
                  <a:lnTo>
                    <a:pt x="36183" y="2795106"/>
                  </a:lnTo>
                  <a:lnTo>
                    <a:pt x="20141" y="2749981"/>
                  </a:lnTo>
                  <a:lnTo>
                    <a:pt x="8573" y="2702621"/>
                  </a:lnTo>
                  <a:lnTo>
                    <a:pt x="1652" y="2650667"/>
                  </a:lnTo>
                  <a:lnTo>
                    <a:pt x="0" y="2598450"/>
                  </a:lnTo>
                  <a:lnTo>
                    <a:pt x="2756" y="2546104"/>
                  </a:lnTo>
                  <a:lnTo>
                    <a:pt x="9061" y="2493763"/>
                  </a:lnTo>
                  <a:lnTo>
                    <a:pt x="18054" y="2441561"/>
                  </a:lnTo>
                  <a:lnTo>
                    <a:pt x="28876" y="2389633"/>
                  </a:lnTo>
                  <a:lnTo>
                    <a:pt x="40666" y="2338112"/>
                  </a:lnTo>
                  <a:lnTo>
                    <a:pt x="52062" y="2289297"/>
                  </a:lnTo>
                  <a:lnTo>
                    <a:pt x="63558" y="2240504"/>
                  </a:lnTo>
                  <a:lnTo>
                    <a:pt x="75153" y="2191733"/>
                  </a:lnTo>
                  <a:lnTo>
                    <a:pt x="86847" y="2142983"/>
                  </a:lnTo>
                  <a:lnTo>
                    <a:pt x="98639" y="2094255"/>
                  </a:lnTo>
                  <a:lnTo>
                    <a:pt x="110531" y="2045550"/>
                  </a:lnTo>
                  <a:lnTo>
                    <a:pt x="122521" y="1996867"/>
                  </a:lnTo>
                  <a:lnTo>
                    <a:pt x="134610" y="1948208"/>
                  </a:lnTo>
                  <a:lnTo>
                    <a:pt x="146797" y="1899572"/>
                  </a:lnTo>
                  <a:lnTo>
                    <a:pt x="159083" y="1850959"/>
                  </a:lnTo>
                  <a:lnTo>
                    <a:pt x="171467" y="1802371"/>
                  </a:lnTo>
                  <a:lnTo>
                    <a:pt x="183949" y="1753807"/>
                  </a:lnTo>
                  <a:lnTo>
                    <a:pt x="196530" y="1705267"/>
                  </a:lnTo>
                  <a:lnTo>
                    <a:pt x="209208" y="1656752"/>
                  </a:lnTo>
                  <a:lnTo>
                    <a:pt x="221984" y="1608262"/>
                  </a:lnTo>
                  <a:lnTo>
                    <a:pt x="234858" y="1559798"/>
                  </a:lnTo>
                  <a:lnTo>
                    <a:pt x="247830" y="1511359"/>
                  </a:lnTo>
                  <a:lnTo>
                    <a:pt x="260899" y="1462947"/>
                  </a:lnTo>
                  <a:lnTo>
                    <a:pt x="274066" y="1414561"/>
                  </a:lnTo>
                  <a:lnTo>
                    <a:pt x="287330" y="1366201"/>
                  </a:lnTo>
                  <a:lnTo>
                    <a:pt x="300691" y="1317869"/>
                  </a:lnTo>
                  <a:lnTo>
                    <a:pt x="314150" y="1269563"/>
                  </a:lnTo>
                  <a:lnTo>
                    <a:pt x="327706" y="1221286"/>
                  </a:lnTo>
                  <a:lnTo>
                    <a:pt x="341359" y="1173036"/>
                  </a:lnTo>
                  <a:lnTo>
                    <a:pt x="355108" y="1124814"/>
                  </a:lnTo>
                  <a:lnTo>
                    <a:pt x="368955" y="1076621"/>
                  </a:lnTo>
                  <a:lnTo>
                    <a:pt x="380857" y="1032829"/>
                  </a:lnTo>
                  <a:lnTo>
                    <a:pt x="392156" y="986468"/>
                  </a:lnTo>
                  <a:lnTo>
                    <a:pt x="403024" y="937916"/>
                  </a:lnTo>
                  <a:lnTo>
                    <a:pt x="413634" y="887554"/>
                  </a:lnTo>
                  <a:lnTo>
                    <a:pt x="424157" y="835760"/>
                  </a:lnTo>
                  <a:lnTo>
                    <a:pt x="434767" y="782913"/>
                  </a:lnTo>
                  <a:lnTo>
                    <a:pt x="445636" y="729394"/>
                  </a:lnTo>
                  <a:lnTo>
                    <a:pt x="456938" y="675581"/>
                  </a:lnTo>
                  <a:lnTo>
                    <a:pt x="468843" y="621854"/>
                  </a:lnTo>
                  <a:lnTo>
                    <a:pt x="481526" y="568592"/>
                  </a:lnTo>
                  <a:lnTo>
                    <a:pt x="495158" y="516174"/>
                  </a:lnTo>
                  <a:lnTo>
                    <a:pt x="509913" y="464980"/>
                  </a:lnTo>
                  <a:lnTo>
                    <a:pt x="525962" y="415388"/>
                  </a:lnTo>
                  <a:lnTo>
                    <a:pt x="543479" y="367779"/>
                  </a:lnTo>
                  <a:lnTo>
                    <a:pt x="562635" y="322531"/>
                  </a:lnTo>
                  <a:lnTo>
                    <a:pt x="583605" y="280023"/>
                  </a:lnTo>
                  <a:lnTo>
                    <a:pt x="606559" y="240636"/>
                  </a:lnTo>
                  <a:lnTo>
                    <a:pt x="631854" y="204325"/>
                  </a:lnTo>
                  <a:lnTo>
                    <a:pt x="659236" y="171314"/>
                  </a:lnTo>
                  <a:lnTo>
                    <a:pt x="688591" y="141514"/>
                  </a:lnTo>
                  <a:lnTo>
                    <a:pt x="719810" y="114835"/>
                  </a:lnTo>
                  <a:lnTo>
                    <a:pt x="752780" y="91188"/>
                  </a:lnTo>
                  <a:lnTo>
                    <a:pt x="787390" y="70482"/>
                  </a:lnTo>
                  <a:lnTo>
                    <a:pt x="823529" y="52629"/>
                  </a:lnTo>
                  <a:lnTo>
                    <a:pt x="861085" y="37539"/>
                  </a:lnTo>
                  <a:lnTo>
                    <a:pt x="899947" y="25122"/>
                  </a:lnTo>
                  <a:lnTo>
                    <a:pt x="940003" y="15288"/>
                  </a:lnTo>
                  <a:lnTo>
                    <a:pt x="981142" y="7949"/>
                  </a:lnTo>
                  <a:lnTo>
                    <a:pt x="1023251" y="3014"/>
                  </a:lnTo>
                  <a:lnTo>
                    <a:pt x="1066221" y="394"/>
                  </a:lnTo>
                  <a:lnTo>
                    <a:pt x="1109939" y="0"/>
                  </a:lnTo>
                  <a:lnTo>
                    <a:pt x="1154294" y="1741"/>
                  </a:lnTo>
                  <a:lnTo>
                    <a:pt x="1199174" y="5528"/>
                  </a:lnTo>
                  <a:lnTo>
                    <a:pt x="1244468" y="11272"/>
                  </a:lnTo>
                  <a:lnTo>
                    <a:pt x="1290064" y="18882"/>
                  </a:lnTo>
                  <a:lnTo>
                    <a:pt x="1335852" y="28271"/>
                  </a:lnTo>
                  <a:lnTo>
                    <a:pt x="1381718" y="39347"/>
                  </a:lnTo>
                  <a:lnTo>
                    <a:pt x="1427553" y="52021"/>
                  </a:lnTo>
                  <a:lnTo>
                    <a:pt x="1473244" y="66204"/>
                  </a:lnTo>
                  <a:lnTo>
                    <a:pt x="1518681" y="81806"/>
                  </a:lnTo>
                  <a:lnTo>
                    <a:pt x="1563751" y="98738"/>
                  </a:lnTo>
                  <a:lnTo>
                    <a:pt x="1608343" y="116910"/>
                  </a:lnTo>
                  <a:lnTo>
                    <a:pt x="1652345" y="136232"/>
                  </a:lnTo>
                  <a:lnTo>
                    <a:pt x="1695647" y="156614"/>
                  </a:lnTo>
                  <a:lnTo>
                    <a:pt x="1738136" y="177968"/>
                  </a:lnTo>
                  <a:lnTo>
                    <a:pt x="1779702" y="200204"/>
                  </a:lnTo>
                  <a:lnTo>
                    <a:pt x="1820232" y="223231"/>
                  </a:lnTo>
                  <a:lnTo>
                    <a:pt x="1859616" y="246961"/>
                  </a:lnTo>
                  <a:lnTo>
                    <a:pt x="1897741" y="271304"/>
                  </a:lnTo>
                  <a:lnTo>
                    <a:pt x="1934497" y="296171"/>
                  </a:lnTo>
                  <a:lnTo>
                    <a:pt x="1969772" y="321470"/>
                  </a:lnTo>
                  <a:lnTo>
                    <a:pt x="2003454" y="347115"/>
                  </a:lnTo>
                  <a:lnTo>
                    <a:pt x="2035431" y="373013"/>
                  </a:lnTo>
                  <a:lnTo>
                    <a:pt x="2065594" y="399077"/>
                  </a:lnTo>
                  <a:lnTo>
                    <a:pt x="2093829" y="425216"/>
                  </a:lnTo>
                  <a:lnTo>
                    <a:pt x="2144072" y="477362"/>
                  </a:lnTo>
                  <a:lnTo>
                    <a:pt x="2199215" y="546273"/>
                  </a:lnTo>
                  <a:lnTo>
                    <a:pt x="2231918" y="590019"/>
                  </a:lnTo>
                  <a:lnTo>
                    <a:pt x="2264933" y="633471"/>
                  </a:lnTo>
                  <a:lnTo>
                    <a:pt x="2299223" y="675671"/>
                  </a:lnTo>
                  <a:lnTo>
                    <a:pt x="2335754" y="715660"/>
                  </a:lnTo>
                  <a:lnTo>
                    <a:pt x="2375491" y="752482"/>
                  </a:lnTo>
                  <a:lnTo>
                    <a:pt x="2413543" y="781666"/>
                  </a:lnTo>
                  <a:lnTo>
                    <a:pt x="2453679" y="807847"/>
                  </a:lnTo>
                  <a:lnTo>
                    <a:pt x="2495371" y="831786"/>
                  </a:lnTo>
                  <a:lnTo>
                    <a:pt x="2538086" y="854245"/>
                  </a:lnTo>
                  <a:lnTo>
                    <a:pt x="2624472" y="897772"/>
                  </a:lnTo>
                  <a:lnTo>
                    <a:pt x="2667082" y="920363"/>
                  </a:lnTo>
                  <a:lnTo>
                    <a:pt x="2708596" y="944523"/>
                  </a:lnTo>
                  <a:lnTo>
                    <a:pt x="2748486" y="971013"/>
                  </a:lnTo>
                  <a:lnTo>
                    <a:pt x="2786220" y="1000596"/>
                  </a:lnTo>
                  <a:lnTo>
                    <a:pt x="2822246" y="1034854"/>
                  </a:lnTo>
                  <a:lnTo>
                    <a:pt x="2854444" y="1072140"/>
                  </a:lnTo>
                  <a:lnTo>
                    <a:pt x="2882937" y="1112148"/>
                  </a:lnTo>
                  <a:lnTo>
                    <a:pt x="2907847" y="1154569"/>
                  </a:lnTo>
                  <a:lnTo>
                    <a:pt x="2929299" y="1199094"/>
                  </a:lnTo>
                  <a:lnTo>
                    <a:pt x="2947414" y="1245415"/>
                  </a:lnTo>
                  <a:lnTo>
                    <a:pt x="2962316" y="1293224"/>
                  </a:lnTo>
                  <a:lnTo>
                    <a:pt x="2974128" y="1342212"/>
                  </a:lnTo>
                  <a:lnTo>
                    <a:pt x="2982973" y="1392073"/>
                  </a:lnTo>
                  <a:lnTo>
                    <a:pt x="2988974" y="1442496"/>
                  </a:lnTo>
                  <a:lnTo>
                    <a:pt x="2992254" y="1493175"/>
                  </a:lnTo>
                  <a:lnTo>
                    <a:pt x="2992936" y="1543801"/>
                  </a:lnTo>
                  <a:lnTo>
                    <a:pt x="2991142" y="1594065"/>
                  </a:lnTo>
                  <a:lnTo>
                    <a:pt x="2987155" y="1643599"/>
                  </a:lnTo>
                  <a:lnTo>
                    <a:pt x="2981174" y="1692924"/>
                  </a:lnTo>
                  <a:lnTo>
                    <a:pt x="2973227" y="1741965"/>
                  </a:lnTo>
                  <a:lnTo>
                    <a:pt x="2963342" y="1790653"/>
                  </a:lnTo>
                  <a:lnTo>
                    <a:pt x="2951547" y="1838914"/>
                  </a:lnTo>
                  <a:lnTo>
                    <a:pt x="2937871" y="1886676"/>
                  </a:lnTo>
                  <a:lnTo>
                    <a:pt x="2922341" y="1933868"/>
                  </a:lnTo>
                  <a:lnTo>
                    <a:pt x="2904985" y="1980417"/>
                  </a:lnTo>
                  <a:lnTo>
                    <a:pt x="2885832" y="2026251"/>
                  </a:lnTo>
                  <a:lnTo>
                    <a:pt x="2864909" y="2071299"/>
                  </a:lnTo>
                  <a:lnTo>
                    <a:pt x="2842244" y="2115487"/>
                  </a:lnTo>
                  <a:lnTo>
                    <a:pt x="2817866" y="2158744"/>
                  </a:lnTo>
                  <a:lnTo>
                    <a:pt x="2791803" y="2200998"/>
                  </a:lnTo>
                  <a:lnTo>
                    <a:pt x="2764082" y="2242177"/>
                  </a:lnTo>
                  <a:lnTo>
                    <a:pt x="2734731" y="2282209"/>
                  </a:lnTo>
                  <a:lnTo>
                    <a:pt x="2703779" y="2321021"/>
                  </a:lnTo>
                  <a:lnTo>
                    <a:pt x="2671831" y="2358183"/>
                  </a:lnTo>
                  <a:lnTo>
                    <a:pt x="2638735" y="2394711"/>
                  </a:lnTo>
                  <a:lnTo>
                    <a:pt x="2604989" y="2430878"/>
                  </a:lnTo>
                  <a:lnTo>
                    <a:pt x="2571090" y="2466960"/>
                  </a:lnTo>
                  <a:lnTo>
                    <a:pt x="2537534" y="2503230"/>
                  </a:lnTo>
                  <a:lnTo>
                    <a:pt x="2504819" y="2539962"/>
                  </a:lnTo>
                  <a:lnTo>
                    <a:pt x="2473440" y="2577431"/>
                  </a:lnTo>
                  <a:lnTo>
                    <a:pt x="2443896" y="2615911"/>
                  </a:lnTo>
                  <a:lnTo>
                    <a:pt x="2416683" y="2655676"/>
                  </a:lnTo>
                  <a:lnTo>
                    <a:pt x="2392298" y="2697001"/>
                  </a:lnTo>
                  <a:lnTo>
                    <a:pt x="2371237" y="2740159"/>
                  </a:lnTo>
                  <a:lnTo>
                    <a:pt x="2353997" y="2785424"/>
                  </a:lnTo>
                  <a:lnTo>
                    <a:pt x="2340520" y="2835182"/>
                  </a:lnTo>
                  <a:lnTo>
                    <a:pt x="2331375" y="2885805"/>
                  </a:lnTo>
                  <a:lnTo>
                    <a:pt x="2325413" y="2937078"/>
                  </a:lnTo>
                  <a:lnTo>
                    <a:pt x="2321485" y="2988784"/>
                  </a:lnTo>
                  <a:lnTo>
                    <a:pt x="2318442" y="3040706"/>
                  </a:lnTo>
                  <a:lnTo>
                    <a:pt x="2315138" y="3092629"/>
                  </a:lnTo>
                  <a:lnTo>
                    <a:pt x="2310422" y="3144335"/>
                  </a:lnTo>
                  <a:lnTo>
                    <a:pt x="2303482" y="3194480"/>
                  </a:lnTo>
                  <a:lnTo>
                    <a:pt x="2293883" y="3244304"/>
                  </a:lnTo>
                  <a:lnTo>
                    <a:pt x="2281596" y="3293573"/>
                  </a:lnTo>
                  <a:lnTo>
                    <a:pt x="2266589" y="3342052"/>
                  </a:lnTo>
                  <a:lnTo>
                    <a:pt x="2248831" y="3389509"/>
                  </a:lnTo>
                  <a:lnTo>
                    <a:pt x="2228294" y="3435709"/>
                  </a:lnTo>
                  <a:lnTo>
                    <a:pt x="2204945" y="3480419"/>
                  </a:lnTo>
                  <a:lnTo>
                    <a:pt x="2178754" y="3523405"/>
                  </a:lnTo>
                  <a:lnTo>
                    <a:pt x="2149692" y="3564432"/>
                  </a:lnTo>
                  <a:lnTo>
                    <a:pt x="2117726" y="3603268"/>
                  </a:lnTo>
                  <a:lnTo>
                    <a:pt x="2082828" y="3639678"/>
                  </a:lnTo>
                  <a:lnTo>
                    <a:pt x="2044943" y="3673181"/>
                  </a:lnTo>
                  <a:lnTo>
                    <a:pt x="2004279" y="3703458"/>
                  </a:lnTo>
                  <a:lnTo>
                    <a:pt x="1961195" y="3730276"/>
                  </a:lnTo>
                  <a:lnTo>
                    <a:pt x="1916051" y="3753406"/>
                  </a:lnTo>
                  <a:lnTo>
                    <a:pt x="1869207" y="3772616"/>
                  </a:lnTo>
                  <a:lnTo>
                    <a:pt x="1821023" y="3787675"/>
                  </a:lnTo>
                  <a:lnTo>
                    <a:pt x="1771858" y="3798352"/>
                  </a:lnTo>
                  <a:lnTo>
                    <a:pt x="1722071" y="3804415"/>
                  </a:lnTo>
                  <a:lnTo>
                    <a:pt x="1672023" y="3805634"/>
                  </a:lnTo>
                  <a:close/>
                </a:path>
              </a:pathLst>
            </a:custGeom>
            <a:solidFill>
              <a:srgbClr val="C2CF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097330" y="5422024"/>
              <a:ext cx="1790700" cy="2374900"/>
            </a:xfrm>
            <a:custGeom>
              <a:avLst/>
              <a:gdLst/>
              <a:ahLst/>
              <a:cxnLst/>
              <a:rect l="l" t="t" r="r" b="b"/>
              <a:pathLst>
                <a:path w="1790700" h="2374900">
                  <a:moveTo>
                    <a:pt x="1179440" y="2374287"/>
                  </a:moveTo>
                  <a:lnTo>
                    <a:pt x="1129840" y="2370663"/>
                  </a:lnTo>
                  <a:lnTo>
                    <a:pt x="1080781" y="2362295"/>
                  </a:lnTo>
                  <a:lnTo>
                    <a:pt x="1032707" y="2349324"/>
                  </a:lnTo>
                  <a:lnTo>
                    <a:pt x="986064" y="2331888"/>
                  </a:lnTo>
                  <a:lnTo>
                    <a:pt x="941297" y="2310127"/>
                  </a:lnTo>
                  <a:lnTo>
                    <a:pt x="898852" y="2284181"/>
                  </a:lnTo>
                  <a:lnTo>
                    <a:pt x="859172" y="2254190"/>
                  </a:lnTo>
                  <a:lnTo>
                    <a:pt x="822705" y="2220294"/>
                  </a:lnTo>
                  <a:lnTo>
                    <a:pt x="790621" y="2184425"/>
                  </a:lnTo>
                  <a:lnTo>
                    <a:pt x="760463" y="2146623"/>
                  </a:lnTo>
                  <a:lnTo>
                    <a:pt x="731057" y="2108166"/>
                  </a:lnTo>
                  <a:lnTo>
                    <a:pt x="701228" y="2070333"/>
                  </a:lnTo>
                  <a:lnTo>
                    <a:pt x="669803" y="2034402"/>
                  </a:lnTo>
                  <a:lnTo>
                    <a:pt x="635608" y="2001651"/>
                  </a:lnTo>
                  <a:lnTo>
                    <a:pt x="597467" y="1973359"/>
                  </a:lnTo>
                  <a:lnTo>
                    <a:pt x="556830" y="1951561"/>
                  </a:lnTo>
                  <a:lnTo>
                    <a:pt x="513689" y="1934729"/>
                  </a:lnTo>
                  <a:lnTo>
                    <a:pt x="468805" y="1921442"/>
                  </a:lnTo>
                  <a:lnTo>
                    <a:pt x="422943" y="1910285"/>
                  </a:lnTo>
                  <a:lnTo>
                    <a:pt x="376865" y="1899838"/>
                  </a:lnTo>
                  <a:lnTo>
                    <a:pt x="331335" y="1888684"/>
                  </a:lnTo>
                  <a:lnTo>
                    <a:pt x="287116" y="1875405"/>
                  </a:lnTo>
                  <a:lnTo>
                    <a:pt x="244971" y="1858583"/>
                  </a:lnTo>
                  <a:lnTo>
                    <a:pt x="205663" y="1836800"/>
                  </a:lnTo>
                  <a:lnTo>
                    <a:pt x="169955" y="1808637"/>
                  </a:lnTo>
                  <a:lnTo>
                    <a:pt x="139610" y="1773982"/>
                  </a:lnTo>
                  <a:lnTo>
                    <a:pt x="116457" y="1735155"/>
                  </a:lnTo>
                  <a:lnTo>
                    <a:pt x="99859" y="1692918"/>
                  </a:lnTo>
                  <a:lnTo>
                    <a:pt x="89179" y="1648033"/>
                  </a:lnTo>
                  <a:lnTo>
                    <a:pt x="83779" y="1601261"/>
                  </a:lnTo>
                  <a:lnTo>
                    <a:pt x="83022" y="1553364"/>
                  </a:lnTo>
                  <a:lnTo>
                    <a:pt x="86271" y="1505103"/>
                  </a:lnTo>
                  <a:lnTo>
                    <a:pt x="92888" y="1457239"/>
                  </a:lnTo>
                  <a:lnTo>
                    <a:pt x="102237" y="1410535"/>
                  </a:lnTo>
                  <a:lnTo>
                    <a:pt x="113359" y="1364651"/>
                  </a:lnTo>
                  <a:lnTo>
                    <a:pt x="125155" y="1318578"/>
                  </a:lnTo>
                  <a:lnTo>
                    <a:pt x="136772" y="1272367"/>
                  </a:lnTo>
                  <a:lnTo>
                    <a:pt x="147357" y="1226068"/>
                  </a:lnTo>
                  <a:lnTo>
                    <a:pt x="156056" y="1179733"/>
                  </a:lnTo>
                  <a:lnTo>
                    <a:pt x="162017" y="1133413"/>
                  </a:lnTo>
                  <a:lnTo>
                    <a:pt x="164386" y="1087158"/>
                  </a:lnTo>
                  <a:lnTo>
                    <a:pt x="162311" y="1041019"/>
                  </a:lnTo>
                  <a:lnTo>
                    <a:pt x="154939" y="995048"/>
                  </a:lnTo>
                  <a:lnTo>
                    <a:pt x="142186" y="950708"/>
                  </a:lnTo>
                  <a:lnTo>
                    <a:pt x="125246" y="907792"/>
                  </a:lnTo>
                  <a:lnTo>
                    <a:pt x="105623" y="865760"/>
                  </a:lnTo>
                  <a:lnTo>
                    <a:pt x="84822" y="824072"/>
                  </a:lnTo>
                  <a:lnTo>
                    <a:pt x="64348" y="782188"/>
                  </a:lnTo>
                  <a:lnTo>
                    <a:pt x="45706" y="739567"/>
                  </a:lnTo>
                  <a:lnTo>
                    <a:pt x="28806" y="692755"/>
                  </a:lnTo>
                  <a:lnTo>
                    <a:pt x="15927" y="647651"/>
                  </a:lnTo>
                  <a:lnTo>
                    <a:pt x="6928" y="604237"/>
                  </a:lnTo>
                  <a:lnTo>
                    <a:pt x="1666" y="562497"/>
                  </a:lnTo>
                  <a:lnTo>
                    <a:pt x="0" y="522411"/>
                  </a:lnTo>
                  <a:lnTo>
                    <a:pt x="1786" y="483963"/>
                  </a:lnTo>
                  <a:lnTo>
                    <a:pt x="15149" y="411908"/>
                  </a:lnTo>
                  <a:lnTo>
                    <a:pt x="40619" y="346189"/>
                  </a:lnTo>
                  <a:lnTo>
                    <a:pt x="77059" y="286665"/>
                  </a:lnTo>
                  <a:lnTo>
                    <a:pt x="123331" y="233194"/>
                  </a:lnTo>
                  <a:lnTo>
                    <a:pt x="178299" y="185634"/>
                  </a:lnTo>
                  <a:lnTo>
                    <a:pt x="240825" y="143844"/>
                  </a:lnTo>
                  <a:lnTo>
                    <a:pt x="274567" y="125067"/>
                  </a:lnTo>
                  <a:lnTo>
                    <a:pt x="309773" y="107681"/>
                  </a:lnTo>
                  <a:lnTo>
                    <a:pt x="346299" y="91665"/>
                  </a:lnTo>
                  <a:lnTo>
                    <a:pt x="384005" y="77003"/>
                  </a:lnTo>
                  <a:lnTo>
                    <a:pt x="422748" y="63678"/>
                  </a:lnTo>
                  <a:lnTo>
                    <a:pt x="462385" y="51670"/>
                  </a:lnTo>
                  <a:lnTo>
                    <a:pt x="502775" y="40963"/>
                  </a:lnTo>
                  <a:lnTo>
                    <a:pt x="543775" y="31539"/>
                  </a:lnTo>
                  <a:lnTo>
                    <a:pt x="585244" y="23380"/>
                  </a:lnTo>
                  <a:lnTo>
                    <a:pt x="627039" y="16468"/>
                  </a:lnTo>
                  <a:lnTo>
                    <a:pt x="669018" y="10786"/>
                  </a:lnTo>
                  <a:lnTo>
                    <a:pt x="711038" y="6316"/>
                  </a:lnTo>
                  <a:lnTo>
                    <a:pt x="752959" y="3040"/>
                  </a:lnTo>
                  <a:lnTo>
                    <a:pt x="794638" y="940"/>
                  </a:lnTo>
                  <a:lnTo>
                    <a:pt x="835932" y="0"/>
                  </a:lnTo>
                  <a:lnTo>
                    <a:pt x="876699" y="200"/>
                  </a:lnTo>
                  <a:lnTo>
                    <a:pt x="916798" y="1523"/>
                  </a:lnTo>
                  <a:lnTo>
                    <a:pt x="956086" y="3952"/>
                  </a:lnTo>
                  <a:lnTo>
                    <a:pt x="994421" y="7469"/>
                  </a:lnTo>
                  <a:lnTo>
                    <a:pt x="1067664" y="17695"/>
                  </a:lnTo>
                  <a:lnTo>
                    <a:pt x="1135389" y="32059"/>
                  </a:lnTo>
                  <a:lnTo>
                    <a:pt x="1180939" y="45096"/>
                  </a:lnTo>
                  <a:lnTo>
                    <a:pt x="1225532" y="60809"/>
                  </a:lnTo>
                  <a:lnTo>
                    <a:pt x="1269083" y="79089"/>
                  </a:lnTo>
                  <a:lnTo>
                    <a:pt x="1311505" y="99827"/>
                  </a:lnTo>
                  <a:lnTo>
                    <a:pt x="1352714" y="122913"/>
                  </a:lnTo>
                  <a:lnTo>
                    <a:pt x="1392621" y="148238"/>
                  </a:lnTo>
                  <a:lnTo>
                    <a:pt x="1431143" y="175693"/>
                  </a:lnTo>
                  <a:lnTo>
                    <a:pt x="1468192" y="205169"/>
                  </a:lnTo>
                  <a:lnTo>
                    <a:pt x="1503682" y="236556"/>
                  </a:lnTo>
                  <a:lnTo>
                    <a:pt x="1537528" y="269746"/>
                  </a:lnTo>
                  <a:lnTo>
                    <a:pt x="1569643" y="304629"/>
                  </a:lnTo>
                  <a:lnTo>
                    <a:pt x="1599942" y="341095"/>
                  </a:lnTo>
                  <a:lnTo>
                    <a:pt x="1628337" y="379036"/>
                  </a:lnTo>
                  <a:lnTo>
                    <a:pt x="1654745" y="418342"/>
                  </a:lnTo>
                  <a:lnTo>
                    <a:pt x="1679077" y="458904"/>
                  </a:lnTo>
                  <a:lnTo>
                    <a:pt x="1701249" y="500613"/>
                  </a:lnTo>
                  <a:lnTo>
                    <a:pt x="1721174" y="543359"/>
                  </a:lnTo>
                  <a:lnTo>
                    <a:pt x="1738766" y="587034"/>
                  </a:lnTo>
                  <a:lnTo>
                    <a:pt x="1753939" y="631528"/>
                  </a:lnTo>
                  <a:lnTo>
                    <a:pt x="1766607" y="676731"/>
                  </a:lnTo>
                  <a:lnTo>
                    <a:pt x="1776684" y="722535"/>
                  </a:lnTo>
                  <a:lnTo>
                    <a:pt x="1784084" y="768831"/>
                  </a:lnTo>
                  <a:lnTo>
                    <a:pt x="1788722" y="815508"/>
                  </a:lnTo>
                  <a:lnTo>
                    <a:pt x="1790510" y="862459"/>
                  </a:lnTo>
                  <a:lnTo>
                    <a:pt x="1789363" y="909572"/>
                  </a:lnTo>
                  <a:lnTo>
                    <a:pt x="1785195" y="956740"/>
                  </a:lnTo>
                  <a:lnTo>
                    <a:pt x="1778199" y="1003833"/>
                  </a:lnTo>
                  <a:lnTo>
                    <a:pt x="1769143" y="1050594"/>
                  </a:lnTo>
                  <a:lnTo>
                    <a:pt x="1758701" y="1097133"/>
                  </a:lnTo>
                  <a:lnTo>
                    <a:pt x="1736346" y="1189992"/>
                  </a:lnTo>
                  <a:lnTo>
                    <a:pt x="1725779" y="1236532"/>
                  </a:lnTo>
                  <a:lnTo>
                    <a:pt x="1716517" y="1283292"/>
                  </a:lnTo>
                  <a:lnTo>
                    <a:pt x="1709232" y="1330385"/>
                  </a:lnTo>
                  <a:lnTo>
                    <a:pt x="1704291" y="1380046"/>
                  </a:lnTo>
                  <a:lnTo>
                    <a:pt x="1701733" y="1430076"/>
                  </a:lnTo>
                  <a:lnTo>
                    <a:pt x="1701049" y="1480377"/>
                  </a:lnTo>
                  <a:lnTo>
                    <a:pt x="1701733" y="1530855"/>
                  </a:lnTo>
                  <a:lnTo>
                    <a:pt x="1703278" y="1581412"/>
                  </a:lnTo>
                  <a:lnTo>
                    <a:pt x="1705176" y="1631954"/>
                  </a:lnTo>
                  <a:lnTo>
                    <a:pt x="1706920" y="1682385"/>
                  </a:lnTo>
                  <a:lnTo>
                    <a:pt x="1708003" y="1732607"/>
                  </a:lnTo>
                  <a:lnTo>
                    <a:pt x="1707917" y="1782527"/>
                  </a:lnTo>
                  <a:lnTo>
                    <a:pt x="1706157" y="1832047"/>
                  </a:lnTo>
                  <a:lnTo>
                    <a:pt x="1702213" y="1881073"/>
                  </a:lnTo>
                  <a:lnTo>
                    <a:pt x="1695580" y="1929507"/>
                  </a:lnTo>
                  <a:lnTo>
                    <a:pt x="1685749" y="1977255"/>
                  </a:lnTo>
                  <a:lnTo>
                    <a:pt x="1672214" y="2024220"/>
                  </a:lnTo>
                  <a:lnTo>
                    <a:pt x="1654468" y="2070306"/>
                  </a:lnTo>
                  <a:lnTo>
                    <a:pt x="1632111" y="2114759"/>
                  </a:lnTo>
                  <a:lnTo>
                    <a:pt x="1605388" y="2156694"/>
                  </a:lnTo>
                  <a:lnTo>
                    <a:pt x="1574665" y="2195822"/>
                  </a:lnTo>
                  <a:lnTo>
                    <a:pt x="1540309" y="2231852"/>
                  </a:lnTo>
                  <a:lnTo>
                    <a:pt x="1502690" y="2264495"/>
                  </a:lnTo>
                  <a:lnTo>
                    <a:pt x="1462173" y="2293460"/>
                  </a:lnTo>
                  <a:lnTo>
                    <a:pt x="1419126" y="2318458"/>
                  </a:lnTo>
                  <a:lnTo>
                    <a:pt x="1373917" y="2339198"/>
                  </a:lnTo>
                  <a:lnTo>
                    <a:pt x="1326913" y="2355391"/>
                  </a:lnTo>
                  <a:lnTo>
                    <a:pt x="1278482" y="2366746"/>
                  </a:lnTo>
                  <a:lnTo>
                    <a:pt x="1229136" y="2373028"/>
                  </a:lnTo>
                  <a:lnTo>
                    <a:pt x="1179440" y="2374287"/>
                  </a:lnTo>
                  <a:close/>
                </a:path>
              </a:pathLst>
            </a:custGeom>
            <a:solidFill>
              <a:srgbClr val="092F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71563" y="6613346"/>
              <a:ext cx="1507490" cy="2030730"/>
            </a:xfrm>
            <a:custGeom>
              <a:avLst/>
              <a:gdLst/>
              <a:ahLst/>
              <a:cxnLst/>
              <a:rect l="l" t="t" r="r" b="b"/>
              <a:pathLst>
                <a:path w="1507489" h="2030729">
                  <a:moveTo>
                    <a:pt x="669467" y="1483182"/>
                  </a:moveTo>
                  <a:lnTo>
                    <a:pt x="657301" y="1403477"/>
                  </a:lnTo>
                  <a:lnTo>
                    <a:pt x="638886" y="1357591"/>
                  </a:lnTo>
                  <a:lnTo>
                    <a:pt x="613981" y="1319199"/>
                  </a:lnTo>
                  <a:lnTo>
                    <a:pt x="583971" y="1288364"/>
                  </a:lnTo>
                  <a:lnTo>
                    <a:pt x="550240" y="1265097"/>
                  </a:lnTo>
                  <a:lnTo>
                    <a:pt x="514146" y="1249438"/>
                  </a:lnTo>
                  <a:lnTo>
                    <a:pt x="424903" y="1240409"/>
                  </a:lnTo>
                  <a:lnTo>
                    <a:pt x="372338" y="1246416"/>
                  </a:lnTo>
                  <a:lnTo>
                    <a:pt x="319620" y="1255636"/>
                  </a:lnTo>
                  <a:lnTo>
                    <a:pt x="266928" y="1264183"/>
                  </a:lnTo>
                  <a:lnTo>
                    <a:pt x="214452" y="1268247"/>
                  </a:lnTo>
                  <a:lnTo>
                    <a:pt x="184188" y="1267917"/>
                  </a:lnTo>
                  <a:lnTo>
                    <a:pt x="153873" y="1269098"/>
                  </a:lnTo>
                  <a:lnTo>
                    <a:pt x="95504" y="1291831"/>
                  </a:lnTo>
                  <a:lnTo>
                    <a:pt x="60020" y="1333309"/>
                  </a:lnTo>
                  <a:lnTo>
                    <a:pt x="25971" y="1401445"/>
                  </a:lnTo>
                  <a:lnTo>
                    <a:pt x="10109" y="1451838"/>
                  </a:lnTo>
                  <a:lnTo>
                    <a:pt x="1651" y="1501190"/>
                  </a:lnTo>
                  <a:lnTo>
                    <a:pt x="0" y="1549044"/>
                  </a:lnTo>
                  <a:lnTo>
                    <a:pt x="4533" y="1594929"/>
                  </a:lnTo>
                  <a:lnTo>
                    <a:pt x="14668" y="1638388"/>
                  </a:lnTo>
                  <a:lnTo>
                    <a:pt x="29781" y="1678965"/>
                  </a:lnTo>
                  <a:lnTo>
                    <a:pt x="49276" y="1716176"/>
                  </a:lnTo>
                  <a:lnTo>
                    <a:pt x="72517" y="1749577"/>
                  </a:lnTo>
                  <a:lnTo>
                    <a:pt x="98933" y="1778698"/>
                  </a:lnTo>
                  <a:lnTo>
                    <a:pt x="157111" y="1827377"/>
                  </a:lnTo>
                  <a:lnTo>
                    <a:pt x="190792" y="1859534"/>
                  </a:lnTo>
                  <a:lnTo>
                    <a:pt x="227736" y="1896211"/>
                  </a:lnTo>
                  <a:lnTo>
                    <a:pt x="266750" y="1934070"/>
                  </a:lnTo>
                  <a:lnTo>
                    <a:pt x="306641" y="1969782"/>
                  </a:lnTo>
                  <a:lnTo>
                    <a:pt x="346227" y="2000008"/>
                  </a:lnTo>
                  <a:lnTo>
                    <a:pt x="384302" y="2021408"/>
                  </a:lnTo>
                  <a:lnTo>
                    <a:pt x="419684" y="2030641"/>
                  </a:lnTo>
                  <a:lnTo>
                    <a:pt x="451180" y="2024380"/>
                  </a:lnTo>
                  <a:lnTo>
                    <a:pt x="481672" y="1998713"/>
                  </a:lnTo>
                  <a:lnTo>
                    <a:pt x="506755" y="1959813"/>
                  </a:lnTo>
                  <a:lnTo>
                    <a:pt x="526859" y="1912454"/>
                  </a:lnTo>
                  <a:lnTo>
                    <a:pt x="542455" y="1861426"/>
                  </a:lnTo>
                  <a:lnTo>
                    <a:pt x="555244" y="1809445"/>
                  </a:lnTo>
                  <a:lnTo>
                    <a:pt x="568210" y="1757413"/>
                  </a:lnTo>
                  <a:lnTo>
                    <a:pt x="583603" y="1707362"/>
                  </a:lnTo>
                  <a:lnTo>
                    <a:pt x="603694" y="1661337"/>
                  </a:lnTo>
                  <a:lnTo>
                    <a:pt x="618045" y="1636915"/>
                  </a:lnTo>
                  <a:lnTo>
                    <a:pt x="633095" y="1613306"/>
                  </a:lnTo>
                  <a:lnTo>
                    <a:pt x="647204" y="1588820"/>
                  </a:lnTo>
                  <a:lnTo>
                    <a:pt x="658749" y="1561744"/>
                  </a:lnTo>
                  <a:lnTo>
                    <a:pt x="665264" y="1536407"/>
                  </a:lnTo>
                  <a:lnTo>
                    <a:pt x="668718" y="1509953"/>
                  </a:lnTo>
                  <a:lnTo>
                    <a:pt x="669467" y="1483182"/>
                  </a:lnTo>
                  <a:close/>
                </a:path>
                <a:path w="1507489" h="2030729">
                  <a:moveTo>
                    <a:pt x="1507299" y="833018"/>
                  </a:moveTo>
                  <a:lnTo>
                    <a:pt x="1506067" y="784440"/>
                  </a:lnTo>
                  <a:lnTo>
                    <a:pt x="1502244" y="736066"/>
                  </a:lnTo>
                  <a:lnTo>
                    <a:pt x="1496364" y="687857"/>
                  </a:lnTo>
                  <a:lnTo>
                    <a:pt x="1489011" y="639762"/>
                  </a:lnTo>
                  <a:lnTo>
                    <a:pt x="1480718" y="591718"/>
                  </a:lnTo>
                  <a:lnTo>
                    <a:pt x="1472057" y="543687"/>
                  </a:lnTo>
                  <a:lnTo>
                    <a:pt x="1463586" y="495617"/>
                  </a:lnTo>
                  <a:lnTo>
                    <a:pt x="1455864" y="447459"/>
                  </a:lnTo>
                  <a:lnTo>
                    <a:pt x="1449438" y="399148"/>
                  </a:lnTo>
                  <a:lnTo>
                    <a:pt x="1444879" y="350647"/>
                  </a:lnTo>
                  <a:lnTo>
                    <a:pt x="1441577" y="294551"/>
                  </a:lnTo>
                  <a:lnTo>
                    <a:pt x="1436560" y="238518"/>
                  </a:lnTo>
                  <a:lnTo>
                    <a:pt x="1425244" y="184480"/>
                  </a:lnTo>
                  <a:lnTo>
                    <a:pt x="1403070" y="134353"/>
                  </a:lnTo>
                  <a:lnTo>
                    <a:pt x="1370241" y="93764"/>
                  </a:lnTo>
                  <a:lnTo>
                    <a:pt x="1329461" y="60680"/>
                  </a:lnTo>
                  <a:lnTo>
                    <a:pt x="1283627" y="33832"/>
                  </a:lnTo>
                  <a:lnTo>
                    <a:pt x="1238618" y="15087"/>
                  </a:lnTo>
                  <a:lnTo>
                    <a:pt x="1194587" y="3975"/>
                  </a:lnTo>
                  <a:lnTo>
                    <a:pt x="1151724" y="0"/>
                  </a:lnTo>
                  <a:lnTo>
                    <a:pt x="1110234" y="2692"/>
                  </a:lnTo>
                  <a:lnTo>
                    <a:pt x="1070279" y="11569"/>
                  </a:lnTo>
                  <a:lnTo>
                    <a:pt x="1032052" y="26162"/>
                  </a:lnTo>
                  <a:lnTo>
                    <a:pt x="995743" y="45986"/>
                  </a:lnTo>
                  <a:lnTo>
                    <a:pt x="961529" y="70573"/>
                  </a:lnTo>
                  <a:lnTo>
                    <a:pt x="929601" y="99428"/>
                  </a:lnTo>
                  <a:lnTo>
                    <a:pt x="900137" y="132080"/>
                  </a:lnTo>
                  <a:lnTo>
                    <a:pt x="873328" y="168059"/>
                  </a:lnTo>
                  <a:lnTo>
                    <a:pt x="849363" y="206870"/>
                  </a:lnTo>
                  <a:lnTo>
                    <a:pt x="828421" y="248056"/>
                  </a:lnTo>
                  <a:lnTo>
                    <a:pt x="810679" y="291122"/>
                  </a:lnTo>
                  <a:lnTo>
                    <a:pt x="795845" y="327748"/>
                  </a:lnTo>
                  <a:lnTo>
                    <a:pt x="776884" y="368808"/>
                  </a:lnTo>
                  <a:lnTo>
                    <a:pt x="754799" y="413550"/>
                  </a:lnTo>
                  <a:lnTo>
                    <a:pt x="705231" y="511035"/>
                  </a:lnTo>
                  <a:lnTo>
                    <a:pt x="679729" y="562279"/>
                  </a:lnTo>
                  <a:lnTo>
                    <a:pt x="655104" y="614184"/>
                  </a:lnTo>
                  <a:lnTo>
                    <a:pt x="632333" y="666000"/>
                  </a:lnTo>
                  <a:lnTo>
                    <a:pt x="612432" y="716965"/>
                  </a:lnTo>
                  <a:lnTo>
                    <a:pt x="596379" y="766318"/>
                  </a:lnTo>
                  <a:lnTo>
                    <a:pt x="585190" y="813320"/>
                  </a:lnTo>
                  <a:lnTo>
                    <a:pt x="579843" y="857199"/>
                  </a:lnTo>
                  <a:lnTo>
                    <a:pt x="581367" y="897216"/>
                  </a:lnTo>
                  <a:lnTo>
                    <a:pt x="616204" y="975093"/>
                  </a:lnTo>
                  <a:lnTo>
                    <a:pt x="651852" y="1009357"/>
                  </a:lnTo>
                  <a:lnTo>
                    <a:pt x="694880" y="1036256"/>
                  </a:lnTo>
                  <a:lnTo>
                    <a:pt x="742480" y="1056665"/>
                  </a:lnTo>
                  <a:lnTo>
                    <a:pt x="791832" y="1071410"/>
                  </a:lnTo>
                  <a:lnTo>
                    <a:pt x="841578" y="1082687"/>
                  </a:lnTo>
                  <a:lnTo>
                    <a:pt x="891552" y="1093635"/>
                  </a:lnTo>
                  <a:lnTo>
                    <a:pt x="940714" y="1106551"/>
                  </a:lnTo>
                  <a:lnTo>
                    <a:pt x="987996" y="1123721"/>
                  </a:lnTo>
                  <a:lnTo>
                    <a:pt x="1032383" y="1147432"/>
                  </a:lnTo>
                  <a:lnTo>
                    <a:pt x="1062532" y="1169492"/>
                  </a:lnTo>
                  <a:lnTo>
                    <a:pt x="1091895" y="1192847"/>
                  </a:lnTo>
                  <a:lnTo>
                    <a:pt x="1122184" y="1214272"/>
                  </a:lnTo>
                  <a:lnTo>
                    <a:pt x="1155153" y="1230528"/>
                  </a:lnTo>
                  <a:lnTo>
                    <a:pt x="1185481" y="1237907"/>
                  </a:lnTo>
                  <a:lnTo>
                    <a:pt x="1216723" y="1239342"/>
                  </a:lnTo>
                  <a:lnTo>
                    <a:pt x="1248029" y="1235633"/>
                  </a:lnTo>
                  <a:lnTo>
                    <a:pt x="1322247" y="1208252"/>
                  </a:lnTo>
                  <a:lnTo>
                    <a:pt x="1361224" y="1182116"/>
                  </a:lnTo>
                  <a:lnTo>
                    <a:pt x="1395488" y="1150048"/>
                  </a:lnTo>
                  <a:lnTo>
                    <a:pt x="1425105" y="1112926"/>
                  </a:lnTo>
                  <a:lnTo>
                    <a:pt x="1450098" y="1071626"/>
                  </a:lnTo>
                  <a:lnTo>
                    <a:pt x="1470520" y="1027023"/>
                  </a:lnTo>
                  <a:lnTo>
                    <a:pt x="1486408" y="979995"/>
                  </a:lnTo>
                  <a:lnTo>
                    <a:pt x="1497799" y="931392"/>
                  </a:lnTo>
                  <a:lnTo>
                    <a:pt x="1504746" y="882116"/>
                  </a:lnTo>
                  <a:lnTo>
                    <a:pt x="1507299" y="833018"/>
                  </a:lnTo>
                  <a:close/>
                </a:path>
              </a:pathLst>
            </a:custGeom>
            <a:solidFill>
              <a:srgbClr val="5D9AC8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3" name="object 3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62303" y="0"/>
            <a:ext cx="10625696" cy="10154054"/>
          </a:xfrm>
          <a:prstGeom prst="rect">
            <a:avLst/>
          </a:prstGeom>
        </p:spPr>
      </p:pic>
      <p:sp>
        <p:nvSpPr>
          <p:cNvPr id="34" name="object 3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90"/>
              <a:t>A</a:t>
            </a:r>
            <a:r>
              <a:rPr dirty="0" spc="-225"/>
              <a:t> </a:t>
            </a:r>
            <a:r>
              <a:rPr dirty="0"/>
              <a:t>fictional,</a:t>
            </a:r>
            <a:r>
              <a:rPr dirty="0" spc="-220"/>
              <a:t> </a:t>
            </a:r>
            <a:r>
              <a:rPr dirty="0"/>
              <a:t>realistic</a:t>
            </a:r>
            <a:r>
              <a:rPr dirty="0" spc="-220"/>
              <a:t> </a:t>
            </a:r>
            <a:r>
              <a:rPr dirty="0"/>
              <a:t>description</a:t>
            </a:r>
            <a:r>
              <a:rPr dirty="0" spc="-235"/>
              <a:t> </a:t>
            </a:r>
            <a:r>
              <a:rPr dirty="0"/>
              <a:t>of</a:t>
            </a:r>
            <a:r>
              <a:rPr dirty="0" spc="-225"/>
              <a:t> </a:t>
            </a:r>
            <a:r>
              <a:rPr dirty="0"/>
              <a:t>a</a:t>
            </a:r>
            <a:r>
              <a:rPr dirty="0" spc="-220"/>
              <a:t> </a:t>
            </a:r>
            <a:r>
              <a:rPr dirty="0" spc="60"/>
              <a:t>typical</a:t>
            </a:r>
            <a:r>
              <a:rPr dirty="0" spc="-220"/>
              <a:t> </a:t>
            </a:r>
            <a:r>
              <a:rPr dirty="0" spc="-10"/>
              <a:t>user:</a:t>
            </a:r>
          </a:p>
          <a:p>
            <a:pPr marL="876935" marR="5080" indent="-493395">
              <a:lnSpc>
                <a:spcPct val="115599"/>
              </a:lnSpc>
              <a:spcBef>
                <a:spcPts val="5550"/>
              </a:spcBef>
              <a:buAutoNum type="arabicPeriod"/>
              <a:tabLst>
                <a:tab pos="878205" algn="l"/>
              </a:tabLst>
            </a:pPr>
            <a:r>
              <a:rPr dirty="0"/>
              <a:t>Includes</a:t>
            </a:r>
            <a:r>
              <a:rPr dirty="0" spc="-175"/>
              <a:t> </a:t>
            </a:r>
            <a:r>
              <a:rPr dirty="0" spc="-65"/>
              <a:t>name,</a:t>
            </a:r>
            <a:r>
              <a:rPr dirty="0" spc="-175"/>
              <a:t> </a:t>
            </a:r>
            <a:r>
              <a:rPr dirty="0" spc="-140"/>
              <a:t>age,</a:t>
            </a:r>
            <a:r>
              <a:rPr dirty="0" spc="-175"/>
              <a:t> </a:t>
            </a:r>
            <a:r>
              <a:rPr dirty="0" spc="-20"/>
              <a:t>experience</a:t>
            </a:r>
            <a:r>
              <a:rPr dirty="0" spc="-175"/>
              <a:t> </a:t>
            </a:r>
            <a:r>
              <a:rPr dirty="0"/>
              <a:t>level,</a:t>
            </a:r>
            <a:r>
              <a:rPr dirty="0" spc="-175"/>
              <a:t> </a:t>
            </a:r>
            <a:r>
              <a:rPr dirty="0" spc="-10"/>
              <a:t>context </a:t>
            </a:r>
            <a:r>
              <a:rPr dirty="0" spc="-10"/>
              <a:t>	</a:t>
            </a:r>
            <a:r>
              <a:rPr dirty="0"/>
              <a:t>of</a:t>
            </a:r>
            <a:r>
              <a:rPr dirty="0" spc="-254"/>
              <a:t> </a:t>
            </a:r>
            <a:r>
              <a:rPr dirty="0" spc="-80"/>
              <a:t>use,</a:t>
            </a:r>
            <a:r>
              <a:rPr dirty="0" spc="-250"/>
              <a:t> </a:t>
            </a:r>
            <a:r>
              <a:rPr dirty="0"/>
              <a:t>and</a:t>
            </a:r>
            <a:r>
              <a:rPr dirty="0" spc="-250"/>
              <a:t> </a:t>
            </a:r>
            <a:r>
              <a:rPr dirty="0" spc="-10"/>
              <a:t>goals.</a:t>
            </a:r>
          </a:p>
          <a:p>
            <a:pPr marL="876935" marR="845185" indent="-493395">
              <a:lnSpc>
                <a:spcPct val="115599"/>
              </a:lnSpc>
              <a:buAutoNum type="arabicPeriod"/>
              <a:tabLst>
                <a:tab pos="878205" algn="l"/>
              </a:tabLst>
            </a:pPr>
            <a:r>
              <a:rPr dirty="0"/>
              <a:t>Important</a:t>
            </a:r>
            <a:r>
              <a:rPr dirty="0" spc="-225"/>
              <a:t> </a:t>
            </a:r>
            <a:r>
              <a:rPr dirty="0"/>
              <a:t>for</a:t>
            </a:r>
            <a:r>
              <a:rPr dirty="0" spc="-225"/>
              <a:t> </a:t>
            </a:r>
            <a:r>
              <a:rPr dirty="0" spc="-145"/>
              <a:t>making</a:t>
            </a:r>
            <a:r>
              <a:rPr dirty="0" spc="-225"/>
              <a:t> </a:t>
            </a:r>
            <a:r>
              <a:rPr dirty="0" spc="-10"/>
              <a:t>users</a:t>
            </a:r>
            <a:r>
              <a:rPr dirty="0" spc="-225"/>
              <a:t> </a:t>
            </a:r>
            <a:r>
              <a:rPr dirty="0"/>
              <a:t>memorable</a:t>
            </a:r>
            <a:r>
              <a:rPr dirty="0" spc="-225"/>
              <a:t> </a:t>
            </a:r>
            <a:r>
              <a:rPr dirty="0" spc="25"/>
              <a:t>to </a:t>
            </a:r>
            <a:r>
              <a:rPr dirty="0" spc="25"/>
              <a:t>	</a:t>
            </a:r>
            <a:r>
              <a:rPr dirty="0"/>
              <a:t>product</a:t>
            </a:r>
            <a:r>
              <a:rPr dirty="0" spc="-90"/>
              <a:t> </a:t>
            </a:r>
            <a:r>
              <a:rPr dirty="0"/>
              <a:t>team</a:t>
            </a:r>
            <a:r>
              <a:rPr dirty="0" spc="-90"/>
              <a:t> </a:t>
            </a:r>
            <a:r>
              <a:rPr dirty="0" spc="-10"/>
              <a:t>members.</a:t>
            </a:r>
          </a:p>
          <a:p>
            <a:pPr marL="876935" marR="1745614" indent="-493395">
              <a:lnSpc>
                <a:spcPct val="115599"/>
              </a:lnSpc>
              <a:spcBef>
                <a:spcPts val="5"/>
              </a:spcBef>
              <a:buAutoNum type="arabicPeriod"/>
              <a:tabLst>
                <a:tab pos="878205" algn="l"/>
              </a:tabLst>
            </a:pPr>
            <a:r>
              <a:rPr dirty="0"/>
              <a:t>Created</a:t>
            </a:r>
            <a:r>
              <a:rPr dirty="0" spc="-180"/>
              <a:t> </a:t>
            </a:r>
            <a:r>
              <a:rPr dirty="0" spc="-55"/>
              <a:t>through</a:t>
            </a:r>
            <a:r>
              <a:rPr dirty="0" spc="-195"/>
              <a:t> </a:t>
            </a:r>
            <a:r>
              <a:rPr dirty="0"/>
              <a:t>user</a:t>
            </a:r>
            <a:r>
              <a:rPr dirty="0" spc="-175"/>
              <a:t> </a:t>
            </a:r>
            <a:r>
              <a:rPr dirty="0"/>
              <a:t>research</a:t>
            </a:r>
            <a:r>
              <a:rPr dirty="0" spc="-195"/>
              <a:t> </a:t>
            </a:r>
            <a:r>
              <a:rPr dirty="0" spc="-20"/>
              <a:t>like </a:t>
            </a:r>
            <a:r>
              <a:rPr dirty="0" spc="-20"/>
              <a:t>	</a:t>
            </a:r>
            <a:r>
              <a:rPr dirty="0"/>
              <a:t>interviews,</a:t>
            </a:r>
            <a:r>
              <a:rPr dirty="0" spc="-265"/>
              <a:t> </a:t>
            </a:r>
            <a:r>
              <a:rPr dirty="0"/>
              <a:t>surveys,</a:t>
            </a:r>
            <a:r>
              <a:rPr dirty="0" spc="-265"/>
              <a:t> </a:t>
            </a:r>
            <a:r>
              <a:rPr dirty="0"/>
              <a:t>and</a:t>
            </a:r>
            <a:r>
              <a:rPr dirty="0" spc="-265"/>
              <a:t> </a:t>
            </a:r>
            <a:r>
              <a:rPr dirty="0" spc="-10"/>
              <a:t>observations.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5476618" y="2055662"/>
            <a:ext cx="256857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365"/>
              <a:t>Personas</a:t>
            </a:r>
            <a:endParaRPr sz="4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张昕言</dc:creator>
  <cp:keywords>DAG0WDad7Z4,BAFubr3h6DU,0</cp:keywords>
  <dc:title>HZ University of Applied Science</dc:title>
  <dcterms:created xsi:type="dcterms:W3CDTF">2025-09-29T09:13:44Z</dcterms:created>
  <dcterms:modified xsi:type="dcterms:W3CDTF">2025-09-29T09:13:44Z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2025-09-29T00:00:00Z</vt:filetime>
  </property>
  <property fmtid="{D5CDD505-2E9C-101B-9397-08002B2CF9AE}" pid="3" name="Creator">
    <vt:lpwstr>Canva</vt:lpwstr>
  </property>
  <property fmtid="{D5CDD505-2E9C-101B-9397-08002B2CF9AE}" pid="4" name="LastSaved">
    <vt:filetime>2025-09-29T00:00:00Z</vt:filetime>
  </property>
  <property fmtid="{D5CDD505-2E9C-101B-9397-08002B2CF9AE}" pid="5" name="Producer">
    <vt:lpwstr>Canva</vt:lpwstr>
  </property>
</Properties>
</file>