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71BB-F7A1-49C2-8021-8429E1E21B9A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2132-F125-4873-81A5-46D04AA237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0973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71BB-F7A1-49C2-8021-8429E1E21B9A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2132-F125-4873-81A5-46D04AA237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670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71BB-F7A1-49C2-8021-8429E1E21B9A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2132-F125-4873-81A5-46D04AA237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338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71BB-F7A1-49C2-8021-8429E1E21B9A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2132-F125-4873-81A5-46D04AA237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670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71BB-F7A1-49C2-8021-8429E1E21B9A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2132-F125-4873-81A5-46D04AA237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839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71BB-F7A1-49C2-8021-8429E1E21B9A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2132-F125-4873-81A5-46D04AA237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67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71BB-F7A1-49C2-8021-8429E1E21B9A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2132-F125-4873-81A5-46D04AA237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071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71BB-F7A1-49C2-8021-8429E1E21B9A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2132-F125-4873-81A5-46D04AA237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60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71BB-F7A1-49C2-8021-8429E1E21B9A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2132-F125-4873-81A5-46D04AA237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6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71BB-F7A1-49C2-8021-8429E1E21B9A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2132-F125-4873-81A5-46D04AA237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495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71BB-F7A1-49C2-8021-8429E1E21B9A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2132-F125-4873-81A5-46D04AA237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980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471BB-F7A1-49C2-8021-8429E1E21B9A}" type="datetimeFigureOut">
              <a:rPr lang="es-ES" smtClean="0"/>
              <a:t>16/11/2020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62132-F125-4873-81A5-46D04AA237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260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o 31"/>
          <p:cNvGrpSpPr/>
          <p:nvPr/>
        </p:nvGrpSpPr>
        <p:grpSpPr>
          <a:xfrm>
            <a:off x="117270" y="272537"/>
            <a:ext cx="8914688" cy="6182533"/>
            <a:chOff x="117270" y="272537"/>
            <a:chExt cx="8914688" cy="6182533"/>
          </a:xfrm>
        </p:grpSpPr>
        <p:grpSp>
          <p:nvGrpSpPr>
            <p:cNvPr id="6" name="Grupo 5"/>
            <p:cNvGrpSpPr/>
            <p:nvPr/>
          </p:nvGrpSpPr>
          <p:grpSpPr>
            <a:xfrm>
              <a:off x="2126925" y="1095270"/>
              <a:ext cx="4766243" cy="3079895"/>
              <a:chOff x="2126925" y="1095270"/>
              <a:chExt cx="4766243" cy="3079895"/>
            </a:xfrm>
          </p:grpSpPr>
          <p:pic>
            <p:nvPicPr>
              <p:cNvPr id="4" name="Imagen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26925" y="1375552"/>
                <a:ext cx="4766243" cy="2799613"/>
              </a:xfrm>
              <a:prstGeom prst="rect">
                <a:avLst/>
              </a:prstGeom>
            </p:spPr>
          </p:pic>
          <p:sp>
            <p:nvSpPr>
              <p:cNvPr id="5" name="CuadroTexto 4"/>
              <p:cNvSpPr txBox="1"/>
              <p:nvPr/>
            </p:nvSpPr>
            <p:spPr>
              <a:xfrm>
                <a:off x="3386302" y="1095270"/>
                <a:ext cx="2299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dirty="0" smtClean="0"/>
                  <a:t>PET monomer</a:t>
                </a:r>
                <a:endParaRPr lang="es-ES" dirty="0"/>
              </a:p>
            </p:txBody>
          </p:sp>
        </p:grpSp>
        <p:sp>
          <p:nvSpPr>
            <p:cNvPr id="7" name="CuadroTexto 6"/>
            <p:cNvSpPr txBox="1"/>
            <p:nvPr/>
          </p:nvSpPr>
          <p:spPr>
            <a:xfrm>
              <a:off x="3916349" y="3913554"/>
              <a:ext cx="2164683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b="1" dirty="0" smtClean="0"/>
                <a:t>_</a:t>
              </a:r>
              <a:r>
                <a:rPr lang="es-ES" sz="1100" b="1" dirty="0" err="1" smtClean="0"/>
                <a:t>filecoord</a:t>
              </a:r>
              <a:r>
                <a:rPr lang="es-ES" sz="1100" dirty="0" smtClean="0"/>
                <a:t>="pet_monomer.pdb"</a:t>
              </a:r>
            </a:p>
            <a:p>
              <a:r>
                <a:rPr lang="es-ES" sz="1100" b="1" dirty="0" smtClean="0"/>
                <a:t>_</a:t>
              </a:r>
              <a:r>
                <a:rPr lang="es-ES" sz="1100" b="1" dirty="0" err="1" smtClean="0"/>
                <a:t>filetop</a:t>
              </a:r>
              <a:r>
                <a:rPr lang="es-ES" sz="1100" dirty="0" smtClean="0"/>
                <a:t>= </a:t>
              </a:r>
              <a:r>
                <a:rPr lang="es-ES" sz="1100" dirty="0" err="1" smtClean="0"/>
                <a:t>None</a:t>
              </a:r>
              <a:endParaRPr lang="es-ES" sz="1100" dirty="0" smtClean="0"/>
            </a:p>
            <a:p>
              <a:r>
                <a:rPr lang="es-ES" sz="1100" b="1" dirty="0" smtClean="0"/>
                <a:t>_</a:t>
              </a:r>
              <a:r>
                <a:rPr lang="es-ES" sz="1100" b="1" dirty="0" err="1" smtClean="0"/>
                <a:t>filetypeatoms</a:t>
              </a:r>
              <a:r>
                <a:rPr lang="es-ES" sz="1100" b="1" dirty="0" smtClean="0"/>
                <a:t>=</a:t>
              </a:r>
              <a:r>
                <a:rPr lang="es-ES" sz="1100" dirty="0" err="1" smtClean="0"/>
                <a:t>None</a:t>
              </a:r>
              <a:endParaRPr lang="es-ES" sz="1100" dirty="0" smtClean="0"/>
            </a:p>
            <a:p>
              <a:r>
                <a:rPr lang="es-ES" sz="1100" b="1" dirty="0" smtClean="0"/>
                <a:t>_</a:t>
              </a:r>
              <a:r>
                <a:rPr lang="es-ES" sz="1100" b="1" dirty="0" err="1" smtClean="0"/>
                <a:t>natoms</a:t>
              </a:r>
              <a:r>
                <a:rPr lang="es-ES" sz="1100" dirty="0" smtClean="0"/>
                <a:t>=24</a:t>
              </a:r>
            </a:p>
            <a:p>
              <a:r>
                <a:rPr lang="es-ES" sz="1100" b="1" dirty="0" smtClean="0"/>
                <a:t>_</a:t>
              </a:r>
              <a:r>
                <a:rPr lang="es-ES" sz="1100" b="1" dirty="0" err="1" smtClean="0"/>
                <a:t>typelements</a:t>
              </a:r>
              <a:r>
                <a:rPr lang="es-ES" sz="1100" dirty="0" smtClean="0"/>
                <a:t>=</a:t>
              </a:r>
              <a:r>
                <a:rPr lang="es-ES" sz="1100" dirty="0" err="1" smtClean="0"/>
                <a:t>None</a:t>
              </a:r>
              <a:endParaRPr lang="es-ES" sz="1100" dirty="0" smtClean="0"/>
            </a:p>
            <a:p>
              <a:r>
                <a:rPr lang="es-ES" sz="1100" b="1" dirty="0" smtClean="0"/>
                <a:t>_</a:t>
              </a:r>
              <a:r>
                <a:rPr lang="es-ES" sz="1100" b="1" dirty="0" err="1" smtClean="0"/>
                <a:t>elements</a:t>
              </a:r>
              <a:r>
                <a:rPr lang="es-ES" sz="1100" dirty="0" smtClean="0"/>
                <a:t>=['C', </a:t>
              </a:r>
              <a:r>
                <a:rPr lang="es-ES" sz="1100" dirty="0" smtClean="0"/>
                <a:t>'C', ...., 'H', 'H']</a:t>
              </a:r>
              <a:r>
                <a:rPr lang="es-ES" sz="1100" dirty="0" smtClean="0"/>
                <a:t> </a:t>
              </a:r>
            </a:p>
            <a:p>
              <a:r>
                <a:rPr lang="es-ES" sz="1100" b="1" dirty="0" smtClean="0"/>
                <a:t>_</a:t>
              </a:r>
              <a:r>
                <a:rPr lang="es-ES" sz="1100" b="1" dirty="0" err="1" smtClean="0"/>
                <a:t>charge</a:t>
              </a:r>
              <a:r>
                <a:rPr lang="es-ES" sz="1100" dirty="0" smtClean="0"/>
                <a:t>=0</a:t>
              </a:r>
            </a:p>
            <a:p>
              <a:r>
                <a:rPr lang="es-ES" sz="1100" b="1" dirty="0" smtClean="0"/>
                <a:t>_</a:t>
              </a:r>
              <a:r>
                <a:rPr lang="es-ES" sz="1100" b="1" dirty="0" err="1" smtClean="0"/>
                <a:t>isBOassigned</a:t>
              </a:r>
              <a:r>
                <a:rPr lang="es-ES" sz="1100" dirty="0" smtClean="0"/>
                <a:t>=False</a:t>
              </a:r>
              <a:endParaRPr lang="es-ES" sz="1100" dirty="0" smtClean="0"/>
            </a:p>
            <a:p>
              <a:endParaRPr lang="es-ES" sz="1100" dirty="0"/>
            </a:p>
          </p:txBody>
        </p: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24288" y="4287431"/>
              <a:ext cx="1810757" cy="1147410"/>
            </a:xfrm>
            <a:prstGeom prst="rect">
              <a:avLst/>
            </a:prstGeom>
          </p:spPr>
        </p:pic>
        <p:cxnSp>
          <p:nvCxnSpPr>
            <p:cNvPr id="10" name="Conector recto de flecha 9"/>
            <p:cNvCxnSpPr/>
            <p:nvPr/>
          </p:nvCxnSpPr>
          <p:spPr>
            <a:xfrm>
              <a:off x="6169688" y="3637503"/>
              <a:ext cx="1065125" cy="8440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6697233" y="3782750"/>
              <a:ext cx="8541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100" dirty="0" smtClean="0"/>
                <a:t>Output (</a:t>
              </a:r>
              <a:r>
                <a:rPr lang="es-ES" sz="1100" b="1" dirty="0" smtClean="0"/>
                <a:t>_</a:t>
              </a:r>
              <a:r>
                <a:rPr lang="es-ES" sz="1100" b="1" dirty="0" err="1" smtClean="0"/>
                <a:t>logger</a:t>
              </a:r>
              <a:r>
                <a:rPr lang="es-ES" sz="1100" dirty="0" smtClean="0"/>
                <a:t>)</a:t>
              </a:r>
              <a:endParaRPr lang="es-ES" sz="1100" dirty="0"/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6130694" y="272537"/>
              <a:ext cx="2705613" cy="1866120"/>
              <a:chOff x="6118278" y="529166"/>
              <a:chExt cx="2705613" cy="1866120"/>
            </a:xfrm>
          </p:grpSpPr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18278" y="529166"/>
                <a:ext cx="2662351" cy="1012948"/>
              </a:xfrm>
              <a:prstGeom prst="rect">
                <a:avLst/>
              </a:prstGeom>
            </p:spPr>
          </p:pic>
          <p:sp>
            <p:nvSpPr>
              <p:cNvPr id="18" name="CuadroTexto 17"/>
              <p:cNvSpPr txBox="1"/>
              <p:nvPr/>
            </p:nvSpPr>
            <p:spPr>
              <a:xfrm>
                <a:off x="6260123" y="1521636"/>
                <a:ext cx="70928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100" dirty="0" smtClean="0"/>
                  <a:t>(...)</a:t>
                </a:r>
                <a:endParaRPr lang="es-ES" sz="1100" dirty="0" smtClean="0"/>
              </a:p>
              <a:p>
                <a:endParaRPr lang="es-ES" sz="1100" dirty="0"/>
              </a:p>
            </p:txBody>
          </p:sp>
          <p:pic>
            <p:nvPicPr>
              <p:cNvPr id="19" name="Imagen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40823" y="1821581"/>
                <a:ext cx="2483068" cy="573705"/>
              </a:xfrm>
              <a:prstGeom prst="rect">
                <a:avLst/>
              </a:prstGeom>
            </p:spPr>
          </p:pic>
        </p:grpSp>
        <p:cxnSp>
          <p:nvCxnSpPr>
            <p:cNvPr id="14" name="Conector recto de flecha 13"/>
            <p:cNvCxnSpPr/>
            <p:nvPr/>
          </p:nvCxnSpPr>
          <p:spPr>
            <a:xfrm flipV="1">
              <a:off x="5606980" y="1035641"/>
              <a:ext cx="643096" cy="4530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adroTexto 16"/>
            <p:cNvSpPr txBox="1"/>
            <p:nvPr/>
          </p:nvSpPr>
          <p:spPr>
            <a:xfrm>
              <a:off x="5408993" y="907847"/>
              <a:ext cx="7092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b="1" dirty="0" smtClean="0"/>
                <a:t>_</a:t>
              </a:r>
              <a:r>
                <a:rPr lang="es-ES" sz="1100" b="1" dirty="0" err="1" smtClean="0"/>
                <a:t>coords</a:t>
              </a:r>
              <a:endParaRPr lang="es-ES" sz="1100" b="1" dirty="0" smtClean="0"/>
            </a:p>
            <a:p>
              <a:endParaRPr lang="es-ES" sz="1100" dirty="0"/>
            </a:p>
          </p:txBody>
        </p:sp>
        <p:cxnSp>
          <p:nvCxnSpPr>
            <p:cNvPr id="22" name="Conector recto de flecha 21"/>
            <p:cNvCxnSpPr/>
            <p:nvPr/>
          </p:nvCxnSpPr>
          <p:spPr>
            <a:xfrm flipH="1">
              <a:off x="2126926" y="4371033"/>
              <a:ext cx="535887" cy="6933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uadroTexto 24"/>
            <p:cNvSpPr txBox="1"/>
            <p:nvPr/>
          </p:nvSpPr>
          <p:spPr>
            <a:xfrm>
              <a:off x="1726788" y="4430249"/>
              <a:ext cx="93602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b="1" dirty="0" smtClean="0"/>
                <a:t>_</a:t>
              </a:r>
              <a:r>
                <a:rPr lang="es-ES" sz="1100" b="1" dirty="0" err="1" smtClean="0"/>
                <a:t>topology</a:t>
              </a:r>
              <a:endParaRPr lang="es-ES" sz="1100" b="1" dirty="0" smtClean="0"/>
            </a:p>
            <a:p>
              <a:endParaRPr lang="es-ES" sz="1100" dirty="0"/>
            </a:p>
          </p:txBody>
        </p:sp>
        <p:grpSp>
          <p:nvGrpSpPr>
            <p:cNvPr id="27" name="Grupo 26"/>
            <p:cNvGrpSpPr/>
            <p:nvPr/>
          </p:nvGrpSpPr>
          <p:grpSpPr>
            <a:xfrm>
              <a:off x="117270" y="5116220"/>
              <a:ext cx="3609059" cy="1338850"/>
              <a:chOff x="117270" y="5116220"/>
              <a:chExt cx="3609059" cy="1338850"/>
            </a:xfrm>
          </p:grpSpPr>
          <p:pic>
            <p:nvPicPr>
              <p:cNvPr id="21" name="Imagen 2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270" y="5116220"/>
                <a:ext cx="1959657" cy="1338850"/>
              </a:xfrm>
              <a:prstGeom prst="rect">
                <a:avLst/>
              </a:prstGeom>
            </p:spPr>
          </p:pic>
          <p:pic>
            <p:nvPicPr>
              <p:cNvPr id="26" name="Imagen 2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76927" y="5451086"/>
                <a:ext cx="1649402" cy="1003984"/>
              </a:xfrm>
              <a:prstGeom prst="rect">
                <a:avLst/>
              </a:prstGeom>
            </p:spPr>
          </p:pic>
        </p:grpSp>
        <p:sp>
          <p:nvSpPr>
            <p:cNvPr id="28" name="Elipse 27"/>
            <p:cNvSpPr/>
            <p:nvPr/>
          </p:nvSpPr>
          <p:spPr>
            <a:xfrm>
              <a:off x="1998077" y="3446585"/>
              <a:ext cx="735076" cy="7653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9" name="Elipse 28"/>
            <p:cNvSpPr/>
            <p:nvPr/>
          </p:nvSpPr>
          <p:spPr>
            <a:xfrm>
              <a:off x="6519833" y="2435788"/>
              <a:ext cx="735076" cy="76539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457698" y="3320594"/>
              <a:ext cx="21646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b="1" dirty="0" smtClean="0"/>
                <a:t>_</a:t>
              </a:r>
              <a:r>
                <a:rPr lang="es-ES" sz="1100" b="1" dirty="0" err="1" smtClean="0"/>
                <a:t>dummy_head_atom</a:t>
              </a:r>
              <a:r>
                <a:rPr lang="es-ES" sz="1100" b="1" dirty="0" smtClean="0"/>
                <a:t> = </a:t>
              </a:r>
              <a:r>
                <a:rPr lang="es-ES" sz="1100" dirty="0" smtClean="0"/>
                <a:t>16</a:t>
              </a:r>
              <a:endParaRPr lang="es-ES" sz="1100" dirty="0" smtClean="0"/>
            </a:p>
            <a:p>
              <a:endParaRPr lang="es-ES" sz="1100" dirty="0"/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6867275" y="3119707"/>
              <a:ext cx="21646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100" b="1" dirty="0" smtClean="0"/>
                <a:t>_</a:t>
              </a:r>
              <a:r>
                <a:rPr lang="es-ES" sz="1100" b="1" dirty="0" err="1" smtClean="0"/>
                <a:t>dummy_tail_atom</a:t>
              </a:r>
              <a:r>
                <a:rPr lang="es-ES" sz="1100" b="1" dirty="0" smtClean="0"/>
                <a:t> = </a:t>
              </a:r>
              <a:r>
                <a:rPr lang="es-ES" sz="1100" dirty="0" smtClean="0"/>
                <a:t>24</a:t>
              </a:r>
              <a:endParaRPr lang="es-ES" sz="1100" dirty="0" smtClean="0"/>
            </a:p>
            <a:p>
              <a:endParaRPr lang="es-E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038709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</TotalTime>
  <Words>50</Words>
  <Application>Microsoft Office PowerPoint</Application>
  <PresentationFormat>Presentación en pantalla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jramos</dc:creator>
  <cp:lastModifiedBy>jramos</cp:lastModifiedBy>
  <cp:revision>5</cp:revision>
  <dcterms:created xsi:type="dcterms:W3CDTF">2020-11-16T10:52:56Z</dcterms:created>
  <dcterms:modified xsi:type="dcterms:W3CDTF">2020-11-16T17:31:37Z</dcterms:modified>
</cp:coreProperties>
</file>