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0" r:id="rId6"/>
    <p:sldId id="265" r:id="rId7"/>
    <p:sldId id="275" r:id="rId8"/>
    <p:sldId id="274" r:id="rId9"/>
    <p:sldId id="271" r:id="rId10"/>
    <p:sldId id="266" r:id="rId11"/>
    <p:sldId id="268" r:id="rId12"/>
    <p:sldId id="270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1A"/>
    <a:srgbClr val="471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57351-3B81-40E0-9DD3-06A9ACACA887}" v="161" dt="2021-02-03T10:43:22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yad Ashukri" userId="e20a5912c11e7583" providerId="LiveId" clId="{96B57351-3B81-40E0-9DD3-06A9ACACA887}"/>
    <pc:docChg chg="undo custSel mod addSld delSld modSld sldOrd">
      <pc:chgData name="Ziyad Ashukri" userId="e20a5912c11e7583" providerId="LiveId" clId="{96B57351-3B81-40E0-9DD3-06A9ACACA887}" dt="2021-02-03T13:39:16.977" v="4106" actId="313"/>
      <pc:docMkLst>
        <pc:docMk/>
      </pc:docMkLst>
      <pc:sldChg chg="delSp modSp mod">
        <pc:chgData name="Ziyad Ashukri" userId="e20a5912c11e7583" providerId="LiveId" clId="{96B57351-3B81-40E0-9DD3-06A9ACACA887}" dt="2021-02-02T10:21:58.974" v="36" actId="478"/>
        <pc:sldMkLst>
          <pc:docMk/>
          <pc:sldMk cId="720928810" sldId="256"/>
        </pc:sldMkLst>
        <pc:spChg chg="mod">
          <ac:chgData name="Ziyad Ashukri" userId="e20a5912c11e7583" providerId="LiveId" clId="{96B57351-3B81-40E0-9DD3-06A9ACACA887}" dt="2021-02-02T10:21:45.692" v="35" actId="5793"/>
          <ac:spMkLst>
            <pc:docMk/>
            <pc:sldMk cId="720928810" sldId="256"/>
            <ac:spMk id="2" creationId="{00000000-0000-0000-0000-000000000000}"/>
          </ac:spMkLst>
        </pc:spChg>
        <pc:spChg chg="del mod">
          <ac:chgData name="Ziyad Ashukri" userId="e20a5912c11e7583" providerId="LiveId" clId="{96B57351-3B81-40E0-9DD3-06A9ACACA887}" dt="2021-02-02T10:21:58.974" v="36" actId="478"/>
          <ac:spMkLst>
            <pc:docMk/>
            <pc:sldMk cId="720928810" sldId="256"/>
            <ac:spMk id="3" creationId="{00000000-0000-0000-0000-000000000000}"/>
          </ac:spMkLst>
        </pc:spChg>
      </pc:sldChg>
      <pc:sldChg chg="modSp add del mod modClrScheme chgLayout">
        <pc:chgData name="Ziyad Ashukri" userId="e20a5912c11e7583" providerId="LiveId" clId="{96B57351-3B81-40E0-9DD3-06A9ACACA887}" dt="2021-02-03T13:39:16.977" v="4106" actId="313"/>
        <pc:sldMkLst>
          <pc:docMk/>
          <pc:sldMk cId="2059971362" sldId="257"/>
        </pc:sldMkLst>
        <pc:spChg chg="mod">
          <ac:chgData name="Ziyad Ashukri" userId="e20a5912c11e7583" providerId="LiveId" clId="{96B57351-3B81-40E0-9DD3-06A9ACACA887}" dt="2021-02-03T10:28:31.352" v="3711" actId="1076"/>
          <ac:spMkLst>
            <pc:docMk/>
            <pc:sldMk cId="2059971362" sldId="257"/>
            <ac:spMk id="2" creationId="{00000000-0000-0000-0000-000000000000}"/>
          </ac:spMkLst>
        </pc:spChg>
        <pc:spChg chg="mod">
          <ac:chgData name="Ziyad Ashukri" userId="e20a5912c11e7583" providerId="LiveId" clId="{96B57351-3B81-40E0-9DD3-06A9ACACA887}" dt="2021-02-03T13:39:16.977" v="4106" actId="313"/>
          <ac:spMkLst>
            <pc:docMk/>
            <pc:sldMk cId="2059971362" sldId="257"/>
            <ac:spMk id="3" creationId="{00000000-0000-0000-0000-000000000000}"/>
          </ac:spMkLst>
        </pc:spChg>
      </pc:sldChg>
      <pc:sldChg chg="addSp delSp modSp add del mod modClrScheme chgLayout modNotesTx">
        <pc:chgData name="Ziyad Ashukri" userId="e20a5912c11e7583" providerId="LiveId" clId="{96B57351-3B81-40E0-9DD3-06A9ACACA887}" dt="2021-02-03T13:14:38.191" v="4037" actId="47"/>
        <pc:sldMkLst>
          <pc:docMk/>
          <pc:sldMk cId="1295513242" sldId="258"/>
        </pc:sldMkLst>
        <pc:spChg chg="del">
          <ac:chgData name="Ziyad Ashukri" userId="e20a5912c11e7583" providerId="LiveId" clId="{96B57351-3B81-40E0-9DD3-06A9ACACA887}" dt="2021-02-02T10:26:17.667" v="124" actId="26606"/>
          <ac:spMkLst>
            <pc:docMk/>
            <pc:sldMk cId="1295513242" sldId="258"/>
            <ac:spMk id="2" creationId="{92E57DC4-9193-3B49-B363-AC5A2D09ED79}"/>
          </ac:spMkLst>
        </pc:spChg>
        <pc:spChg chg="del">
          <ac:chgData name="Ziyad Ashukri" userId="e20a5912c11e7583" providerId="LiveId" clId="{96B57351-3B81-40E0-9DD3-06A9ACACA887}" dt="2021-02-02T10:26:17.667" v="124" actId="26606"/>
          <ac:spMkLst>
            <pc:docMk/>
            <pc:sldMk cId="1295513242" sldId="258"/>
            <ac:spMk id="3" creationId="{2D11F2C3-17D9-AA4C-856C-339DF2DB21CD}"/>
          </ac:spMkLst>
        </pc:spChg>
        <pc:spChg chg="add del mod">
          <ac:chgData name="Ziyad Ashukri" userId="e20a5912c11e7583" providerId="LiveId" clId="{96B57351-3B81-40E0-9DD3-06A9ACACA887}" dt="2021-02-02T10:47:11.180" v="328" actId="26606"/>
          <ac:spMkLst>
            <pc:docMk/>
            <pc:sldMk cId="1295513242" sldId="258"/>
            <ac:spMk id="6" creationId="{D602210D-A0AC-43E4-A701-A9623DE6965F}"/>
          </ac:spMkLst>
        </pc:spChg>
        <pc:spChg chg="add mod">
          <ac:chgData name="Ziyad Ashukri" userId="e20a5912c11e7583" providerId="LiveId" clId="{96B57351-3B81-40E0-9DD3-06A9ACACA887}" dt="2021-02-03T11:07:21.297" v="4000" actId="1035"/>
          <ac:spMkLst>
            <pc:docMk/>
            <pc:sldMk cId="1295513242" sldId="258"/>
            <ac:spMk id="8" creationId="{74EC84B9-9AB5-410F-BB53-78F8ACE4D57D}"/>
          </ac:spMkLst>
        </pc:spChg>
        <pc:spChg chg="add mod ord">
          <ac:chgData name="Ziyad Ashukri" userId="e20a5912c11e7583" providerId="LiveId" clId="{96B57351-3B81-40E0-9DD3-06A9ACACA887}" dt="2021-02-03T11:26:54.411" v="4034" actId="14100"/>
          <ac:spMkLst>
            <pc:docMk/>
            <pc:sldMk cId="1295513242" sldId="258"/>
            <ac:spMk id="10" creationId="{3412712C-EA31-42E3-9810-8010A6B85A4F}"/>
          </ac:spMkLst>
        </pc:spChg>
        <pc:spChg chg="add del mod">
          <ac:chgData name="Ziyad Ashukri" userId="e20a5912c11e7583" providerId="LiveId" clId="{96B57351-3B81-40E0-9DD3-06A9ACACA887}" dt="2021-02-02T10:46:31.879" v="319"/>
          <ac:spMkLst>
            <pc:docMk/>
            <pc:sldMk cId="1295513242" sldId="258"/>
            <ac:spMk id="15" creationId="{9D3BF20B-C557-4BA4-8262-44DDF523C2C8}"/>
          </ac:spMkLst>
        </pc:spChg>
        <pc:picChg chg="add del mod">
          <ac:chgData name="Ziyad Ashukri" userId="e20a5912c11e7583" providerId="LiveId" clId="{96B57351-3B81-40E0-9DD3-06A9ACACA887}" dt="2021-02-02T10:46:45.341" v="320" actId="478"/>
          <ac:picMkLst>
            <pc:docMk/>
            <pc:sldMk cId="1295513242" sldId="258"/>
            <ac:picMk id="4" creationId="{C597BE4D-DF31-4804-9197-78ABACD3075B}"/>
          </ac:picMkLst>
        </pc:picChg>
        <pc:picChg chg="add mod ord">
          <ac:chgData name="Ziyad Ashukri" userId="e20a5912c11e7583" providerId="LiveId" clId="{96B57351-3B81-40E0-9DD3-06A9ACACA887}" dt="2021-02-03T10:24:34.888" v="3655" actId="1076"/>
          <ac:picMkLst>
            <pc:docMk/>
            <pc:sldMk cId="1295513242" sldId="258"/>
            <ac:picMk id="9" creationId="{0700AEE2-2A79-4964-986E-93C051F37347}"/>
          </ac:picMkLst>
        </pc:picChg>
      </pc:sldChg>
      <pc:sldChg chg="modSp new del mod">
        <pc:chgData name="Ziyad Ashukri" userId="e20a5912c11e7583" providerId="LiveId" clId="{96B57351-3B81-40E0-9DD3-06A9ACACA887}" dt="2021-02-02T12:08:38.611" v="1544" actId="47"/>
        <pc:sldMkLst>
          <pc:docMk/>
          <pc:sldMk cId="2820341238" sldId="259"/>
        </pc:sldMkLst>
        <pc:spChg chg="mod">
          <ac:chgData name="Ziyad Ashukri" userId="e20a5912c11e7583" providerId="LiveId" clId="{96B57351-3B81-40E0-9DD3-06A9ACACA887}" dt="2021-02-02T10:49:42.695" v="343" actId="5793"/>
          <ac:spMkLst>
            <pc:docMk/>
            <pc:sldMk cId="2820341238" sldId="259"/>
            <ac:spMk id="2" creationId="{088B2867-3138-4159-91DA-D7A5162CF86A}"/>
          </ac:spMkLst>
        </pc:spChg>
        <pc:spChg chg="mod">
          <ac:chgData name="Ziyad Ashukri" userId="e20a5912c11e7583" providerId="LiveId" clId="{96B57351-3B81-40E0-9DD3-06A9ACACA887}" dt="2021-02-02T10:52:37.281" v="546" actId="20577"/>
          <ac:spMkLst>
            <pc:docMk/>
            <pc:sldMk cId="2820341238" sldId="259"/>
            <ac:spMk id="3" creationId="{A3D3C82C-973B-4A33-A9BF-36D8C6FD927D}"/>
          </ac:spMkLst>
        </pc:spChg>
      </pc:sldChg>
      <pc:sldChg chg="addSp delSp modSp new mod modClrScheme chgLayout modNotesTx">
        <pc:chgData name="Ziyad Ashukri" userId="e20a5912c11e7583" providerId="LiveId" clId="{96B57351-3B81-40E0-9DD3-06A9ACACA887}" dt="2021-02-03T11:07:10.286" v="3983" actId="1035"/>
        <pc:sldMkLst>
          <pc:docMk/>
          <pc:sldMk cId="3140927500" sldId="260"/>
        </pc:sldMkLst>
        <pc:spChg chg="mod">
          <ac:chgData name="Ziyad Ashukri" userId="e20a5912c11e7583" providerId="LiveId" clId="{96B57351-3B81-40E0-9DD3-06A9ACACA887}" dt="2021-02-03T11:07:10.286" v="3983" actId="1035"/>
          <ac:spMkLst>
            <pc:docMk/>
            <pc:sldMk cId="3140927500" sldId="260"/>
            <ac:spMk id="2" creationId="{F21AA02D-0BDA-4B3D-A22A-0CF61A408010}"/>
          </ac:spMkLst>
        </pc:spChg>
        <pc:spChg chg="del">
          <ac:chgData name="Ziyad Ashukri" userId="e20a5912c11e7583" providerId="LiveId" clId="{96B57351-3B81-40E0-9DD3-06A9ACACA887}" dt="2021-02-02T11:03:01.637" v="731" actId="478"/>
          <ac:spMkLst>
            <pc:docMk/>
            <pc:sldMk cId="3140927500" sldId="260"/>
            <ac:spMk id="3" creationId="{C7A2064E-22D6-43E1-A2FC-55F0EA73C56C}"/>
          </ac:spMkLst>
        </pc:spChg>
        <pc:spChg chg="mod">
          <ac:chgData name="Ziyad Ashukri" userId="e20a5912c11e7583" providerId="LiveId" clId="{96B57351-3B81-40E0-9DD3-06A9ACACA887}" dt="2021-02-03T10:29:35.578" v="3730" actId="27636"/>
          <ac:spMkLst>
            <pc:docMk/>
            <pc:sldMk cId="3140927500" sldId="260"/>
            <ac:spMk id="4" creationId="{486F21D4-958B-45F3-B18E-F892B225039C}"/>
          </ac:spMkLst>
        </pc:spChg>
        <pc:spChg chg="add del mod">
          <ac:chgData name="Ziyad Ashukri" userId="e20a5912c11e7583" providerId="LiveId" clId="{96B57351-3B81-40E0-9DD3-06A9ACACA887}" dt="2021-02-02T11:07:00.033" v="931"/>
          <ac:spMkLst>
            <pc:docMk/>
            <pc:sldMk cId="3140927500" sldId="260"/>
            <ac:spMk id="6" creationId="{56283B16-5000-4F77-B481-D7FC973EE1D6}"/>
          </ac:spMkLst>
        </pc:spChg>
        <pc:spChg chg="add del mod">
          <ac:chgData name="Ziyad Ashukri" userId="e20a5912c11e7583" providerId="LiveId" clId="{96B57351-3B81-40E0-9DD3-06A9ACACA887}" dt="2021-02-02T11:56:17.035" v="1375" actId="478"/>
          <ac:spMkLst>
            <pc:docMk/>
            <pc:sldMk cId="3140927500" sldId="260"/>
            <ac:spMk id="8" creationId="{7D36DBDD-F90B-4441-9E9F-B6099899D7E7}"/>
          </ac:spMkLst>
        </pc:spChg>
        <pc:spChg chg="add del mod">
          <ac:chgData name="Ziyad Ashukri" userId="e20a5912c11e7583" providerId="LiveId" clId="{96B57351-3B81-40E0-9DD3-06A9ACACA887}" dt="2021-02-02T11:56:19.582" v="1376" actId="478"/>
          <ac:spMkLst>
            <pc:docMk/>
            <pc:sldMk cId="3140927500" sldId="260"/>
            <ac:spMk id="10" creationId="{08B4E6C0-7B54-4A75-82AD-51E96AC51253}"/>
          </ac:spMkLst>
        </pc:spChg>
        <pc:cxnChg chg="add del mod">
          <ac:chgData name="Ziyad Ashukri" userId="e20a5912c11e7583" providerId="LiveId" clId="{96B57351-3B81-40E0-9DD3-06A9ACACA887}" dt="2021-02-02T11:56:11.476" v="1372" actId="478"/>
          <ac:cxnSpMkLst>
            <pc:docMk/>
            <pc:sldMk cId="3140927500" sldId="260"/>
            <ac:cxnSpMk id="12" creationId="{8CF2C02B-6B0D-4BBA-909C-9C845F6B333F}"/>
          </ac:cxnSpMkLst>
        </pc:cxnChg>
        <pc:cxnChg chg="add del mod">
          <ac:chgData name="Ziyad Ashukri" userId="e20a5912c11e7583" providerId="LiveId" clId="{96B57351-3B81-40E0-9DD3-06A9ACACA887}" dt="2021-02-02T11:56:13.324" v="1373" actId="478"/>
          <ac:cxnSpMkLst>
            <pc:docMk/>
            <pc:sldMk cId="3140927500" sldId="260"/>
            <ac:cxnSpMk id="13" creationId="{3BE01D28-3001-4857-91DD-0EBE224492E4}"/>
          </ac:cxnSpMkLst>
        </pc:cxnChg>
      </pc:sldChg>
      <pc:sldChg chg="new del">
        <pc:chgData name="Ziyad Ashukri" userId="e20a5912c11e7583" providerId="LiveId" clId="{96B57351-3B81-40E0-9DD3-06A9ACACA887}" dt="2021-02-02T12:08:39.136" v="1545" actId="47"/>
        <pc:sldMkLst>
          <pc:docMk/>
          <pc:sldMk cId="4171628014" sldId="261"/>
        </pc:sldMkLst>
      </pc:sldChg>
      <pc:sldChg chg="addSp delSp modSp add mod ord">
        <pc:chgData name="Ziyad Ashukri" userId="e20a5912c11e7583" providerId="LiveId" clId="{96B57351-3B81-40E0-9DD3-06A9ACACA887}" dt="2021-02-03T13:36:19.432" v="4080" actId="478"/>
        <pc:sldMkLst>
          <pc:docMk/>
          <pc:sldMk cId="4196916914" sldId="262"/>
        </pc:sldMkLst>
        <pc:spChg chg="mod">
          <ac:chgData name="Ziyad Ashukri" userId="e20a5912c11e7583" providerId="LiveId" clId="{96B57351-3B81-40E0-9DD3-06A9ACACA887}" dt="2021-02-02T11:49:17.228" v="1343" actId="313"/>
          <ac:spMkLst>
            <pc:docMk/>
            <pc:sldMk cId="4196916914" sldId="262"/>
            <ac:spMk id="2" creationId="{00000000-0000-0000-0000-000000000000}"/>
          </ac:spMkLst>
        </pc:spChg>
        <pc:spChg chg="add del mod">
          <ac:chgData name="Ziyad Ashukri" userId="e20a5912c11e7583" providerId="LiveId" clId="{96B57351-3B81-40E0-9DD3-06A9ACACA887}" dt="2021-02-03T13:36:19.432" v="4080" actId="478"/>
          <ac:spMkLst>
            <pc:docMk/>
            <pc:sldMk cId="4196916914" sldId="262"/>
            <ac:spMk id="3" creationId="{00000000-0000-0000-0000-000000000000}"/>
          </ac:spMkLst>
        </pc:spChg>
      </pc:sldChg>
      <pc:sldChg chg="addSp delSp modSp new del mod">
        <pc:chgData name="Ziyad Ashukri" userId="e20a5912c11e7583" providerId="LiveId" clId="{96B57351-3B81-40E0-9DD3-06A9ACACA887}" dt="2021-02-03T10:42:49.793" v="3868" actId="47"/>
        <pc:sldMkLst>
          <pc:docMk/>
          <pc:sldMk cId="990389214" sldId="263"/>
        </pc:sldMkLst>
        <pc:spChg chg="add del">
          <ac:chgData name="Ziyad Ashukri" userId="e20a5912c11e7583" providerId="LiveId" clId="{96B57351-3B81-40E0-9DD3-06A9ACACA887}" dt="2021-02-02T11:50:16.878" v="1354" actId="26606"/>
          <ac:spMkLst>
            <pc:docMk/>
            <pc:sldMk cId="990389214" sldId="263"/>
            <ac:spMk id="2" creationId="{D6768338-4F50-4334-B3D3-F085159A0138}"/>
          </ac:spMkLst>
        </pc:spChg>
        <pc:spChg chg="add del mod">
          <ac:chgData name="Ziyad Ashukri" userId="e20a5912c11e7583" providerId="LiveId" clId="{96B57351-3B81-40E0-9DD3-06A9ACACA887}" dt="2021-02-03T10:39:10.743" v="3750" actId="478"/>
          <ac:spMkLst>
            <pc:docMk/>
            <pc:sldMk cId="990389214" sldId="263"/>
            <ac:spMk id="3" creationId="{395DD664-A38F-4532-85F4-6E3CEB01E919}"/>
          </ac:spMkLst>
        </pc:spChg>
        <pc:spChg chg="del">
          <ac:chgData name="Ziyad Ashukri" userId="e20a5912c11e7583" providerId="LiveId" clId="{96B57351-3B81-40E0-9DD3-06A9ACACA887}" dt="2021-02-02T11:49:59.575" v="1345"/>
          <ac:spMkLst>
            <pc:docMk/>
            <pc:sldMk cId="990389214" sldId="263"/>
            <ac:spMk id="3" creationId="{8CD3FF6E-8EC1-449F-A2BB-9C65733409C2}"/>
          </ac:spMkLst>
        </pc:spChg>
        <pc:spChg chg="add del">
          <ac:chgData name="Ziyad Ashukri" userId="e20a5912c11e7583" providerId="LiveId" clId="{96B57351-3B81-40E0-9DD3-06A9ACACA887}" dt="2021-02-02T11:50:13.617" v="1351" actId="26606"/>
          <ac:spMkLst>
            <pc:docMk/>
            <pc:sldMk cId="990389214" sldId="263"/>
            <ac:spMk id="10" creationId="{5CC5BEC3-C495-490C-98A6-385E1F84F4EE}"/>
          </ac:spMkLst>
        </pc:spChg>
        <pc:picChg chg="add del mod">
          <ac:chgData name="Ziyad Ashukri" userId="e20a5912c11e7583" providerId="LiveId" clId="{96B57351-3B81-40E0-9DD3-06A9ACACA887}" dt="2021-02-03T10:39:05.439" v="3748" actId="478"/>
          <ac:picMkLst>
            <pc:docMk/>
            <pc:sldMk cId="990389214" sldId="263"/>
            <ac:picMk id="5" creationId="{DA511BDC-38D0-4623-B7F5-E4C25E48E636}"/>
          </ac:picMkLst>
        </pc:picChg>
        <pc:picChg chg="add mod">
          <ac:chgData name="Ziyad Ashukri" userId="e20a5912c11e7583" providerId="LiveId" clId="{96B57351-3B81-40E0-9DD3-06A9ACACA887}" dt="2021-02-03T10:39:20.419" v="3753" actId="14100"/>
          <ac:picMkLst>
            <pc:docMk/>
            <pc:sldMk cId="990389214" sldId="263"/>
            <ac:picMk id="1026" creationId="{427806C1-B47C-42F0-8174-2FF2C68FAE5D}"/>
          </ac:picMkLst>
        </pc:picChg>
      </pc:sldChg>
      <pc:sldChg chg="modSp new del mod">
        <pc:chgData name="Ziyad Ashukri" userId="e20a5912c11e7583" providerId="LiveId" clId="{96B57351-3B81-40E0-9DD3-06A9ACACA887}" dt="2021-02-02T12:08:40.226" v="1546" actId="47"/>
        <pc:sldMkLst>
          <pc:docMk/>
          <pc:sldMk cId="362158988" sldId="264"/>
        </pc:sldMkLst>
        <pc:spChg chg="mod">
          <ac:chgData name="Ziyad Ashukri" userId="e20a5912c11e7583" providerId="LiveId" clId="{96B57351-3B81-40E0-9DD3-06A9ACACA887}" dt="2021-02-02T12:04:06.957" v="1438" actId="20577"/>
          <ac:spMkLst>
            <pc:docMk/>
            <pc:sldMk cId="362158988" sldId="264"/>
            <ac:spMk id="2" creationId="{AEAB6E36-A43F-4160-BAAF-159DCEE03BAC}"/>
          </ac:spMkLst>
        </pc:spChg>
      </pc:sldChg>
      <pc:sldChg chg="delSp modSp add mod ord modClrScheme chgLayout">
        <pc:chgData name="Ziyad Ashukri" userId="e20a5912c11e7583" providerId="LiveId" clId="{96B57351-3B81-40E0-9DD3-06A9ACACA887}" dt="2021-02-03T10:29:45.985" v="3734" actId="20577"/>
        <pc:sldMkLst>
          <pc:docMk/>
          <pc:sldMk cId="810979778" sldId="265"/>
        </pc:sldMkLst>
        <pc:spChg chg="mod">
          <ac:chgData name="Ziyad Ashukri" userId="e20a5912c11e7583" providerId="LiveId" clId="{96B57351-3B81-40E0-9DD3-06A9ACACA887}" dt="2021-02-02T11:59:51.908" v="1434" actId="20577"/>
          <ac:spMkLst>
            <pc:docMk/>
            <pc:sldMk cId="810979778" sldId="265"/>
            <ac:spMk id="2" creationId="{F21AA02D-0BDA-4B3D-A22A-0CF61A408010}"/>
          </ac:spMkLst>
        </pc:spChg>
        <pc:spChg chg="mod">
          <ac:chgData name="Ziyad Ashukri" userId="e20a5912c11e7583" providerId="LiveId" clId="{96B57351-3B81-40E0-9DD3-06A9ACACA887}" dt="2021-02-03T10:29:45.985" v="3734" actId="20577"/>
          <ac:spMkLst>
            <pc:docMk/>
            <pc:sldMk cId="810979778" sldId="265"/>
            <ac:spMk id="4" creationId="{486F21D4-958B-45F3-B18E-F892B225039C}"/>
          </ac:spMkLst>
        </pc:spChg>
        <pc:spChg chg="del mod">
          <ac:chgData name="Ziyad Ashukri" userId="e20a5912c11e7583" providerId="LiveId" clId="{96B57351-3B81-40E0-9DD3-06A9ACACA887}" dt="2021-02-02T11:56:02.632" v="1368"/>
          <ac:spMkLst>
            <pc:docMk/>
            <pc:sldMk cId="810979778" sldId="265"/>
            <ac:spMk id="8" creationId="{7D36DBDD-F90B-4441-9E9F-B6099899D7E7}"/>
          </ac:spMkLst>
        </pc:spChg>
        <pc:spChg chg="del mod">
          <ac:chgData name="Ziyad Ashukri" userId="e20a5912c11e7583" providerId="LiveId" clId="{96B57351-3B81-40E0-9DD3-06A9ACACA887}" dt="2021-02-02T11:56:02.633" v="1370"/>
          <ac:spMkLst>
            <pc:docMk/>
            <pc:sldMk cId="810979778" sldId="265"/>
            <ac:spMk id="10" creationId="{08B4E6C0-7B54-4A75-82AD-51E96AC51253}"/>
          </ac:spMkLst>
        </pc:spChg>
        <pc:cxnChg chg="del">
          <ac:chgData name="Ziyad Ashukri" userId="e20a5912c11e7583" providerId="LiveId" clId="{96B57351-3B81-40E0-9DD3-06A9ACACA887}" dt="2021-02-02T11:55:47.172" v="1362" actId="478"/>
          <ac:cxnSpMkLst>
            <pc:docMk/>
            <pc:sldMk cId="810979778" sldId="265"/>
            <ac:cxnSpMk id="12" creationId="{8CF2C02B-6B0D-4BBA-909C-9C845F6B333F}"/>
          </ac:cxnSpMkLst>
        </pc:cxnChg>
        <pc:cxnChg chg="del">
          <ac:chgData name="Ziyad Ashukri" userId="e20a5912c11e7583" providerId="LiveId" clId="{96B57351-3B81-40E0-9DD3-06A9ACACA887}" dt="2021-02-02T11:55:43.403" v="1361" actId="478"/>
          <ac:cxnSpMkLst>
            <pc:docMk/>
            <pc:sldMk cId="810979778" sldId="265"/>
            <ac:cxnSpMk id="13" creationId="{3BE01D28-3001-4857-91DD-0EBE224492E4}"/>
          </ac:cxnSpMkLst>
        </pc:cxnChg>
      </pc:sldChg>
      <pc:sldChg chg="delSp modSp add mod ord">
        <pc:chgData name="Ziyad Ashukri" userId="e20a5912c11e7583" providerId="LiveId" clId="{96B57351-3B81-40E0-9DD3-06A9ACACA887}" dt="2021-02-03T13:38:59.970" v="4087" actId="478"/>
        <pc:sldMkLst>
          <pc:docMk/>
          <pc:sldMk cId="337132422" sldId="266"/>
        </pc:sldMkLst>
        <pc:spChg chg="mod">
          <ac:chgData name="Ziyad Ashukri" userId="e20a5912c11e7583" providerId="LiveId" clId="{96B57351-3B81-40E0-9DD3-06A9ACACA887}" dt="2021-02-03T10:43:53.116" v="3931" actId="20577"/>
          <ac:spMkLst>
            <pc:docMk/>
            <pc:sldMk cId="337132422" sldId="266"/>
            <ac:spMk id="2" creationId="{00000000-0000-0000-0000-000000000000}"/>
          </ac:spMkLst>
        </pc:spChg>
        <pc:spChg chg="del">
          <ac:chgData name="Ziyad Ashukri" userId="e20a5912c11e7583" providerId="LiveId" clId="{96B57351-3B81-40E0-9DD3-06A9ACACA887}" dt="2021-02-03T13:38:59.970" v="4087" actId="478"/>
          <ac:spMkLst>
            <pc:docMk/>
            <pc:sldMk cId="337132422" sldId="266"/>
            <ac:spMk id="3" creationId="{00000000-0000-0000-0000-000000000000}"/>
          </ac:spMkLst>
        </pc:spChg>
      </pc:sldChg>
      <pc:sldChg chg="addSp delSp modSp new del mod setBg modClrScheme chgLayout">
        <pc:chgData name="Ziyad Ashukri" userId="e20a5912c11e7583" providerId="LiveId" clId="{96B57351-3B81-40E0-9DD3-06A9ACACA887}" dt="2021-02-03T10:48:48.669" v="3932" actId="47"/>
        <pc:sldMkLst>
          <pc:docMk/>
          <pc:sldMk cId="3632661752" sldId="267"/>
        </pc:sldMkLst>
        <pc:spChg chg="add del">
          <ac:chgData name="Ziyad Ashukri" userId="e20a5912c11e7583" providerId="LiveId" clId="{96B57351-3B81-40E0-9DD3-06A9ACACA887}" dt="2021-02-02T12:08:12.716" v="1543" actId="26606"/>
          <ac:spMkLst>
            <pc:docMk/>
            <pc:sldMk cId="3632661752" sldId="267"/>
            <ac:spMk id="2" creationId="{FE255ED0-38BA-46D4-8BA8-17F1DA76C37C}"/>
          </ac:spMkLst>
        </pc:spChg>
        <pc:spChg chg="mod">
          <ac:chgData name="Ziyad Ashukri" userId="e20a5912c11e7583" providerId="LiveId" clId="{96B57351-3B81-40E0-9DD3-06A9ACACA887}" dt="2021-02-03T09:21:27.612" v="2767" actId="20577"/>
          <ac:spMkLst>
            <pc:docMk/>
            <pc:sldMk cId="3632661752" sldId="267"/>
            <ac:spMk id="3" creationId="{3E9C6BED-CFF3-4224-9647-407884D7048A}"/>
          </ac:spMkLst>
        </pc:spChg>
        <pc:spChg chg="add del mod">
          <ac:chgData name="Ziyad Ashukri" userId="e20a5912c11e7583" providerId="LiveId" clId="{96B57351-3B81-40E0-9DD3-06A9ACACA887}" dt="2021-02-02T12:08:06.023" v="1540" actId="26606"/>
          <ac:spMkLst>
            <pc:docMk/>
            <pc:sldMk cId="3632661752" sldId="267"/>
            <ac:spMk id="8" creationId="{B5C59739-57B5-4D2B-9239-9E00B02ECF63}"/>
          </ac:spMkLst>
        </pc:spChg>
        <pc:spChg chg="add del mod">
          <ac:chgData name="Ziyad Ashukri" userId="e20a5912c11e7583" providerId="LiveId" clId="{96B57351-3B81-40E0-9DD3-06A9ACACA887}" dt="2021-02-02T12:08:06.023" v="1540" actId="26606"/>
          <ac:spMkLst>
            <pc:docMk/>
            <pc:sldMk cId="3632661752" sldId="267"/>
            <ac:spMk id="10" creationId="{F84B1F1A-3752-422C-8541-446C20D42193}"/>
          </ac:spMkLst>
        </pc:spChg>
        <pc:spChg chg="add del mod">
          <ac:chgData name="Ziyad Ashukri" userId="e20a5912c11e7583" providerId="LiveId" clId="{96B57351-3B81-40E0-9DD3-06A9ACACA887}" dt="2021-02-02T12:08:12.706" v="1542" actId="26606"/>
          <ac:spMkLst>
            <pc:docMk/>
            <pc:sldMk cId="3632661752" sldId="267"/>
            <ac:spMk id="12" creationId="{0A61456E-512C-4947-8D5A-EF7B7DD7EC6A}"/>
          </ac:spMkLst>
        </pc:spChg>
        <pc:spChg chg="add del mod">
          <ac:chgData name="Ziyad Ashukri" userId="e20a5912c11e7583" providerId="LiveId" clId="{96B57351-3B81-40E0-9DD3-06A9ACACA887}" dt="2021-02-02T12:09:02.539" v="1548" actId="26606"/>
          <ac:spMkLst>
            <pc:docMk/>
            <pc:sldMk cId="3632661752" sldId="267"/>
            <ac:spMk id="14" creationId="{B5C59739-57B5-4D2B-9239-9E00B02ECF63}"/>
          </ac:spMkLst>
        </pc:spChg>
        <pc:spChg chg="add del mod">
          <ac:chgData name="Ziyad Ashukri" userId="e20a5912c11e7583" providerId="LiveId" clId="{96B57351-3B81-40E0-9DD3-06A9ACACA887}" dt="2021-02-02T12:09:02.539" v="1548" actId="26606"/>
          <ac:spMkLst>
            <pc:docMk/>
            <pc:sldMk cId="3632661752" sldId="267"/>
            <ac:spMk id="15" creationId="{F84B1F1A-3752-422C-8541-446C20D42193}"/>
          </ac:spMkLst>
        </pc:spChg>
        <pc:spChg chg="add mod">
          <ac:chgData name="Ziyad Ashukri" userId="e20a5912c11e7583" providerId="LiveId" clId="{96B57351-3B81-40E0-9DD3-06A9ACACA887}" dt="2021-02-03T09:43:16.535" v="2798" actId="20577"/>
          <ac:spMkLst>
            <pc:docMk/>
            <pc:sldMk cId="3632661752" sldId="267"/>
            <ac:spMk id="20" creationId="{BB54B7FE-9AEF-471A-A038-AAF9FF2F09FD}"/>
          </ac:spMkLst>
        </pc:spChg>
      </pc:sldChg>
      <pc:sldChg chg="delSp modSp add mod">
        <pc:chgData name="Ziyad Ashukri" userId="e20a5912c11e7583" providerId="LiveId" clId="{96B57351-3B81-40E0-9DD3-06A9ACACA887}" dt="2021-02-02T12:08:47.326" v="1547" actId="478"/>
        <pc:sldMkLst>
          <pc:docMk/>
          <pc:sldMk cId="3871786897" sldId="268"/>
        </pc:sldMkLst>
        <pc:spChg chg="mod">
          <ac:chgData name="Ziyad Ashukri" userId="e20a5912c11e7583" providerId="LiveId" clId="{96B57351-3B81-40E0-9DD3-06A9ACACA887}" dt="2021-02-02T12:04:48.035" v="1471" actId="313"/>
          <ac:spMkLst>
            <pc:docMk/>
            <pc:sldMk cId="3871786897" sldId="268"/>
            <ac:spMk id="2" creationId="{00000000-0000-0000-0000-000000000000}"/>
          </ac:spMkLst>
        </pc:spChg>
        <pc:spChg chg="del">
          <ac:chgData name="Ziyad Ashukri" userId="e20a5912c11e7583" providerId="LiveId" clId="{96B57351-3B81-40E0-9DD3-06A9ACACA887}" dt="2021-02-02T12:08:47.326" v="1547" actId="478"/>
          <ac:spMkLst>
            <pc:docMk/>
            <pc:sldMk cId="3871786897" sldId="268"/>
            <ac:spMk id="3" creationId="{00000000-0000-0000-0000-000000000000}"/>
          </ac:spMkLst>
        </pc:spChg>
      </pc:sldChg>
      <pc:sldChg chg="new del">
        <pc:chgData name="Ziyad Ashukri" userId="e20a5912c11e7583" providerId="LiveId" clId="{96B57351-3B81-40E0-9DD3-06A9ACACA887}" dt="2021-02-03T10:49:03.094" v="3933" actId="47"/>
        <pc:sldMkLst>
          <pc:docMk/>
          <pc:sldMk cId="2629779683" sldId="269"/>
        </pc:sldMkLst>
      </pc:sldChg>
      <pc:sldChg chg="addSp delSp modSp add mod">
        <pc:chgData name="Ziyad Ashukri" userId="e20a5912c11e7583" providerId="LiveId" clId="{96B57351-3B81-40E0-9DD3-06A9ACACA887}" dt="2021-02-03T13:38:48.810" v="4086" actId="20577"/>
        <pc:sldMkLst>
          <pc:docMk/>
          <pc:sldMk cId="4189903022" sldId="270"/>
        </pc:sldMkLst>
        <pc:spChg chg="del mod">
          <ac:chgData name="Ziyad Ashukri" userId="e20a5912c11e7583" providerId="LiveId" clId="{96B57351-3B81-40E0-9DD3-06A9ACACA887}" dt="2021-02-03T09:54:51.428" v="2872" actId="478"/>
          <ac:spMkLst>
            <pc:docMk/>
            <pc:sldMk cId="4189903022" sldId="270"/>
            <ac:spMk id="3" creationId="{3E9C6BED-CFF3-4224-9647-407884D7048A}"/>
          </ac:spMkLst>
        </pc:spChg>
        <pc:spChg chg="add mod">
          <ac:chgData name="Ziyad Ashukri" userId="e20a5912c11e7583" providerId="LiveId" clId="{96B57351-3B81-40E0-9DD3-06A9ACACA887}" dt="2021-02-03T13:36:37.003" v="4081" actId="20577"/>
          <ac:spMkLst>
            <pc:docMk/>
            <pc:sldMk cId="4189903022" sldId="270"/>
            <ac:spMk id="4" creationId="{D6115FA0-75F3-4752-B185-9EB2F4A883FF}"/>
          </ac:spMkLst>
        </pc:spChg>
        <pc:spChg chg="add del mod ord">
          <ac:chgData name="Ziyad Ashukri" userId="e20a5912c11e7583" providerId="LiveId" clId="{96B57351-3B81-40E0-9DD3-06A9ACACA887}" dt="2021-02-03T10:15:12.914" v="3562" actId="478"/>
          <ac:spMkLst>
            <pc:docMk/>
            <pc:sldMk cId="4189903022" sldId="270"/>
            <ac:spMk id="5" creationId="{DD1E3DAA-8A5B-4E4F-845C-6FE9F4E31797}"/>
          </ac:spMkLst>
        </pc:spChg>
        <pc:spChg chg="add del">
          <ac:chgData name="Ziyad Ashukri" userId="e20a5912c11e7583" providerId="LiveId" clId="{96B57351-3B81-40E0-9DD3-06A9ACACA887}" dt="2021-02-03T09:57:30.231" v="2911" actId="478"/>
          <ac:spMkLst>
            <pc:docMk/>
            <pc:sldMk cId="4189903022" sldId="270"/>
            <ac:spMk id="6" creationId="{1AE7E041-8D94-41D2-B7A3-ED74F60E5767}"/>
          </ac:spMkLst>
        </pc:spChg>
        <pc:spChg chg="add mod">
          <ac:chgData name="Ziyad Ashukri" userId="e20a5912c11e7583" providerId="LiveId" clId="{96B57351-3B81-40E0-9DD3-06A9ACACA887}" dt="2021-02-03T13:38:48.810" v="4086" actId="20577"/>
          <ac:spMkLst>
            <pc:docMk/>
            <pc:sldMk cId="4189903022" sldId="270"/>
            <ac:spMk id="7" creationId="{62A619B4-023E-4B88-BBBA-D926C8B1EFD1}"/>
          </ac:spMkLst>
        </pc:spChg>
        <pc:spChg chg="add mod">
          <ac:chgData name="Ziyad Ashukri" userId="e20a5912c11e7583" providerId="LiveId" clId="{96B57351-3B81-40E0-9DD3-06A9ACACA887}" dt="2021-02-03T10:21:28.687" v="3651" actId="6549"/>
          <ac:spMkLst>
            <pc:docMk/>
            <pc:sldMk cId="4189903022" sldId="270"/>
            <ac:spMk id="8" creationId="{685CE336-B723-4DAE-B9F7-7B37AFA158F7}"/>
          </ac:spMkLst>
        </pc:spChg>
        <pc:spChg chg="add del">
          <ac:chgData name="Ziyad Ashukri" userId="e20a5912c11e7583" providerId="LiveId" clId="{96B57351-3B81-40E0-9DD3-06A9ACACA887}" dt="2021-02-03T10:09:38.460" v="3526" actId="478"/>
          <ac:spMkLst>
            <pc:docMk/>
            <pc:sldMk cId="4189903022" sldId="270"/>
            <ac:spMk id="9" creationId="{CDEB843D-E3E5-4CF6-B28C-FFEB34F65E65}"/>
          </ac:spMkLst>
        </pc:spChg>
        <pc:spChg chg="add mod ord">
          <ac:chgData name="Ziyad Ashukri" userId="e20a5912c11e7583" providerId="LiveId" clId="{96B57351-3B81-40E0-9DD3-06A9ACACA887}" dt="2021-02-03T10:21:48.262" v="3654" actId="14100"/>
          <ac:spMkLst>
            <pc:docMk/>
            <pc:sldMk cId="4189903022" sldId="270"/>
            <ac:spMk id="10" creationId="{66DE8E5C-C984-474B-BC27-D0208379D6E7}"/>
          </ac:spMkLst>
        </pc:spChg>
        <pc:spChg chg="add mod">
          <ac:chgData name="Ziyad Ashukri" userId="e20a5912c11e7583" providerId="LiveId" clId="{96B57351-3B81-40E0-9DD3-06A9ACACA887}" dt="2021-02-03T11:07:48.056" v="4002" actId="14100"/>
          <ac:spMkLst>
            <pc:docMk/>
            <pc:sldMk cId="4189903022" sldId="270"/>
            <ac:spMk id="12" creationId="{1606765C-4B46-49CA-BA74-8498DEFEDE9A}"/>
          </ac:spMkLst>
        </pc:spChg>
        <pc:spChg chg="mod">
          <ac:chgData name="Ziyad Ashukri" userId="e20a5912c11e7583" providerId="LiveId" clId="{96B57351-3B81-40E0-9DD3-06A9ACACA887}" dt="2021-02-03T10:12:57.262" v="3551" actId="1076"/>
          <ac:spMkLst>
            <pc:docMk/>
            <pc:sldMk cId="4189903022" sldId="270"/>
            <ac:spMk id="20" creationId="{BB54B7FE-9AEF-471A-A038-AAF9FF2F09FD}"/>
          </ac:spMkLst>
        </pc:spChg>
      </pc:sldChg>
      <pc:sldChg chg="add ord">
        <pc:chgData name="Ziyad Ashukri" userId="e20a5912c11e7583" providerId="LiveId" clId="{96B57351-3B81-40E0-9DD3-06A9ACACA887}" dt="2021-02-03T10:50:42.519" v="3937"/>
        <pc:sldMkLst>
          <pc:docMk/>
          <pc:sldMk cId="2100684995" sldId="271"/>
        </pc:sldMkLst>
      </pc:sldChg>
      <pc:sldChg chg="addSp delSp modSp add del mod">
        <pc:chgData name="Ziyad Ashukri" userId="e20a5912c11e7583" providerId="LiveId" clId="{96B57351-3B81-40E0-9DD3-06A9ACACA887}" dt="2021-02-03T10:40:27.871" v="3759" actId="2696"/>
        <pc:sldMkLst>
          <pc:docMk/>
          <pc:sldMk cId="3016571352" sldId="272"/>
        </pc:sldMkLst>
        <pc:spChg chg="add del mod">
          <ac:chgData name="Ziyad Ashukri" userId="e20a5912c11e7583" providerId="LiveId" clId="{96B57351-3B81-40E0-9DD3-06A9ACACA887}" dt="2021-02-03T10:39:56.077" v="3757" actId="478"/>
          <ac:spMkLst>
            <pc:docMk/>
            <pc:sldMk cId="3016571352" sldId="272"/>
            <ac:spMk id="3" creationId="{1586DAC1-57A3-421A-9990-F75FA8F5A92C}"/>
          </ac:spMkLst>
        </pc:spChg>
        <pc:picChg chg="del">
          <ac:chgData name="Ziyad Ashukri" userId="e20a5912c11e7583" providerId="LiveId" clId="{96B57351-3B81-40E0-9DD3-06A9ACACA887}" dt="2021-02-03T10:39:45.092" v="3754" actId="478"/>
          <ac:picMkLst>
            <pc:docMk/>
            <pc:sldMk cId="3016571352" sldId="272"/>
            <ac:picMk id="5" creationId="{DA511BDC-38D0-4623-B7F5-E4C25E48E636}"/>
          </ac:picMkLst>
        </pc:picChg>
        <pc:picChg chg="add del">
          <ac:chgData name="Ziyad Ashukri" userId="e20a5912c11e7583" providerId="LiveId" clId="{96B57351-3B81-40E0-9DD3-06A9ACACA887}" dt="2021-02-03T10:39:47.715" v="3756"/>
          <ac:picMkLst>
            <pc:docMk/>
            <pc:sldMk cId="3016571352" sldId="272"/>
            <ac:picMk id="2050" creationId="{45D4FA7B-0A3F-4566-80CA-09AC055AEEC1}"/>
          </ac:picMkLst>
        </pc:picChg>
        <pc:picChg chg="add">
          <ac:chgData name="Ziyad Ashukri" userId="e20a5912c11e7583" providerId="LiveId" clId="{96B57351-3B81-40E0-9DD3-06A9ACACA887}" dt="2021-02-03T10:39:57.160" v="3758"/>
          <ac:picMkLst>
            <pc:docMk/>
            <pc:sldMk cId="3016571352" sldId="272"/>
            <ac:picMk id="2052" creationId="{05C4D326-198E-4520-B51C-6087D5B45C24}"/>
          </ac:picMkLst>
        </pc:picChg>
      </pc:sldChg>
      <pc:sldChg chg="addSp delSp modSp add del mod">
        <pc:chgData name="Ziyad Ashukri" userId="e20a5912c11e7583" providerId="LiveId" clId="{96B57351-3B81-40E0-9DD3-06A9ACACA887}" dt="2021-02-03T10:41:37.211" v="3768" actId="47"/>
        <pc:sldMkLst>
          <pc:docMk/>
          <pc:sldMk cId="3889765848" sldId="273"/>
        </pc:sldMkLst>
        <pc:spChg chg="add mod">
          <ac:chgData name="Ziyad Ashukri" userId="e20a5912c11e7583" providerId="LiveId" clId="{96B57351-3B81-40E0-9DD3-06A9ACACA887}" dt="2021-02-03T10:40:40.830" v="3760" actId="478"/>
          <ac:spMkLst>
            <pc:docMk/>
            <pc:sldMk cId="3889765848" sldId="273"/>
            <ac:spMk id="3" creationId="{AC1EAACF-FE5A-42AD-96DD-88CE80B4F4E7}"/>
          </ac:spMkLst>
        </pc:spChg>
        <pc:picChg chg="del">
          <ac:chgData name="Ziyad Ashukri" userId="e20a5912c11e7583" providerId="LiveId" clId="{96B57351-3B81-40E0-9DD3-06A9ACACA887}" dt="2021-02-03T10:40:40.830" v="3760" actId="478"/>
          <ac:picMkLst>
            <pc:docMk/>
            <pc:sldMk cId="3889765848" sldId="273"/>
            <ac:picMk id="5" creationId="{DA511BDC-38D0-4623-B7F5-E4C25E48E636}"/>
          </ac:picMkLst>
        </pc:picChg>
        <pc:picChg chg="add mod">
          <ac:chgData name="Ziyad Ashukri" userId="e20a5912c11e7583" providerId="LiveId" clId="{96B57351-3B81-40E0-9DD3-06A9ACACA887}" dt="2021-02-03T10:41:10.242" v="3763" actId="14100"/>
          <ac:picMkLst>
            <pc:docMk/>
            <pc:sldMk cId="3889765848" sldId="273"/>
            <ac:picMk id="3074" creationId="{7F225A12-3117-41B8-B974-ABDFA75A072E}"/>
          </ac:picMkLst>
        </pc:picChg>
      </pc:sldChg>
      <pc:sldChg chg="addSp delSp modSp add mod ord">
        <pc:chgData name="Ziyad Ashukri" userId="e20a5912c11e7583" providerId="LiveId" clId="{96B57351-3B81-40E0-9DD3-06A9ACACA887}" dt="2021-02-03T10:43:31.958" v="3922" actId="20577"/>
        <pc:sldMkLst>
          <pc:docMk/>
          <pc:sldMk cId="4044752416" sldId="274"/>
        </pc:sldMkLst>
        <pc:spChg chg="del mod">
          <ac:chgData name="Ziyad Ashukri" userId="e20a5912c11e7583" providerId="LiveId" clId="{96B57351-3B81-40E0-9DD3-06A9ACACA887}" dt="2021-02-03T10:41:29.879" v="3767" actId="478"/>
          <ac:spMkLst>
            <pc:docMk/>
            <pc:sldMk cId="4044752416" sldId="274"/>
            <ac:spMk id="2" creationId="{00000000-0000-0000-0000-000000000000}"/>
          </ac:spMkLst>
        </pc:spChg>
        <pc:spChg chg="del">
          <ac:chgData name="Ziyad Ashukri" userId="e20a5912c11e7583" providerId="LiveId" clId="{96B57351-3B81-40E0-9DD3-06A9ACACA887}" dt="2021-02-03T10:43:11.902" v="3872" actId="478"/>
          <ac:spMkLst>
            <pc:docMk/>
            <pc:sldMk cId="4044752416" sldId="274"/>
            <ac:spMk id="3" creationId="{00000000-0000-0000-0000-000000000000}"/>
          </ac:spMkLst>
        </pc:spChg>
        <pc:spChg chg="add del mod">
          <ac:chgData name="Ziyad Ashukri" userId="e20a5912c11e7583" providerId="LiveId" clId="{96B57351-3B81-40E0-9DD3-06A9ACACA887}" dt="2021-02-03T10:43:15.392" v="3873" actId="478"/>
          <ac:spMkLst>
            <pc:docMk/>
            <pc:sldMk cId="4044752416" sldId="274"/>
            <ac:spMk id="6" creationId="{1BE6E365-8E97-476F-B48D-D5D6C2C45BDB}"/>
          </ac:spMkLst>
        </pc:spChg>
        <pc:spChg chg="add mod">
          <ac:chgData name="Ziyad Ashukri" userId="e20a5912c11e7583" providerId="LiveId" clId="{96B57351-3B81-40E0-9DD3-06A9ACACA887}" dt="2021-02-03T10:43:31.958" v="3922" actId="20577"/>
          <ac:spMkLst>
            <pc:docMk/>
            <pc:sldMk cId="4044752416" sldId="274"/>
            <ac:spMk id="7" creationId="{B149E5A8-2160-4329-9597-3DDE0B06D015}"/>
          </ac:spMkLst>
        </pc:spChg>
        <pc:picChg chg="add mod">
          <ac:chgData name="Ziyad Ashukri" userId="e20a5912c11e7583" providerId="LiveId" clId="{96B57351-3B81-40E0-9DD3-06A9ACACA887}" dt="2021-02-03T10:43:22.564" v="3914" actId="1037"/>
          <ac:picMkLst>
            <pc:docMk/>
            <pc:sldMk cId="4044752416" sldId="274"/>
            <ac:picMk id="4" creationId="{100C6A90-52C7-4C4E-8469-2388C82D9E07}"/>
          </ac:picMkLst>
        </pc:picChg>
      </pc:sldChg>
      <pc:sldChg chg="addSp delSp modSp add mod">
        <pc:chgData name="Ziyad Ashukri" userId="e20a5912c11e7583" providerId="LiveId" clId="{96B57351-3B81-40E0-9DD3-06A9ACACA887}" dt="2021-02-03T10:42:47.563" v="3867" actId="1076"/>
        <pc:sldMkLst>
          <pc:docMk/>
          <pc:sldMk cId="2394083518" sldId="275"/>
        </pc:sldMkLst>
        <pc:spChg chg="del">
          <ac:chgData name="Ziyad Ashukri" userId="e20a5912c11e7583" providerId="LiveId" clId="{96B57351-3B81-40E0-9DD3-06A9ACACA887}" dt="2021-02-03T10:42:14.390" v="3774" actId="478"/>
          <ac:spMkLst>
            <pc:docMk/>
            <pc:sldMk cId="2394083518" sldId="275"/>
            <ac:spMk id="3" creationId="{00000000-0000-0000-0000-000000000000}"/>
          </ac:spMkLst>
        </pc:spChg>
        <pc:spChg chg="del">
          <ac:chgData name="Ziyad Ashukri" userId="e20a5912c11e7583" providerId="LiveId" clId="{96B57351-3B81-40E0-9DD3-06A9ACACA887}" dt="2021-02-03T10:42:17.774" v="3775" actId="478"/>
          <ac:spMkLst>
            <pc:docMk/>
            <pc:sldMk cId="2394083518" sldId="275"/>
            <ac:spMk id="6" creationId="{1BE6E365-8E97-476F-B48D-D5D6C2C45BDB}"/>
          </ac:spMkLst>
        </pc:spChg>
        <pc:spChg chg="add mod">
          <ac:chgData name="Ziyad Ashukri" userId="e20a5912c11e7583" providerId="LiveId" clId="{96B57351-3B81-40E0-9DD3-06A9ACACA887}" dt="2021-02-03T10:42:47.563" v="3867" actId="1076"/>
          <ac:spMkLst>
            <pc:docMk/>
            <pc:sldMk cId="2394083518" sldId="275"/>
            <ac:spMk id="8" creationId="{986E2EB7-A6AB-4302-BDD7-95446944651B}"/>
          </ac:spMkLst>
        </pc:spChg>
        <pc:picChg chg="del">
          <ac:chgData name="Ziyad Ashukri" userId="e20a5912c11e7583" providerId="LiveId" clId="{96B57351-3B81-40E0-9DD3-06A9ACACA887}" dt="2021-02-03T10:42:04.314" v="3772" actId="478"/>
          <ac:picMkLst>
            <pc:docMk/>
            <pc:sldMk cId="2394083518" sldId="275"/>
            <ac:picMk id="4" creationId="{100C6A90-52C7-4C4E-8469-2388C82D9E07}"/>
          </ac:picMkLst>
        </pc:picChg>
        <pc:picChg chg="add del mod">
          <ac:chgData name="Ziyad Ashukri" userId="e20a5912c11e7583" providerId="LiveId" clId="{96B57351-3B81-40E0-9DD3-06A9ACACA887}" dt="2021-02-03T10:41:54.873" v="3771"/>
          <ac:picMkLst>
            <pc:docMk/>
            <pc:sldMk cId="2394083518" sldId="275"/>
            <ac:picMk id="5" creationId="{24F64547-10C9-42E5-9941-3B8A7EDB6526}"/>
          </ac:picMkLst>
        </pc:picChg>
        <pc:picChg chg="add mod">
          <ac:chgData name="Ziyad Ashukri" userId="e20a5912c11e7583" providerId="LiveId" clId="{96B57351-3B81-40E0-9DD3-06A9ACACA887}" dt="2021-02-03T10:42:26.184" v="3857" actId="1037"/>
          <ac:picMkLst>
            <pc:docMk/>
            <pc:sldMk cId="2394083518" sldId="275"/>
            <ac:picMk id="7" creationId="{28337649-A9BB-4611-AD8D-EEE0E2E3125F}"/>
          </ac:picMkLst>
        </pc:picChg>
      </pc:sldChg>
      <pc:sldChg chg="modSp add mod ord">
        <pc:chgData name="Ziyad Ashukri" userId="e20a5912c11e7583" providerId="LiveId" clId="{96B57351-3B81-40E0-9DD3-06A9ACACA887}" dt="2021-02-03T13:29:40.842" v="4065" actId="122"/>
        <pc:sldMkLst>
          <pc:docMk/>
          <pc:sldMk cId="1043011062" sldId="276"/>
        </pc:sldMkLst>
        <pc:spChg chg="mod">
          <ac:chgData name="Ziyad Ashukri" userId="e20a5912c11e7583" providerId="LiveId" clId="{96B57351-3B81-40E0-9DD3-06A9ACACA887}" dt="2021-02-03T13:29:40.842" v="4065" actId="122"/>
          <ac:spMkLst>
            <pc:docMk/>
            <pc:sldMk cId="1043011062" sldId="27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AC557-31A1-4F12-9CD0-5CB0DA8B3F5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FEBB0-EEEA-4BDA-AEA3-3DA579DBC4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FEBB0-EEEA-4BDA-AEA3-3DA579DBC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FEBB0-EEEA-4BDA-AEA3-3DA579DBC4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1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FEBB0-EEEA-4BDA-AEA3-3DA579DBC4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FEBB0-EEEA-4BDA-AEA3-3DA579DBC4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8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0668" y="1212436"/>
            <a:ext cx="8890661" cy="2216564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669" y="3429000"/>
            <a:ext cx="8890661" cy="153715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95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00561A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3952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561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3888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61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Dashboard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0668" y="1212436"/>
            <a:ext cx="8890661" cy="221656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Dashboard </a:t>
            </a:r>
          </a:p>
        </p:txBody>
      </p:sp>
    </p:spTree>
    <p:extLst>
      <p:ext uri="{BB962C8B-B14F-4D97-AF65-F5344CB8AC3E}">
        <p14:creationId xmlns:p14="http://schemas.microsoft.com/office/powerpoint/2010/main" val="33713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0668" y="1212436"/>
            <a:ext cx="8890661" cy="221656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Recommendations  </a:t>
            </a:r>
          </a:p>
        </p:txBody>
      </p:sp>
    </p:spTree>
    <p:extLst>
      <p:ext uri="{BB962C8B-B14F-4D97-AF65-F5344CB8AC3E}">
        <p14:creationId xmlns:p14="http://schemas.microsoft.com/office/powerpoint/2010/main" val="387178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DE8E5C-C984-474B-BC27-D0208379D6E7}"/>
              </a:ext>
            </a:extLst>
          </p:cNvPr>
          <p:cNvSpPr/>
          <p:nvPr/>
        </p:nvSpPr>
        <p:spPr>
          <a:xfrm>
            <a:off x="5825447" y="28816"/>
            <a:ext cx="6366553" cy="5800484"/>
          </a:xfrm>
          <a:prstGeom prst="rect">
            <a:avLst/>
          </a:prstGeom>
          <a:solidFill>
            <a:srgbClr val="0056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54B7FE-9AEF-471A-A038-AAF9FF2F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5" y="28816"/>
            <a:ext cx="4483813" cy="1325563"/>
          </a:xfrm>
        </p:spPr>
        <p:txBody>
          <a:bodyPr/>
          <a:lstStyle/>
          <a:p>
            <a:pPr algn="l"/>
            <a:r>
              <a:rPr lang="en-US" dirty="0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15FA0-75F3-4752-B185-9EB2F4A8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1294545"/>
            <a:ext cx="4839127" cy="4209076"/>
          </a:xfrm>
        </p:spPr>
        <p:txBody>
          <a:bodyPr>
            <a:normAutofit fontScale="92500"/>
          </a:bodyPr>
          <a:lstStyle/>
          <a:p>
            <a:r>
              <a:rPr lang="en-US" dirty="0"/>
              <a:t>Budget Goal</a:t>
            </a:r>
          </a:p>
          <a:p>
            <a:r>
              <a:rPr lang="en-US" dirty="0"/>
              <a:t>Not Increasing Market Share</a:t>
            </a:r>
          </a:p>
          <a:p>
            <a:r>
              <a:rPr lang="en-US" dirty="0"/>
              <a:t>Main competitors losing Market Share</a:t>
            </a:r>
          </a:p>
          <a:p>
            <a:r>
              <a:rPr lang="en-US" dirty="0"/>
              <a:t>Small competitors penetrating the market with Premium and Craft Beers</a:t>
            </a:r>
          </a:p>
          <a:p>
            <a:r>
              <a:rPr lang="en-US" dirty="0"/>
              <a:t>Poor Market share in North and South of Spain </a:t>
            </a:r>
          </a:p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2A619B4-023E-4B88-BBBA-D926C8B1EFD1}"/>
              </a:ext>
            </a:extLst>
          </p:cNvPr>
          <p:cNvSpPr txBox="1">
            <a:spLocks/>
          </p:cNvSpPr>
          <p:nvPr/>
        </p:nvSpPr>
        <p:spPr>
          <a:xfrm>
            <a:off x="6008457" y="1205645"/>
            <a:ext cx="6300628" cy="534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More Aggressive Budget Goal</a:t>
            </a:r>
          </a:p>
          <a:p>
            <a:r>
              <a:rPr lang="en-US" dirty="0">
                <a:solidFill>
                  <a:schemeClr val="bg1"/>
                </a:solidFill>
              </a:rPr>
              <a:t>Promote Best Selling Products</a:t>
            </a:r>
          </a:p>
          <a:p>
            <a:r>
              <a:rPr lang="en-US" dirty="0">
                <a:solidFill>
                  <a:schemeClr val="bg1"/>
                </a:solidFill>
              </a:rPr>
              <a:t>Target losing markets by offering Premium and Craft Beer as it represents a growing market</a:t>
            </a:r>
          </a:p>
          <a:p>
            <a:r>
              <a:rPr lang="en-US" dirty="0">
                <a:solidFill>
                  <a:schemeClr val="bg1"/>
                </a:solidFill>
              </a:rPr>
              <a:t>Focused Marketing Campaigns in North and South of Spain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5CE336-B723-4DAE-B9F7-7B37AFA158F7}"/>
              </a:ext>
            </a:extLst>
          </p:cNvPr>
          <p:cNvSpPr txBox="1">
            <a:spLocks/>
          </p:cNvSpPr>
          <p:nvPr/>
        </p:nvSpPr>
        <p:spPr>
          <a:xfrm>
            <a:off x="5442306" y="19448"/>
            <a:ext cx="5258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561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                                             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06765C-4B46-49CA-BA74-8498DEFEDE9A}"/>
              </a:ext>
            </a:extLst>
          </p:cNvPr>
          <p:cNvSpPr txBox="1">
            <a:spLocks/>
          </p:cNvSpPr>
          <p:nvPr/>
        </p:nvSpPr>
        <p:spPr>
          <a:xfrm>
            <a:off x="6008457" y="28816"/>
            <a:ext cx="5599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561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Recommendations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990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0668" y="1212436"/>
            <a:ext cx="8890661" cy="2216564"/>
          </a:xfrm>
        </p:spPr>
        <p:txBody>
          <a:bodyPr anchor="b">
            <a:normAutofit/>
          </a:bodyPr>
          <a:lstStyle/>
          <a:p>
            <a:r>
              <a:rPr lang="en-US" dirty="0"/>
              <a:t>Questions?   </a:t>
            </a:r>
          </a:p>
        </p:txBody>
      </p:sp>
    </p:spTree>
    <p:extLst>
      <p:ext uri="{BB962C8B-B14F-4D97-AF65-F5344CB8AC3E}">
        <p14:creationId xmlns:p14="http://schemas.microsoft.com/office/powerpoint/2010/main" val="104301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0669" y="818736"/>
            <a:ext cx="8890661" cy="1010064"/>
          </a:xfrm>
        </p:spPr>
        <p:txBody>
          <a:bodyPr anchor="b">
            <a:normAutofit/>
          </a:bodyPr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650669" y="1993900"/>
            <a:ext cx="8890661" cy="29722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/>
              <a:t>Problem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/>
              <a:t>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/>
              <a:t>Dashboard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/>
              <a:t>Insights and Recommendations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EC84B9-9AB5-410F-BB53-78F8ACE4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7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Problem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12712C-EA31-42E3-9810-8010A6B85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422400"/>
            <a:ext cx="6096000" cy="485616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Increase market share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Provide tools to monitor  performance &amp; insights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Unified and dynamic dashboard 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00AEE2-2A79-4964-986E-93C051F373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6" r="2" b="4385"/>
          <a:stretch/>
        </p:blipFill>
        <p:spPr>
          <a:xfrm>
            <a:off x="6845300" y="1470025"/>
            <a:ext cx="5181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551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0668" y="1212436"/>
            <a:ext cx="8890661" cy="221656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419691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A02D-0BDA-4B3D-A22A-0CF61A40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Challenges Executing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F21D4-958B-45F3-B18E-F892B225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901"/>
            <a:ext cx="10515600" cy="444638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Ambiguous data</a:t>
            </a:r>
          </a:p>
          <a:p>
            <a:pPr marL="285750" indent="-28575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Duplicated data</a:t>
            </a:r>
          </a:p>
          <a:p>
            <a:pPr marL="285750" indent="-28575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Incomplete data</a:t>
            </a:r>
          </a:p>
          <a:p>
            <a:pPr marL="285750" indent="-28575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Establishing data connections </a:t>
            </a:r>
          </a:p>
          <a:p>
            <a:pPr marL="285750" indent="-28575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Timeline information</a:t>
            </a:r>
          </a:p>
          <a:p>
            <a:pPr marL="285750" indent="-28575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Market data </a:t>
            </a:r>
          </a:p>
        </p:txBody>
      </p:sp>
    </p:spTree>
    <p:extLst>
      <p:ext uri="{BB962C8B-B14F-4D97-AF65-F5344CB8AC3E}">
        <p14:creationId xmlns:p14="http://schemas.microsoft.com/office/powerpoint/2010/main" val="314092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A02D-0BDA-4B3D-A22A-0CF61A40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Starting the Project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F21D4-958B-45F3-B18E-F892B225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388867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Clean and structure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Created a connection through date and product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new data dimensions to show more detailed KPI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new measures in Power BI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7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8337649-A9BB-4611-AD8D-EEE0E2E3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77" y="0"/>
            <a:ext cx="63022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6E2EB7-A6AB-4302-BDD7-954469446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68" y="1606136"/>
            <a:ext cx="8890661" cy="221656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39408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00C6A90-52C7-4C4E-8469-2388C82D9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0"/>
            <a:ext cx="5573228" cy="68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49E5A8-2160-4329-9597-3DDE0B06D015}"/>
              </a:ext>
            </a:extLst>
          </p:cNvPr>
          <p:cNvSpPr txBox="1">
            <a:spLocks/>
          </p:cNvSpPr>
          <p:nvPr/>
        </p:nvSpPr>
        <p:spPr>
          <a:xfrm>
            <a:off x="190168" y="1606136"/>
            <a:ext cx="8890661" cy="221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404475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A511BDC-38D0-4623-B7F5-E4C25E48E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" r="2367" b="1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2100684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delez-PowerPoint-Template" id="{FC119B28-C0AC-A847-834B-671763F3CBC9}" vid="{F20C280F-E703-3648-B513-2A0B14D907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145</Words>
  <Application>Microsoft Office PowerPoint</Application>
  <PresentationFormat>Panorámica</PresentationFormat>
  <Paragraphs>44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Tema do Office</vt:lpstr>
      <vt:lpstr>Performance Dashboard</vt:lpstr>
      <vt:lpstr>Content </vt:lpstr>
      <vt:lpstr>Problem </vt:lpstr>
      <vt:lpstr>Solution </vt:lpstr>
      <vt:lpstr>Challenges Executing </vt:lpstr>
      <vt:lpstr>Starting the Project  </vt:lpstr>
      <vt:lpstr>Customer</vt:lpstr>
      <vt:lpstr>Presentación de PowerPoint</vt:lpstr>
      <vt:lpstr>Presentación de PowerPoint</vt:lpstr>
      <vt:lpstr>Dashboard </vt:lpstr>
      <vt:lpstr>Recommendations  </vt:lpstr>
      <vt:lpstr>Insights</vt:lpstr>
      <vt:lpstr>Questions?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Dashboard</dc:title>
  <dc:creator>Ziyad Ashukri</dc:creator>
  <cp:lastModifiedBy>Raquel Ganuza</cp:lastModifiedBy>
  <cp:revision>3</cp:revision>
  <dcterms:created xsi:type="dcterms:W3CDTF">2021-02-02T12:09:02Z</dcterms:created>
  <dcterms:modified xsi:type="dcterms:W3CDTF">2021-02-03T14:27:12Z</dcterms:modified>
</cp:coreProperties>
</file>