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0D558-C1EA-49BE-A1E7-9E5EFFC2CEB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F1F60D-A4C7-47BB-923C-AEE6706E2016}">
      <dgm:prSet/>
      <dgm:spPr/>
      <dgm:t>
        <a:bodyPr/>
        <a:lstStyle/>
        <a:p>
          <a:r>
            <a:rPr lang="en-US"/>
            <a:t>Queries</a:t>
          </a:r>
        </a:p>
      </dgm:t>
    </dgm:pt>
    <dgm:pt modelId="{4C0BD878-3F1E-4FE2-B4CE-EDE3C8461CB2}" type="parTrans" cxnId="{614EED33-E1A7-4BEB-BF2C-82DC6A96A956}">
      <dgm:prSet/>
      <dgm:spPr/>
      <dgm:t>
        <a:bodyPr/>
        <a:lstStyle/>
        <a:p>
          <a:endParaRPr lang="en-US"/>
        </a:p>
      </dgm:t>
    </dgm:pt>
    <dgm:pt modelId="{ABAAAE51-A760-46FA-A869-DBC39EE4E9D5}" type="sibTrans" cxnId="{614EED33-E1A7-4BEB-BF2C-82DC6A96A956}">
      <dgm:prSet/>
      <dgm:spPr/>
      <dgm:t>
        <a:bodyPr/>
        <a:lstStyle/>
        <a:p>
          <a:endParaRPr lang="en-US"/>
        </a:p>
      </dgm:t>
    </dgm:pt>
    <dgm:pt modelId="{8D38105F-C884-465C-82AB-290F58CD981F}">
      <dgm:prSet/>
      <dgm:spPr/>
      <dgm:t>
        <a:bodyPr/>
        <a:lstStyle/>
        <a:p>
          <a:r>
            <a:rPr lang="en-US"/>
            <a:t>Statistics</a:t>
          </a:r>
        </a:p>
      </dgm:t>
    </dgm:pt>
    <dgm:pt modelId="{88A1BA0F-7CBA-45DF-8C03-3EE0DA60C9F2}" type="parTrans" cxnId="{5E657691-AF20-4129-88EA-7ED479082C63}">
      <dgm:prSet/>
      <dgm:spPr/>
      <dgm:t>
        <a:bodyPr/>
        <a:lstStyle/>
        <a:p>
          <a:endParaRPr lang="en-US"/>
        </a:p>
      </dgm:t>
    </dgm:pt>
    <dgm:pt modelId="{D8A6586F-F1CD-4456-A136-00C72CA12754}" type="sibTrans" cxnId="{5E657691-AF20-4129-88EA-7ED479082C63}">
      <dgm:prSet/>
      <dgm:spPr/>
      <dgm:t>
        <a:bodyPr/>
        <a:lstStyle/>
        <a:p>
          <a:endParaRPr lang="en-US"/>
        </a:p>
      </dgm:t>
    </dgm:pt>
    <dgm:pt modelId="{21F11DAA-D898-4063-80DF-8CBF8D5C6E5E}">
      <dgm:prSet/>
      <dgm:spPr/>
      <dgm:t>
        <a:bodyPr/>
        <a:lstStyle/>
        <a:p>
          <a:r>
            <a:rPr lang="en-US"/>
            <a:t>Visualizations</a:t>
          </a:r>
        </a:p>
      </dgm:t>
    </dgm:pt>
    <dgm:pt modelId="{6842CC9F-4DAD-4F2F-82D8-CEE43E0B8BB6}" type="parTrans" cxnId="{379CFC52-88B0-4813-B00C-66A7805B316E}">
      <dgm:prSet/>
      <dgm:spPr/>
      <dgm:t>
        <a:bodyPr/>
        <a:lstStyle/>
        <a:p>
          <a:endParaRPr lang="en-US"/>
        </a:p>
      </dgm:t>
    </dgm:pt>
    <dgm:pt modelId="{4826E82F-1965-4F2A-B5FF-486A29582A20}" type="sibTrans" cxnId="{379CFC52-88B0-4813-B00C-66A7805B316E}">
      <dgm:prSet/>
      <dgm:spPr/>
      <dgm:t>
        <a:bodyPr/>
        <a:lstStyle/>
        <a:p>
          <a:endParaRPr lang="en-US"/>
        </a:p>
      </dgm:t>
    </dgm:pt>
    <dgm:pt modelId="{EF647FA5-1B26-420E-AF22-BA8564DE2E05}" type="pres">
      <dgm:prSet presAssocID="{3060D558-C1EA-49BE-A1E7-9E5EFFC2CEB1}" presName="linear" presStyleCnt="0">
        <dgm:presLayoutVars>
          <dgm:dir/>
          <dgm:animLvl val="lvl"/>
          <dgm:resizeHandles val="exact"/>
        </dgm:presLayoutVars>
      </dgm:prSet>
      <dgm:spPr/>
    </dgm:pt>
    <dgm:pt modelId="{32F2B5AA-28F9-48B8-8E42-A829408F8030}" type="pres">
      <dgm:prSet presAssocID="{73F1F60D-A4C7-47BB-923C-AEE6706E2016}" presName="parentLin" presStyleCnt="0"/>
      <dgm:spPr/>
    </dgm:pt>
    <dgm:pt modelId="{ECF2E423-2DEF-407B-B113-2AD975D367BD}" type="pres">
      <dgm:prSet presAssocID="{73F1F60D-A4C7-47BB-923C-AEE6706E2016}" presName="parentLeftMargin" presStyleLbl="node1" presStyleIdx="0" presStyleCnt="3"/>
      <dgm:spPr/>
    </dgm:pt>
    <dgm:pt modelId="{46D912BB-D5E2-44EB-AB04-76A49347AEE2}" type="pres">
      <dgm:prSet presAssocID="{73F1F60D-A4C7-47BB-923C-AEE6706E20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8B404F-1F61-4D63-9C62-37FEAA1857B6}" type="pres">
      <dgm:prSet presAssocID="{73F1F60D-A4C7-47BB-923C-AEE6706E2016}" presName="negativeSpace" presStyleCnt="0"/>
      <dgm:spPr/>
    </dgm:pt>
    <dgm:pt modelId="{FA8B4B28-3A70-4770-B091-E8E5FBB202B1}" type="pres">
      <dgm:prSet presAssocID="{73F1F60D-A4C7-47BB-923C-AEE6706E2016}" presName="childText" presStyleLbl="conFgAcc1" presStyleIdx="0" presStyleCnt="3">
        <dgm:presLayoutVars>
          <dgm:bulletEnabled val="1"/>
        </dgm:presLayoutVars>
      </dgm:prSet>
      <dgm:spPr/>
    </dgm:pt>
    <dgm:pt modelId="{F6EE8044-8ABA-451A-838C-453547267CD3}" type="pres">
      <dgm:prSet presAssocID="{ABAAAE51-A760-46FA-A869-DBC39EE4E9D5}" presName="spaceBetweenRectangles" presStyleCnt="0"/>
      <dgm:spPr/>
    </dgm:pt>
    <dgm:pt modelId="{5B076427-518F-4AAB-949C-ED51F24B9404}" type="pres">
      <dgm:prSet presAssocID="{8D38105F-C884-465C-82AB-290F58CD981F}" presName="parentLin" presStyleCnt="0"/>
      <dgm:spPr/>
    </dgm:pt>
    <dgm:pt modelId="{0B15542F-CE14-474D-AFF3-942C1766B34F}" type="pres">
      <dgm:prSet presAssocID="{8D38105F-C884-465C-82AB-290F58CD981F}" presName="parentLeftMargin" presStyleLbl="node1" presStyleIdx="0" presStyleCnt="3"/>
      <dgm:spPr/>
    </dgm:pt>
    <dgm:pt modelId="{582A2E55-7FCA-416D-9EDB-91DC8A04418F}" type="pres">
      <dgm:prSet presAssocID="{8D38105F-C884-465C-82AB-290F58CD98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099A51-7F05-4332-A030-13F374360D02}" type="pres">
      <dgm:prSet presAssocID="{8D38105F-C884-465C-82AB-290F58CD981F}" presName="negativeSpace" presStyleCnt="0"/>
      <dgm:spPr/>
    </dgm:pt>
    <dgm:pt modelId="{50E17391-142A-4B06-96AE-301C849D7A2C}" type="pres">
      <dgm:prSet presAssocID="{8D38105F-C884-465C-82AB-290F58CD981F}" presName="childText" presStyleLbl="conFgAcc1" presStyleIdx="1" presStyleCnt="3">
        <dgm:presLayoutVars>
          <dgm:bulletEnabled val="1"/>
        </dgm:presLayoutVars>
      </dgm:prSet>
      <dgm:spPr/>
    </dgm:pt>
    <dgm:pt modelId="{3E0D9102-AE3B-47B4-B63C-CC83D402C22A}" type="pres">
      <dgm:prSet presAssocID="{D8A6586F-F1CD-4456-A136-00C72CA12754}" presName="spaceBetweenRectangles" presStyleCnt="0"/>
      <dgm:spPr/>
    </dgm:pt>
    <dgm:pt modelId="{AEF6744E-F93D-4146-84F6-73F008DA5049}" type="pres">
      <dgm:prSet presAssocID="{21F11DAA-D898-4063-80DF-8CBF8D5C6E5E}" presName="parentLin" presStyleCnt="0"/>
      <dgm:spPr/>
    </dgm:pt>
    <dgm:pt modelId="{386C4AD3-3942-4FB8-B193-931AECF14D04}" type="pres">
      <dgm:prSet presAssocID="{21F11DAA-D898-4063-80DF-8CBF8D5C6E5E}" presName="parentLeftMargin" presStyleLbl="node1" presStyleIdx="1" presStyleCnt="3"/>
      <dgm:spPr/>
    </dgm:pt>
    <dgm:pt modelId="{5F084352-47C5-4AF3-9508-28778920D640}" type="pres">
      <dgm:prSet presAssocID="{21F11DAA-D898-4063-80DF-8CBF8D5C6E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087F6E-5999-4863-83A5-6CC972A6E23C}" type="pres">
      <dgm:prSet presAssocID="{21F11DAA-D898-4063-80DF-8CBF8D5C6E5E}" presName="negativeSpace" presStyleCnt="0"/>
      <dgm:spPr/>
    </dgm:pt>
    <dgm:pt modelId="{97E14278-066D-4A14-B57A-1C06AB37A6EA}" type="pres">
      <dgm:prSet presAssocID="{21F11DAA-D898-4063-80DF-8CBF8D5C6E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186405-0A42-47E3-A751-9CADC51DC72C}" type="presOf" srcId="{21F11DAA-D898-4063-80DF-8CBF8D5C6E5E}" destId="{386C4AD3-3942-4FB8-B193-931AECF14D04}" srcOrd="0" destOrd="0" presId="urn:microsoft.com/office/officeart/2005/8/layout/list1"/>
    <dgm:cxn modelId="{614EED33-E1A7-4BEB-BF2C-82DC6A96A956}" srcId="{3060D558-C1EA-49BE-A1E7-9E5EFFC2CEB1}" destId="{73F1F60D-A4C7-47BB-923C-AEE6706E2016}" srcOrd="0" destOrd="0" parTransId="{4C0BD878-3F1E-4FE2-B4CE-EDE3C8461CB2}" sibTransId="{ABAAAE51-A760-46FA-A869-DBC39EE4E9D5}"/>
    <dgm:cxn modelId="{A0D35F3F-935C-425F-9E3C-45441E8DC755}" type="presOf" srcId="{8D38105F-C884-465C-82AB-290F58CD981F}" destId="{0B15542F-CE14-474D-AFF3-942C1766B34F}" srcOrd="0" destOrd="0" presId="urn:microsoft.com/office/officeart/2005/8/layout/list1"/>
    <dgm:cxn modelId="{F8168261-94EF-4402-9627-D7974D9D20CE}" type="presOf" srcId="{73F1F60D-A4C7-47BB-923C-AEE6706E2016}" destId="{46D912BB-D5E2-44EB-AB04-76A49347AEE2}" srcOrd="1" destOrd="0" presId="urn:microsoft.com/office/officeart/2005/8/layout/list1"/>
    <dgm:cxn modelId="{71DDA371-1067-488E-B07C-B66BCAE98BBF}" type="presOf" srcId="{21F11DAA-D898-4063-80DF-8CBF8D5C6E5E}" destId="{5F084352-47C5-4AF3-9508-28778920D640}" srcOrd="1" destOrd="0" presId="urn:microsoft.com/office/officeart/2005/8/layout/list1"/>
    <dgm:cxn modelId="{379CFC52-88B0-4813-B00C-66A7805B316E}" srcId="{3060D558-C1EA-49BE-A1E7-9E5EFFC2CEB1}" destId="{21F11DAA-D898-4063-80DF-8CBF8D5C6E5E}" srcOrd="2" destOrd="0" parTransId="{6842CC9F-4DAD-4F2F-82D8-CEE43E0B8BB6}" sibTransId="{4826E82F-1965-4F2A-B5FF-486A29582A20}"/>
    <dgm:cxn modelId="{D97E5486-15B6-40E7-AAAA-273DC993BDF2}" type="presOf" srcId="{8D38105F-C884-465C-82AB-290F58CD981F}" destId="{582A2E55-7FCA-416D-9EDB-91DC8A04418F}" srcOrd="1" destOrd="0" presId="urn:microsoft.com/office/officeart/2005/8/layout/list1"/>
    <dgm:cxn modelId="{5E657691-AF20-4129-88EA-7ED479082C63}" srcId="{3060D558-C1EA-49BE-A1E7-9E5EFFC2CEB1}" destId="{8D38105F-C884-465C-82AB-290F58CD981F}" srcOrd="1" destOrd="0" parTransId="{88A1BA0F-7CBA-45DF-8C03-3EE0DA60C9F2}" sibTransId="{D8A6586F-F1CD-4456-A136-00C72CA12754}"/>
    <dgm:cxn modelId="{D243B997-C608-4D21-B255-550E2867FDC0}" type="presOf" srcId="{73F1F60D-A4C7-47BB-923C-AEE6706E2016}" destId="{ECF2E423-2DEF-407B-B113-2AD975D367BD}" srcOrd="0" destOrd="0" presId="urn:microsoft.com/office/officeart/2005/8/layout/list1"/>
    <dgm:cxn modelId="{ADE89FA6-9D4F-4003-918D-3164F812F9D2}" type="presOf" srcId="{3060D558-C1EA-49BE-A1E7-9E5EFFC2CEB1}" destId="{EF647FA5-1B26-420E-AF22-BA8564DE2E05}" srcOrd="0" destOrd="0" presId="urn:microsoft.com/office/officeart/2005/8/layout/list1"/>
    <dgm:cxn modelId="{7F0A89E4-E09F-49C6-9D42-A8C4392A63EB}" type="presParOf" srcId="{EF647FA5-1B26-420E-AF22-BA8564DE2E05}" destId="{32F2B5AA-28F9-48B8-8E42-A829408F8030}" srcOrd="0" destOrd="0" presId="urn:microsoft.com/office/officeart/2005/8/layout/list1"/>
    <dgm:cxn modelId="{9FF9EF58-08FA-4282-976C-69FDE943AE8D}" type="presParOf" srcId="{32F2B5AA-28F9-48B8-8E42-A829408F8030}" destId="{ECF2E423-2DEF-407B-B113-2AD975D367BD}" srcOrd="0" destOrd="0" presId="urn:microsoft.com/office/officeart/2005/8/layout/list1"/>
    <dgm:cxn modelId="{E4E90334-F735-44EE-8CB1-C5ADA7939B58}" type="presParOf" srcId="{32F2B5AA-28F9-48B8-8E42-A829408F8030}" destId="{46D912BB-D5E2-44EB-AB04-76A49347AEE2}" srcOrd="1" destOrd="0" presId="urn:microsoft.com/office/officeart/2005/8/layout/list1"/>
    <dgm:cxn modelId="{C3F517AF-FE57-4A90-A1CE-5DD01B62C2A8}" type="presParOf" srcId="{EF647FA5-1B26-420E-AF22-BA8564DE2E05}" destId="{198B404F-1F61-4D63-9C62-37FEAA1857B6}" srcOrd="1" destOrd="0" presId="urn:microsoft.com/office/officeart/2005/8/layout/list1"/>
    <dgm:cxn modelId="{A70FD248-EEC5-4681-84B5-9D6336FBBFE4}" type="presParOf" srcId="{EF647FA5-1B26-420E-AF22-BA8564DE2E05}" destId="{FA8B4B28-3A70-4770-B091-E8E5FBB202B1}" srcOrd="2" destOrd="0" presId="urn:microsoft.com/office/officeart/2005/8/layout/list1"/>
    <dgm:cxn modelId="{060456B4-61DA-4309-AC81-E6B05D8AA017}" type="presParOf" srcId="{EF647FA5-1B26-420E-AF22-BA8564DE2E05}" destId="{F6EE8044-8ABA-451A-838C-453547267CD3}" srcOrd="3" destOrd="0" presId="urn:microsoft.com/office/officeart/2005/8/layout/list1"/>
    <dgm:cxn modelId="{E3405172-F2FD-43C4-97D2-06DD3103EDE1}" type="presParOf" srcId="{EF647FA5-1B26-420E-AF22-BA8564DE2E05}" destId="{5B076427-518F-4AAB-949C-ED51F24B9404}" srcOrd="4" destOrd="0" presId="urn:microsoft.com/office/officeart/2005/8/layout/list1"/>
    <dgm:cxn modelId="{BC44268E-98FA-4B5F-83D4-F179CF090C91}" type="presParOf" srcId="{5B076427-518F-4AAB-949C-ED51F24B9404}" destId="{0B15542F-CE14-474D-AFF3-942C1766B34F}" srcOrd="0" destOrd="0" presId="urn:microsoft.com/office/officeart/2005/8/layout/list1"/>
    <dgm:cxn modelId="{E94E4091-9BD9-4E32-BA4A-DD993A5FDEA2}" type="presParOf" srcId="{5B076427-518F-4AAB-949C-ED51F24B9404}" destId="{582A2E55-7FCA-416D-9EDB-91DC8A04418F}" srcOrd="1" destOrd="0" presId="urn:microsoft.com/office/officeart/2005/8/layout/list1"/>
    <dgm:cxn modelId="{85C578AB-1CED-48FC-9DA6-98C4715BB6B9}" type="presParOf" srcId="{EF647FA5-1B26-420E-AF22-BA8564DE2E05}" destId="{F1099A51-7F05-4332-A030-13F374360D02}" srcOrd="5" destOrd="0" presId="urn:microsoft.com/office/officeart/2005/8/layout/list1"/>
    <dgm:cxn modelId="{3658E945-A0EB-4C3F-AC1F-B2DD06CC7958}" type="presParOf" srcId="{EF647FA5-1B26-420E-AF22-BA8564DE2E05}" destId="{50E17391-142A-4B06-96AE-301C849D7A2C}" srcOrd="6" destOrd="0" presId="urn:microsoft.com/office/officeart/2005/8/layout/list1"/>
    <dgm:cxn modelId="{A58987E9-3067-4F59-8BB4-265D8F4A6A32}" type="presParOf" srcId="{EF647FA5-1B26-420E-AF22-BA8564DE2E05}" destId="{3E0D9102-AE3B-47B4-B63C-CC83D402C22A}" srcOrd="7" destOrd="0" presId="urn:microsoft.com/office/officeart/2005/8/layout/list1"/>
    <dgm:cxn modelId="{3D12F236-BE06-4856-9823-91BB18F6A52E}" type="presParOf" srcId="{EF647FA5-1B26-420E-AF22-BA8564DE2E05}" destId="{AEF6744E-F93D-4146-84F6-73F008DA5049}" srcOrd="8" destOrd="0" presId="urn:microsoft.com/office/officeart/2005/8/layout/list1"/>
    <dgm:cxn modelId="{1C99CD6D-5A85-476A-A50E-4664551FC5BE}" type="presParOf" srcId="{AEF6744E-F93D-4146-84F6-73F008DA5049}" destId="{386C4AD3-3942-4FB8-B193-931AECF14D04}" srcOrd="0" destOrd="0" presId="urn:microsoft.com/office/officeart/2005/8/layout/list1"/>
    <dgm:cxn modelId="{C4F13C77-1BD9-4414-9231-3D7A26C0E67C}" type="presParOf" srcId="{AEF6744E-F93D-4146-84F6-73F008DA5049}" destId="{5F084352-47C5-4AF3-9508-28778920D640}" srcOrd="1" destOrd="0" presId="urn:microsoft.com/office/officeart/2005/8/layout/list1"/>
    <dgm:cxn modelId="{5C803504-36A5-4E53-9761-CECD1ED70350}" type="presParOf" srcId="{EF647FA5-1B26-420E-AF22-BA8564DE2E05}" destId="{71087F6E-5999-4863-83A5-6CC972A6E23C}" srcOrd="9" destOrd="0" presId="urn:microsoft.com/office/officeart/2005/8/layout/list1"/>
    <dgm:cxn modelId="{991D56C1-3677-47F8-89C1-A0245A8D48BF}" type="presParOf" srcId="{EF647FA5-1B26-420E-AF22-BA8564DE2E05}" destId="{97E14278-066D-4A14-B57A-1C06AB37A6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01A7A4-9BA9-4396-AEF6-BFA4A3B73A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9EF746-9621-41B5-916C-76EE1AC64C8D}">
      <dgm:prSet/>
      <dgm:spPr/>
      <dgm:t>
        <a:bodyPr/>
        <a:lstStyle/>
        <a:p>
          <a:r>
            <a:rPr lang="en-AU"/>
            <a:t>An order total is greater than a customer’s credit limit.</a:t>
          </a:r>
          <a:endParaRPr lang="en-US"/>
        </a:p>
      </dgm:t>
    </dgm:pt>
    <dgm:pt modelId="{03CA618E-C2A9-4D13-BD5B-B5995DBF3909}" type="parTrans" cxnId="{7AEC5F40-1C83-4A8C-9305-68C410FD77EA}">
      <dgm:prSet/>
      <dgm:spPr/>
      <dgm:t>
        <a:bodyPr/>
        <a:lstStyle/>
        <a:p>
          <a:endParaRPr lang="en-US"/>
        </a:p>
      </dgm:t>
    </dgm:pt>
    <dgm:pt modelId="{6E0A0CF8-704E-4831-B363-732ECA67011C}" type="sibTrans" cxnId="{7AEC5F40-1C83-4A8C-9305-68C410FD77EA}">
      <dgm:prSet/>
      <dgm:spPr/>
      <dgm:t>
        <a:bodyPr/>
        <a:lstStyle/>
        <a:p>
          <a:endParaRPr lang="en-US"/>
        </a:p>
      </dgm:t>
    </dgm:pt>
    <dgm:pt modelId="{0D531C98-584B-4392-91E7-687D61F9BAEB}">
      <dgm:prSet/>
      <dgm:spPr/>
      <dgm:t>
        <a:bodyPr/>
        <a:lstStyle/>
        <a:p>
          <a:r>
            <a:rPr lang="en-AU"/>
            <a:t>The data an order is shipped is earlier than the date it was ordered.</a:t>
          </a:r>
          <a:endParaRPr lang="en-US"/>
        </a:p>
      </dgm:t>
    </dgm:pt>
    <dgm:pt modelId="{8B5BD68B-6829-4775-BCC1-56A43E06DE98}" type="parTrans" cxnId="{F4586DEE-C8E2-4615-ACF1-609497B0F288}">
      <dgm:prSet/>
      <dgm:spPr/>
      <dgm:t>
        <a:bodyPr/>
        <a:lstStyle/>
        <a:p>
          <a:endParaRPr lang="en-US"/>
        </a:p>
      </dgm:t>
    </dgm:pt>
    <dgm:pt modelId="{602A81C3-DD83-4787-9E5B-05B8B254DD15}" type="sibTrans" cxnId="{F4586DEE-C8E2-4615-ACF1-609497B0F288}">
      <dgm:prSet/>
      <dgm:spPr/>
      <dgm:t>
        <a:bodyPr/>
        <a:lstStyle/>
        <a:p>
          <a:endParaRPr lang="en-US"/>
        </a:p>
      </dgm:t>
    </dgm:pt>
    <dgm:pt modelId="{94857DA1-175D-4E4C-8ADC-EC35430EB583}">
      <dgm:prSet/>
      <dgm:spPr/>
      <dgm:t>
        <a:bodyPr/>
        <a:lstStyle/>
        <a:p>
          <a:r>
            <a:rPr lang="en-AU"/>
            <a:t>A product ID is an order refers to a product that is no longer available.</a:t>
          </a:r>
          <a:endParaRPr lang="en-US"/>
        </a:p>
      </dgm:t>
    </dgm:pt>
    <dgm:pt modelId="{CE503673-FFCE-44EB-8B0C-593557589D91}" type="parTrans" cxnId="{D007C028-46DD-41B6-8DC7-C2D41BADA624}">
      <dgm:prSet/>
      <dgm:spPr/>
      <dgm:t>
        <a:bodyPr/>
        <a:lstStyle/>
        <a:p>
          <a:endParaRPr lang="en-US"/>
        </a:p>
      </dgm:t>
    </dgm:pt>
    <dgm:pt modelId="{EF300136-C579-46E3-B714-B788D4FCCFEA}" type="sibTrans" cxnId="{D007C028-46DD-41B6-8DC7-C2D41BADA624}">
      <dgm:prSet/>
      <dgm:spPr/>
      <dgm:t>
        <a:bodyPr/>
        <a:lstStyle/>
        <a:p>
          <a:endParaRPr lang="en-US"/>
        </a:p>
      </dgm:t>
    </dgm:pt>
    <dgm:pt modelId="{981E373F-1461-4F17-89CB-9746617DAB17}" type="pres">
      <dgm:prSet presAssocID="{0101A7A4-9BA9-4396-AEF6-BFA4A3B73A8B}" presName="linear" presStyleCnt="0">
        <dgm:presLayoutVars>
          <dgm:animLvl val="lvl"/>
          <dgm:resizeHandles val="exact"/>
        </dgm:presLayoutVars>
      </dgm:prSet>
      <dgm:spPr/>
    </dgm:pt>
    <dgm:pt modelId="{CEC65506-ABE7-4D95-98A8-D771CA6A4963}" type="pres">
      <dgm:prSet presAssocID="{479EF746-9621-41B5-916C-76EE1AC64C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01BDA-B665-4C9B-9443-1FBC379E6D7D}" type="pres">
      <dgm:prSet presAssocID="{6E0A0CF8-704E-4831-B363-732ECA67011C}" presName="spacer" presStyleCnt="0"/>
      <dgm:spPr/>
    </dgm:pt>
    <dgm:pt modelId="{AE9CCA13-E22D-4399-814B-B7B407753F26}" type="pres">
      <dgm:prSet presAssocID="{0D531C98-584B-4392-91E7-687D61F9BA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8525C9-8BC4-4240-AC49-F1C8BCCC6514}" type="pres">
      <dgm:prSet presAssocID="{602A81C3-DD83-4787-9E5B-05B8B254DD15}" presName="spacer" presStyleCnt="0"/>
      <dgm:spPr/>
    </dgm:pt>
    <dgm:pt modelId="{059BF064-ED94-4AF4-949F-475A6771E34D}" type="pres">
      <dgm:prSet presAssocID="{94857DA1-175D-4E4C-8ADC-EC35430EB5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73D40C-554B-4935-A37A-F882FD3887CF}" type="presOf" srcId="{94857DA1-175D-4E4C-8ADC-EC35430EB583}" destId="{059BF064-ED94-4AF4-949F-475A6771E34D}" srcOrd="0" destOrd="0" presId="urn:microsoft.com/office/officeart/2005/8/layout/vList2"/>
    <dgm:cxn modelId="{D007C028-46DD-41B6-8DC7-C2D41BADA624}" srcId="{0101A7A4-9BA9-4396-AEF6-BFA4A3B73A8B}" destId="{94857DA1-175D-4E4C-8ADC-EC35430EB583}" srcOrd="2" destOrd="0" parTransId="{CE503673-FFCE-44EB-8B0C-593557589D91}" sibTransId="{EF300136-C579-46E3-B714-B788D4FCCFEA}"/>
    <dgm:cxn modelId="{7AEC5F40-1C83-4A8C-9305-68C410FD77EA}" srcId="{0101A7A4-9BA9-4396-AEF6-BFA4A3B73A8B}" destId="{479EF746-9621-41B5-916C-76EE1AC64C8D}" srcOrd="0" destOrd="0" parTransId="{03CA618E-C2A9-4D13-BD5B-B5995DBF3909}" sibTransId="{6E0A0CF8-704E-4831-B363-732ECA67011C}"/>
    <dgm:cxn modelId="{F6B2C88D-E61B-4EB3-BE58-343E983610CF}" type="presOf" srcId="{0101A7A4-9BA9-4396-AEF6-BFA4A3B73A8B}" destId="{981E373F-1461-4F17-89CB-9746617DAB17}" srcOrd="0" destOrd="0" presId="urn:microsoft.com/office/officeart/2005/8/layout/vList2"/>
    <dgm:cxn modelId="{EC8CEAA8-97BA-428A-954C-2114DE471427}" type="presOf" srcId="{479EF746-9621-41B5-916C-76EE1AC64C8D}" destId="{CEC65506-ABE7-4D95-98A8-D771CA6A4963}" srcOrd="0" destOrd="0" presId="urn:microsoft.com/office/officeart/2005/8/layout/vList2"/>
    <dgm:cxn modelId="{563EDEDA-24F6-40DA-A55B-2190F5D839BF}" type="presOf" srcId="{0D531C98-584B-4392-91E7-687D61F9BAEB}" destId="{AE9CCA13-E22D-4399-814B-B7B407753F26}" srcOrd="0" destOrd="0" presId="urn:microsoft.com/office/officeart/2005/8/layout/vList2"/>
    <dgm:cxn modelId="{F4586DEE-C8E2-4615-ACF1-609497B0F288}" srcId="{0101A7A4-9BA9-4396-AEF6-BFA4A3B73A8B}" destId="{0D531C98-584B-4392-91E7-687D61F9BAEB}" srcOrd="1" destOrd="0" parTransId="{8B5BD68B-6829-4775-BCC1-56A43E06DE98}" sibTransId="{602A81C3-DD83-4787-9E5B-05B8B254DD15}"/>
    <dgm:cxn modelId="{C80DC921-0DFA-428B-8936-3E22956D5F77}" type="presParOf" srcId="{981E373F-1461-4F17-89CB-9746617DAB17}" destId="{CEC65506-ABE7-4D95-98A8-D771CA6A4963}" srcOrd="0" destOrd="0" presId="urn:microsoft.com/office/officeart/2005/8/layout/vList2"/>
    <dgm:cxn modelId="{9B6B7DEA-842B-45B3-AF66-DDCB5E134AB6}" type="presParOf" srcId="{981E373F-1461-4F17-89CB-9746617DAB17}" destId="{98D01BDA-B665-4C9B-9443-1FBC379E6D7D}" srcOrd="1" destOrd="0" presId="urn:microsoft.com/office/officeart/2005/8/layout/vList2"/>
    <dgm:cxn modelId="{1D533FBA-56EC-4D3B-877E-E54685FFD514}" type="presParOf" srcId="{981E373F-1461-4F17-89CB-9746617DAB17}" destId="{AE9CCA13-E22D-4399-814B-B7B407753F26}" srcOrd="2" destOrd="0" presId="urn:microsoft.com/office/officeart/2005/8/layout/vList2"/>
    <dgm:cxn modelId="{5BC5BFE9-F702-4938-9408-E813CAE7DB84}" type="presParOf" srcId="{981E373F-1461-4F17-89CB-9746617DAB17}" destId="{FE8525C9-8BC4-4240-AC49-F1C8BCCC6514}" srcOrd="3" destOrd="0" presId="urn:microsoft.com/office/officeart/2005/8/layout/vList2"/>
    <dgm:cxn modelId="{8A8D832F-6DA0-410C-BC96-A9118DB74034}" type="presParOf" srcId="{981E373F-1461-4F17-89CB-9746617DAB17}" destId="{059BF064-ED94-4AF4-949F-475A6771E3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BB288A-B60D-473D-B6B1-4B5A824E27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5ABE19-CD59-4C7A-886E-8621BA738839}">
      <dgm:prSet/>
      <dgm:spPr/>
      <dgm:t>
        <a:bodyPr/>
        <a:lstStyle/>
        <a:p>
          <a:r>
            <a:rPr lang="en-AU"/>
            <a:t>Order may have an order id </a:t>
          </a:r>
          <a:endParaRPr lang="en-US"/>
        </a:p>
      </dgm:t>
    </dgm:pt>
    <dgm:pt modelId="{67033D56-E918-49B0-81E7-59968426A1B5}" type="parTrans" cxnId="{9CE7F53B-6397-4025-83B0-BF18CA80BF70}">
      <dgm:prSet/>
      <dgm:spPr/>
      <dgm:t>
        <a:bodyPr/>
        <a:lstStyle/>
        <a:p>
          <a:endParaRPr lang="en-US"/>
        </a:p>
      </dgm:t>
    </dgm:pt>
    <dgm:pt modelId="{5A4B507B-D29D-4EA1-95B8-312397F5A899}" type="sibTrans" cxnId="{9CE7F53B-6397-4025-83B0-BF18CA80BF70}">
      <dgm:prSet/>
      <dgm:spPr/>
      <dgm:t>
        <a:bodyPr/>
        <a:lstStyle/>
        <a:p>
          <a:endParaRPr lang="en-US"/>
        </a:p>
      </dgm:t>
    </dgm:pt>
    <dgm:pt modelId="{76F2715F-1922-4E80-91B7-BC070B8F2906}">
      <dgm:prSet/>
      <dgm:spPr/>
      <dgm:t>
        <a:bodyPr/>
        <a:lstStyle/>
        <a:p>
          <a:r>
            <a:rPr lang="en-AU"/>
            <a:t>Order items are associated with an order.</a:t>
          </a:r>
          <a:endParaRPr lang="en-US"/>
        </a:p>
      </dgm:t>
    </dgm:pt>
    <dgm:pt modelId="{8339FD39-0C17-45C7-8727-C1D36D5A622D}" type="parTrans" cxnId="{4A658E1E-A609-4C0E-8620-124F258BC701}">
      <dgm:prSet/>
      <dgm:spPr/>
      <dgm:t>
        <a:bodyPr/>
        <a:lstStyle/>
        <a:p>
          <a:endParaRPr lang="en-US"/>
        </a:p>
      </dgm:t>
    </dgm:pt>
    <dgm:pt modelId="{9B253220-259E-4F21-88CE-AB8CE5D8BE72}" type="sibTrans" cxnId="{4A658E1E-A609-4C0E-8620-124F258BC701}">
      <dgm:prSet/>
      <dgm:spPr/>
      <dgm:t>
        <a:bodyPr/>
        <a:lstStyle/>
        <a:p>
          <a:endParaRPr lang="en-US"/>
        </a:p>
      </dgm:t>
    </dgm:pt>
    <dgm:pt modelId="{E4C977DE-26A0-421C-B5F6-D9F1115B8DF9}">
      <dgm:prSet/>
      <dgm:spPr/>
      <dgm:t>
        <a:bodyPr/>
        <a:lstStyle/>
        <a:p>
          <a:r>
            <a:rPr lang="en-AU"/>
            <a:t>An order item has an order ID that does not exist in the order table.</a:t>
          </a:r>
          <a:endParaRPr lang="en-US"/>
        </a:p>
      </dgm:t>
    </dgm:pt>
    <dgm:pt modelId="{AD0A6CD0-AA70-4FC1-9C29-3A30C2D06C9A}" type="parTrans" cxnId="{FE223FFA-882D-4412-A328-9F805BDEAB63}">
      <dgm:prSet/>
      <dgm:spPr/>
      <dgm:t>
        <a:bodyPr/>
        <a:lstStyle/>
        <a:p>
          <a:endParaRPr lang="en-US"/>
        </a:p>
      </dgm:t>
    </dgm:pt>
    <dgm:pt modelId="{76FF30B6-B5E7-465E-9790-49EE6C4102F1}" type="sibTrans" cxnId="{FE223FFA-882D-4412-A328-9F805BDEAB63}">
      <dgm:prSet/>
      <dgm:spPr/>
      <dgm:t>
        <a:bodyPr/>
        <a:lstStyle/>
        <a:p>
          <a:endParaRPr lang="en-US"/>
        </a:p>
      </dgm:t>
    </dgm:pt>
    <dgm:pt modelId="{C2679062-BB9C-4498-8EBD-8EE659FFDC5C}" type="pres">
      <dgm:prSet presAssocID="{87BB288A-B60D-473D-B6B1-4B5A824E27D4}" presName="linear" presStyleCnt="0">
        <dgm:presLayoutVars>
          <dgm:animLvl val="lvl"/>
          <dgm:resizeHandles val="exact"/>
        </dgm:presLayoutVars>
      </dgm:prSet>
      <dgm:spPr/>
    </dgm:pt>
    <dgm:pt modelId="{8125FDEE-41AB-4809-BE92-02A9F0E82C18}" type="pres">
      <dgm:prSet presAssocID="{5A5ABE19-CD59-4C7A-886E-8621BA7388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9578C1-32D9-4528-9F12-1D60EF9986F7}" type="pres">
      <dgm:prSet presAssocID="{5A4B507B-D29D-4EA1-95B8-312397F5A899}" presName="spacer" presStyleCnt="0"/>
      <dgm:spPr/>
    </dgm:pt>
    <dgm:pt modelId="{F8B515D2-F9FB-4715-809B-23F40EDEF760}" type="pres">
      <dgm:prSet presAssocID="{76F2715F-1922-4E80-91B7-BC070B8F29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9D6069-5C88-4FFB-9C8D-458507C8E602}" type="pres">
      <dgm:prSet presAssocID="{9B253220-259E-4F21-88CE-AB8CE5D8BE72}" presName="spacer" presStyleCnt="0"/>
      <dgm:spPr/>
    </dgm:pt>
    <dgm:pt modelId="{2580F87B-0D8B-4A82-9A59-6D23EFBCE900}" type="pres">
      <dgm:prSet presAssocID="{E4C977DE-26A0-421C-B5F6-D9F1115B8D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658E1E-A609-4C0E-8620-124F258BC701}" srcId="{87BB288A-B60D-473D-B6B1-4B5A824E27D4}" destId="{76F2715F-1922-4E80-91B7-BC070B8F2906}" srcOrd="1" destOrd="0" parTransId="{8339FD39-0C17-45C7-8727-C1D36D5A622D}" sibTransId="{9B253220-259E-4F21-88CE-AB8CE5D8BE72}"/>
    <dgm:cxn modelId="{9CE7F53B-6397-4025-83B0-BF18CA80BF70}" srcId="{87BB288A-B60D-473D-B6B1-4B5A824E27D4}" destId="{5A5ABE19-CD59-4C7A-886E-8621BA738839}" srcOrd="0" destOrd="0" parTransId="{67033D56-E918-49B0-81E7-59968426A1B5}" sibTransId="{5A4B507B-D29D-4EA1-95B8-312397F5A899}"/>
    <dgm:cxn modelId="{A9287949-D947-4800-9423-1CDB6FF9A749}" type="presOf" srcId="{E4C977DE-26A0-421C-B5F6-D9F1115B8DF9}" destId="{2580F87B-0D8B-4A82-9A59-6D23EFBCE900}" srcOrd="0" destOrd="0" presId="urn:microsoft.com/office/officeart/2005/8/layout/vList2"/>
    <dgm:cxn modelId="{90A5D88B-25E5-46BD-9397-9663C7E1FC14}" type="presOf" srcId="{5A5ABE19-CD59-4C7A-886E-8621BA738839}" destId="{8125FDEE-41AB-4809-BE92-02A9F0E82C18}" srcOrd="0" destOrd="0" presId="urn:microsoft.com/office/officeart/2005/8/layout/vList2"/>
    <dgm:cxn modelId="{196B4BB4-B54C-4EF3-8D78-9A5B9A83829A}" type="presOf" srcId="{87BB288A-B60D-473D-B6B1-4B5A824E27D4}" destId="{C2679062-BB9C-4498-8EBD-8EE659FFDC5C}" srcOrd="0" destOrd="0" presId="urn:microsoft.com/office/officeart/2005/8/layout/vList2"/>
    <dgm:cxn modelId="{849AA7CD-FCF2-46AA-964A-093930F80AE7}" type="presOf" srcId="{76F2715F-1922-4E80-91B7-BC070B8F2906}" destId="{F8B515D2-F9FB-4715-809B-23F40EDEF760}" srcOrd="0" destOrd="0" presId="urn:microsoft.com/office/officeart/2005/8/layout/vList2"/>
    <dgm:cxn modelId="{FE223FFA-882D-4412-A328-9F805BDEAB63}" srcId="{87BB288A-B60D-473D-B6B1-4B5A824E27D4}" destId="{E4C977DE-26A0-421C-B5F6-D9F1115B8DF9}" srcOrd="2" destOrd="0" parTransId="{AD0A6CD0-AA70-4FC1-9C29-3A30C2D06C9A}" sibTransId="{76FF30B6-B5E7-465E-9790-49EE6C4102F1}"/>
    <dgm:cxn modelId="{166E49AA-8B17-431B-AB76-88E92326657B}" type="presParOf" srcId="{C2679062-BB9C-4498-8EBD-8EE659FFDC5C}" destId="{8125FDEE-41AB-4809-BE92-02A9F0E82C18}" srcOrd="0" destOrd="0" presId="urn:microsoft.com/office/officeart/2005/8/layout/vList2"/>
    <dgm:cxn modelId="{BC298208-9EAF-4D7C-B63E-18F62579684D}" type="presParOf" srcId="{C2679062-BB9C-4498-8EBD-8EE659FFDC5C}" destId="{B69578C1-32D9-4528-9F12-1D60EF9986F7}" srcOrd="1" destOrd="0" presId="urn:microsoft.com/office/officeart/2005/8/layout/vList2"/>
    <dgm:cxn modelId="{2F3CC4DD-F3BB-4DE5-BE37-BCAFE3E4C1A6}" type="presParOf" srcId="{C2679062-BB9C-4498-8EBD-8EE659FFDC5C}" destId="{F8B515D2-F9FB-4715-809B-23F40EDEF760}" srcOrd="2" destOrd="0" presId="urn:microsoft.com/office/officeart/2005/8/layout/vList2"/>
    <dgm:cxn modelId="{3C595A42-F28E-4656-BAD2-758B3A8A481F}" type="presParOf" srcId="{C2679062-BB9C-4498-8EBD-8EE659FFDC5C}" destId="{BD9D6069-5C88-4FFB-9C8D-458507C8E602}" srcOrd="3" destOrd="0" presId="urn:microsoft.com/office/officeart/2005/8/layout/vList2"/>
    <dgm:cxn modelId="{75CCFCF5-1819-410E-96AB-D7343599512A}" type="presParOf" srcId="{C2679062-BB9C-4498-8EBD-8EE659FFDC5C}" destId="{2580F87B-0D8B-4A82-9A59-6D23EFBCE9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C4E28C-13A2-4A2A-9265-4E4565CF6C2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659B38-4796-4D95-8C03-FE297F12BECB}">
      <dgm:prSet/>
      <dgm:spPr/>
      <dgm:t>
        <a:bodyPr/>
        <a:lstStyle/>
        <a:p>
          <a:r>
            <a:rPr lang="en-AU"/>
            <a:t>Two types</a:t>
          </a:r>
          <a:endParaRPr lang="en-US"/>
        </a:p>
      </dgm:t>
    </dgm:pt>
    <dgm:pt modelId="{44FB2B56-DB4B-4C86-82A1-9FFB162DBF99}" type="parTrans" cxnId="{B2DAB5F1-698E-4DCE-B6C1-E94C2749C724}">
      <dgm:prSet/>
      <dgm:spPr/>
      <dgm:t>
        <a:bodyPr/>
        <a:lstStyle/>
        <a:p>
          <a:endParaRPr lang="en-US"/>
        </a:p>
      </dgm:t>
    </dgm:pt>
    <dgm:pt modelId="{77AF26DA-9DB5-44C0-9DD8-411946E49C39}" type="sibTrans" cxnId="{B2DAB5F1-698E-4DCE-B6C1-E94C2749C724}">
      <dgm:prSet/>
      <dgm:spPr/>
      <dgm:t>
        <a:bodyPr/>
        <a:lstStyle/>
        <a:p>
          <a:endParaRPr lang="en-US"/>
        </a:p>
      </dgm:t>
    </dgm:pt>
    <dgm:pt modelId="{9EC40C10-2DFF-4650-ACFE-BBA68880B5EC}">
      <dgm:prSet/>
      <dgm:spPr/>
      <dgm:t>
        <a:bodyPr/>
        <a:lstStyle/>
        <a:p>
          <a:r>
            <a:rPr lang="en-AU"/>
            <a:t>Missing or invalid data.</a:t>
          </a:r>
          <a:endParaRPr lang="en-US"/>
        </a:p>
      </dgm:t>
    </dgm:pt>
    <dgm:pt modelId="{1D670ED5-7872-4C24-AAB1-492C19ACC57E}" type="parTrans" cxnId="{010AAF81-1E1D-4449-BB05-225DF6F84F38}">
      <dgm:prSet/>
      <dgm:spPr/>
      <dgm:t>
        <a:bodyPr/>
        <a:lstStyle/>
        <a:p>
          <a:endParaRPr lang="en-US"/>
        </a:p>
      </dgm:t>
    </dgm:pt>
    <dgm:pt modelId="{71892C41-F26E-48BB-B02A-5EB45D08BF05}" type="sibTrans" cxnId="{010AAF81-1E1D-4449-BB05-225DF6F84F38}">
      <dgm:prSet/>
      <dgm:spPr/>
      <dgm:t>
        <a:bodyPr/>
        <a:lstStyle/>
        <a:p>
          <a:endParaRPr lang="en-US"/>
        </a:p>
      </dgm:t>
    </dgm:pt>
    <dgm:pt modelId="{40127406-6F02-4E3C-A3F1-772AF255DCD4}">
      <dgm:prSet/>
      <dgm:spPr/>
      <dgm:t>
        <a:bodyPr/>
        <a:lstStyle/>
        <a:p>
          <a:r>
            <a:rPr lang="en-AU"/>
            <a:t>Inconsistent data.</a:t>
          </a:r>
          <a:endParaRPr lang="en-US"/>
        </a:p>
      </dgm:t>
    </dgm:pt>
    <dgm:pt modelId="{FA319738-51F2-4BFF-AB79-5111040B1336}" type="parTrans" cxnId="{DE6C9F0A-BE9E-463C-BADB-A3A9C714BA9C}">
      <dgm:prSet/>
      <dgm:spPr/>
      <dgm:t>
        <a:bodyPr/>
        <a:lstStyle/>
        <a:p>
          <a:endParaRPr lang="en-US"/>
        </a:p>
      </dgm:t>
    </dgm:pt>
    <dgm:pt modelId="{81653362-8A9C-45B6-8A3F-224CF96742F1}" type="sibTrans" cxnId="{DE6C9F0A-BE9E-463C-BADB-A3A9C714BA9C}">
      <dgm:prSet/>
      <dgm:spPr/>
      <dgm:t>
        <a:bodyPr/>
        <a:lstStyle/>
        <a:p>
          <a:endParaRPr lang="en-US"/>
        </a:p>
      </dgm:t>
    </dgm:pt>
    <dgm:pt modelId="{0E9879B2-257E-446D-B5E9-5B7144D8EBEC}" type="pres">
      <dgm:prSet presAssocID="{C5C4E28C-13A2-4A2A-9265-4E4565CF6C2E}" presName="linear" presStyleCnt="0">
        <dgm:presLayoutVars>
          <dgm:animLvl val="lvl"/>
          <dgm:resizeHandles val="exact"/>
        </dgm:presLayoutVars>
      </dgm:prSet>
      <dgm:spPr/>
    </dgm:pt>
    <dgm:pt modelId="{D7A085ED-6A52-4D27-9F79-78DE4D0A1A37}" type="pres">
      <dgm:prSet presAssocID="{A8659B38-4796-4D95-8C03-FE297F12BE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2CB617-D8FE-4624-BBEC-235F8F330C52}" type="pres">
      <dgm:prSet presAssocID="{A8659B38-4796-4D95-8C03-FE297F12BE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6C9F0A-BE9E-463C-BADB-A3A9C714BA9C}" srcId="{A8659B38-4796-4D95-8C03-FE297F12BECB}" destId="{40127406-6F02-4E3C-A3F1-772AF255DCD4}" srcOrd="1" destOrd="0" parTransId="{FA319738-51F2-4BFF-AB79-5111040B1336}" sibTransId="{81653362-8A9C-45B6-8A3F-224CF96742F1}"/>
    <dgm:cxn modelId="{8575A60C-0E91-438E-9175-8E8E01BEC39A}" type="presOf" srcId="{C5C4E28C-13A2-4A2A-9265-4E4565CF6C2E}" destId="{0E9879B2-257E-446D-B5E9-5B7144D8EBEC}" srcOrd="0" destOrd="0" presId="urn:microsoft.com/office/officeart/2005/8/layout/vList2"/>
    <dgm:cxn modelId="{60CE3625-3266-402E-BF9C-3A914C3682C6}" type="presOf" srcId="{9EC40C10-2DFF-4650-ACFE-BBA68880B5EC}" destId="{772CB617-D8FE-4624-BBEC-235F8F330C52}" srcOrd="0" destOrd="0" presId="urn:microsoft.com/office/officeart/2005/8/layout/vList2"/>
    <dgm:cxn modelId="{0E685439-D076-4A28-B919-EAC7BE8A890C}" type="presOf" srcId="{A8659B38-4796-4D95-8C03-FE297F12BECB}" destId="{D7A085ED-6A52-4D27-9F79-78DE4D0A1A37}" srcOrd="0" destOrd="0" presId="urn:microsoft.com/office/officeart/2005/8/layout/vList2"/>
    <dgm:cxn modelId="{010AAF81-1E1D-4449-BB05-225DF6F84F38}" srcId="{A8659B38-4796-4D95-8C03-FE297F12BECB}" destId="{9EC40C10-2DFF-4650-ACFE-BBA68880B5EC}" srcOrd="0" destOrd="0" parTransId="{1D670ED5-7872-4C24-AAB1-492C19ACC57E}" sibTransId="{71892C41-F26E-48BB-B02A-5EB45D08BF05}"/>
    <dgm:cxn modelId="{54D30C92-52EF-40FF-AC91-79E10B4319B8}" type="presOf" srcId="{40127406-6F02-4E3C-A3F1-772AF255DCD4}" destId="{772CB617-D8FE-4624-BBEC-235F8F330C52}" srcOrd="0" destOrd="1" presId="urn:microsoft.com/office/officeart/2005/8/layout/vList2"/>
    <dgm:cxn modelId="{B2DAB5F1-698E-4DCE-B6C1-E94C2749C724}" srcId="{C5C4E28C-13A2-4A2A-9265-4E4565CF6C2E}" destId="{A8659B38-4796-4D95-8C03-FE297F12BECB}" srcOrd="0" destOrd="0" parTransId="{44FB2B56-DB4B-4C86-82A1-9FFB162DBF99}" sibTransId="{77AF26DA-9DB5-44C0-9DD8-411946E49C39}"/>
    <dgm:cxn modelId="{CE43D4E4-9D44-4068-ABC0-792FD8B81EB7}" type="presParOf" srcId="{0E9879B2-257E-446D-B5E9-5B7144D8EBEC}" destId="{D7A085ED-6A52-4D27-9F79-78DE4D0A1A37}" srcOrd="0" destOrd="0" presId="urn:microsoft.com/office/officeart/2005/8/layout/vList2"/>
    <dgm:cxn modelId="{38661DA0-4FE6-490E-A956-4A9FBC56DFE3}" type="presParOf" srcId="{0E9879B2-257E-446D-B5E9-5B7144D8EBEC}" destId="{772CB617-D8FE-4624-BBEC-235F8F330C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52D4BC-D2FE-4953-A113-C30F8B7AE89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FFBE4F-EC41-4FE2-B690-936A0ABE967C}">
      <dgm:prSet/>
      <dgm:spPr/>
      <dgm:t>
        <a:bodyPr/>
        <a:lstStyle/>
        <a:p>
          <a:r>
            <a:rPr lang="en-AU"/>
            <a:t>010 through 027 are in Massachusetts.</a:t>
          </a:r>
          <a:endParaRPr lang="en-US"/>
        </a:p>
      </dgm:t>
    </dgm:pt>
    <dgm:pt modelId="{4864F9E3-07F9-4671-8995-FB893E9739F2}" type="parTrans" cxnId="{2B16EF6F-9D6A-42D8-954A-EC9CD4AD13F6}">
      <dgm:prSet/>
      <dgm:spPr/>
      <dgm:t>
        <a:bodyPr/>
        <a:lstStyle/>
        <a:p>
          <a:endParaRPr lang="en-US"/>
        </a:p>
      </dgm:t>
    </dgm:pt>
    <dgm:pt modelId="{80AE5750-DB3F-4315-B72B-445244D03ED2}" type="sibTrans" cxnId="{2B16EF6F-9D6A-42D8-954A-EC9CD4AD13F6}">
      <dgm:prSet/>
      <dgm:spPr/>
      <dgm:t>
        <a:bodyPr/>
        <a:lstStyle/>
        <a:p>
          <a:endParaRPr lang="en-US"/>
        </a:p>
      </dgm:t>
    </dgm:pt>
    <dgm:pt modelId="{13F1CD69-09A6-48D2-8EFE-B91F16C61BB3}">
      <dgm:prSet/>
      <dgm:spPr/>
      <dgm:t>
        <a:bodyPr/>
        <a:lstStyle/>
        <a:p>
          <a:r>
            <a:rPr lang="en-AU"/>
            <a:t>060 through 069 are in Connecticut.</a:t>
          </a:r>
          <a:endParaRPr lang="en-US"/>
        </a:p>
      </dgm:t>
    </dgm:pt>
    <dgm:pt modelId="{74110300-77CF-4230-BC04-D6BD88457D2D}" type="parTrans" cxnId="{3F9AA39F-7C14-49B3-B4B5-403F6815856D}">
      <dgm:prSet/>
      <dgm:spPr/>
      <dgm:t>
        <a:bodyPr/>
        <a:lstStyle/>
        <a:p>
          <a:endParaRPr lang="en-US"/>
        </a:p>
      </dgm:t>
    </dgm:pt>
    <dgm:pt modelId="{1B97CD5C-76BA-446D-8A40-AEA4CE30CB6E}" type="sibTrans" cxnId="{3F9AA39F-7C14-49B3-B4B5-403F6815856D}">
      <dgm:prSet/>
      <dgm:spPr/>
      <dgm:t>
        <a:bodyPr/>
        <a:lstStyle/>
        <a:p>
          <a:endParaRPr lang="en-US"/>
        </a:p>
      </dgm:t>
    </dgm:pt>
    <dgm:pt modelId="{5CB8192F-CB27-4D1A-9182-9FAD934C9556}">
      <dgm:prSet/>
      <dgm:spPr/>
      <dgm:t>
        <a:bodyPr/>
        <a:lstStyle/>
        <a:p>
          <a:r>
            <a:rPr lang="en-AU"/>
            <a:t>070 through 089 are in New Jersey.</a:t>
          </a:r>
          <a:endParaRPr lang="en-US"/>
        </a:p>
      </dgm:t>
    </dgm:pt>
    <dgm:pt modelId="{C4878D39-C6BD-45FF-8094-FDB832BF0D1E}" type="parTrans" cxnId="{83E21B7E-F6DA-4BA5-894A-F5A9E0B7D3A1}">
      <dgm:prSet/>
      <dgm:spPr/>
      <dgm:t>
        <a:bodyPr/>
        <a:lstStyle/>
        <a:p>
          <a:endParaRPr lang="en-US"/>
        </a:p>
      </dgm:t>
    </dgm:pt>
    <dgm:pt modelId="{39DBB3E0-857F-4F40-8FA3-15F1C1FA0A18}" type="sibTrans" cxnId="{83E21B7E-F6DA-4BA5-894A-F5A9E0B7D3A1}">
      <dgm:prSet/>
      <dgm:spPr/>
      <dgm:t>
        <a:bodyPr/>
        <a:lstStyle/>
        <a:p>
          <a:endParaRPr lang="en-US"/>
        </a:p>
      </dgm:t>
    </dgm:pt>
    <dgm:pt modelId="{0DFD9981-2C22-479B-BC0F-F42C575A035A}" type="pres">
      <dgm:prSet presAssocID="{5552D4BC-D2FE-4953-A113-C30F8B7AE897}" presName="linear" presStyleCnt="0">
        <dgm:presLayoutVars>
          <dgm:animLvl val="lvl"/>
          <dgm:resizeHandles val="exact"/>
        </dgm:presLayoutVars>
      </dgm:prSet>
      <dgm:spPr/>
    </dgm:pt>
    <dgm:pt modelId="{BA20BE6B-D422-4307-A41C-A0A2339013B6}" type="pres">
      <dgm:prSet presAssocID="{B5FFBE4F-EC41-4FE2-B690-936A0ABE96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22111E-A52E-47A3-BA35-27D3BC48D7C1}" type="pres">
      <dgm:prSet presAssocID="{80AE5750-DB3F-4315-B72B-445244D03ED2}" presName="spacer" presStyleCnt="0"/>
      <dgm:spPr/>
    </dgm:pt>
    <dgm:pt modelId="{364454C0-306C-45D5-948B-00B10867DE85}" type="pres">
      <dgm:prSet presAssocID="{13F1CD69-09A6-48D2-8EFE-B91F16C61B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8A3920-707A-4CBD-9B69-F1FDC474F975}" type="pres">
      <dgm:prSet presAssocID="{1B97CD5C-76BA-446D-8A40-AEA4CE30CB6E}" presName="spacer" presStyleCnt="0"/>
      <dgm:spPr/>
    </dgm:pt>
    <dgm:pt modelId="{EB40508B-23B7-4550-8167-74EA3D73D06D}" type="pres">
      <dgm:prSet presAssocID="{5CB8192F-CB27-4D1A-9182-9FAD934C95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DF9964-65B8-436E-8C2C-48B8C05D3E4A}" type="presOf" srcId="{13F1CD69-09A6-48D2-8EFE-B91F16C61BB3}" destId="{364454C0-306C-45D5-948B-00B10867DE85}" srcOrd="0" destOrd="0" presId="urn:microsoft.com/office/officeart/2005/8/layout/vList2"/>
    <dgm:cxn modelId="{2B16EF6F-9D6A-42D8-954A-EC9CD4AD13F6}" srcId="{5552D4BC-D2FE-4953-A113-C30F8B7AE897}" destId="{B5FFBE4F-EC41-4FE2-B690-936A0ABE967C}" srcOrd="0" destOrd="0" parTransId="{4864F9E3-07F9-4671-8995-FB893E9739F2}" sibTransId="{80AE5750-DB3F-4315-B72B-445244D03ED2}"/>
    <dgm:cxn modelId="{83E21B7E-F6DA-4BA5-894A-F5A9E0B7D3A1}" srcId="{5552D4BC-D2FE-4953-A113-C30F8B7AE897}" destId="{5CB8192F-CB27-4D1A-9182-9FAD934C9556}" srcOrd="2" destOrd="0" parTransId="{C4878D39-C6BD-45FF-8094-FDB832BF0D1E}" sibTransId="{39DBB3E0-857F-4F40-8FA3-15F1C1FA0A18}"/>
    <dgm:cxn modelId="{3F9AA39F-7C14-49B3-B4B5-403F6815856D}" srcId="{5552D4BC-D2FE-4953-A113-C30F8B7AE897}" destId="{13F1CD69-09A6-48D2-8EFE-B91F16C61BB3}" srcOrd="1" destOrd="0" parTransId="{74110300-77CF-4230-BC04-D6BD88457D2D}" sibTransId="{1B97CD5C-76BA-446D-8A40-AEA4CE30CB6E}"/>
    <dgm:cxn modelId="{6D724BA4-AB27-4E77-B1F5-D201555B4B30}" type="presOf" srcId="{5CB8192F-CB27-4D1A-9182-9FAD934C9556}" destId="{EB40508B-23B7-4550-8167-74EA3D73D06D}" srcOrd="0" destOrd="0" presId="urn:microsoft.com/office/officeart/2005/8/layout/vList2"/>
    <dgm:cxn modelId="{4A2016AA-F182-4EED-9C48-006F04DC9C4A}" type="presOf" srcId="{B5FFBE4F-EC41-4FE2-B690-936A0ABE967C}" destId="{BA20BE6B-D422-4307-A41C-A0A2339013B6}" srcOrd="0" destOrd="0" presId="urn:microsoft.com/office/officeart/2005/8/layout/vList2"/>
    <dgm:cxn modelId="{FC524BF2-1BC2-4779-8080-B4549F086F28}" type="presOf" srcId="{5552D4BC-D2FE-4953-A113-C30F8B7AE897}" destId="{0DFD9981-2C22-479B-BC0F-F42C575A035A}" srcOrd="0" destOrd="0" presId="urn:microsoft.com/office/officeart/2005/8/layout/vList2"/>
    <dgm:cxn modelId="{41CCBF91-A85D-453F-AA2B-C98486A86EED}" type="presParOf" srcId="{0DFD9981-2C22-479B-BC0F-F42C575A035A}" destId="{BA20BE6B-D422-4307-A41C-A0A2339013B6}" srcOrd="0" destOrd="0" presId="urn:microsoft.com/office/officeart/2005/8/layout/vList2"/>
    <dgm:cxn modelId="{FB6FF916-AD92-46DC-BEF8-D80A9EC24E32}" type="presParOf" srcId="{0DFD9981-2C22-479B-BC0F-F42C575A035A}" destId="{7F22111E-A52E-47A3-BA35-27D3BC48D7C1}" srcOrd="1" destOrd="0" presId="urn:microsoft.com/office/officeart/2005/8/layout/vList2"/>
    <dgm:cxn modelId="{1747F78F-B26F-4BBD-A762-8D79424AA0DE}" type="presParOf" srcId="{0DFD9981-2C22-479B-BC0F-F42C575A035A}" destId="{364454C0-306C-45D5-948B-00B10867DE85}" srcOrd="2" destOrd="0" presId="urn:microsoft.com/office/officeart/2005/8/layout/vList2"/>
    <dgm:cxn modelId="{C723DBE5-8CF6-4E1F-B0E2-743263A12A7C}" type="presParOf" srcId="{0DFD9981-2C22-479B-BC0F-F42C575A035A}" destId="{C28A3920-707A-4CBD-9B69-F1FDC474F975}" srcOrd="3" destOrd="0" presId="urn:microsoft.com/office/officeart/2005/8/layout/vList2"/>
    <dgm:cxn modelId="{358179AB-3BE6-4140-887D-753636DF84E8}" type="presParOf" srcId="{0DFD9981-2C22-479B-BC0F-F42C575A035A}" destId="{EB40508B-23B7-4550-8167-74EA3D73D0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2BE3FE-359C-4166-91BF-E2F0AA81914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72EDC6-EE4C-468B-9A9E-32E57F58C85A}">
      <dgm:prSet/>
      <dgm:spPr/>
      <dgm:t>
        <a:bodyPr/>
        <a:lstStyle/>
        <a:p>
          <a:r>
            <a:rPr lang="en-US"/>
            <a:t>Check to make sure no enrollees in an insurance plan have enrollment date earlier than the date the plan was created.</a:t>
          </a:r>
        </a:p>
      </dgm:t>
    </dgm:pt>
    <dgm:pt modelId="{AD5F87D2-7DB7-4343-920A-2EBCEBE06372}" type="parTrans" cxnId="{474EB4EA-31BE-467E-B060-C5E2EB03A41B}">
      <dgm:prSet/>
      <dgm:spPr/>
      <dgm:t>
        <a:bodyPr/>
        <a:lstStyle/>
        <a:p>
          <a:endParaRPr lang="en-US"/>
        </a:p>
      </dgm:t>
    </dgm:pt>
    <dgm:pt modelId="{5ABD404E-DCE4-4875-A17A-44565A98D2CC}" type="sibTrans" cxnId="{474EB4EA-31BE-467E-B060-C5E2EB03A41B}">
      <dgm:prSet/>
      <dgm:spPr/>
      <dgm:t>
        <a:bodyPr/>
        <a:lstStyle/>
        <a:p>
          <a:endParaRPr lang="en-US"/>
        </a:p>
      </dgm:t>
    </dgm:pt>
    <dgm:pt modelId="{97676E4D-063C-4FE0-9DFF-80F47EAB4CE0}">
      <dgm:prSet/>
      <dgm:spPr/>
      <dgm:t>
        <a:bodyPr/>
        <a:lstStyle/>
        <a:p>
          <a:r>
            <a:rPr lang="en-US"/>
            <a:t>Employee start date cannot be earlier than the start date of the company.</a:t>
          </a:r>
        </a:p>
      </dgm:t>
    </dgm:pt>
    <dgm:pt modelId="{CAD97F7C-6567-4EA5-B443-FA2834B9D722}" type="parTrans" cxnId="{05325EC8-BA43-4D05-895E-2E1046F20230}">
      <dgm:prSet/>
      <dgm:spPr/>
      <dgm:t>
        <a:bodyPr/>
        <a:lstStyle/>
        <a:p>
          <a:endParaRPr lang="en-US"/>
        </a:p>
      </dgm:t>
    </dgm:pt>
    <dgm:pt modelId="{A47967A1-51BE-4864-9A1F-35C0B8DF834D}" type="sibTrans" cxnId="{05325EC8-BA43-4D05-895E-2E1046F20230}">
      <dgm:prSet/>
      <dgm:spPr/>
      <dgm:t>
        <a:bodyPr/>
        <a:lstStyle/>
        <a:p>
          <a:endParaRPr lang="en-US"/>
        </a:p>
      </dgm:t>
    </dgm:pt>
    <dgm:pt modelId="{32D56974-7A1A-4523-8A35-3AD72795A457}">
      <dgm:prSet/>
      <dgm:spPr/>
      <dgm:t>
        <a:bodyPr/>
        <a:lstStyle/>
        <a:p>
          <a:r>
            <a:rPr lang="en-US"/>
            <a:t>Charges to an account should not be greater than the credit limit on that account.</a:t>
          </a:r>
        </a:p>
      </dgm:t>
    </dgm:pt>
    <dgm:pt modelId="{CF25DE71-ED82-4E06-860A-8D4902EE430E}" type="parTrans" cxnId="{9B427993-BDF8-45FB-8022-28970966C46F}">
      <dgm:prSet/>
      <dgm:spPr/>
      <dgm:t>
        <a:bodyPr/>
        <a:lstStyle/>
        <a:p>
          <a:endParaRPr lang="en-US"/>
        </a:p>
      </dgm:t>
    </dgm:pt>
    <dgm:pt modelId="{7F91B607-FC84-48E5-942E-8FCC0E5A25A8}" type="sibTrans" cxnId="{9B427993-BDF8-45FB-8022-28970966C46F}">
      <dgm:prSet/>
      <dgm:spPr/>
      <dgm:t>
        <a:bodyPr/>
        <a:lstStyle/>
        <a:p>
          <a:endParaRPr lang="en-US"/>
        </a:p>
      </dgm:t>
    </dgm:pt>
    <dgm:pt modelId="{C835F1F1-AF8B-4E75-9BE6-2D1220B45B08}">
      <dgm:prSet/>
      <dgm:spPr/>
      <dgm:t>
        <a:bodyPr/>
        <a:lstStyle/>
        <a:p>
          <a:r>
            <a:rPr lang="en-US"/>
            <a:t>Checking a list of parts in a device – it should not contain parts that are not designed for that device.</a:t>
          </a:r>
        </a:p>
      </dgm:t>
    </dgm:pt>
    <dgm:pt modelId="{1F144553-8F04-4B91-AB75-455918FA8305}" type="parTrans" cxnId="{52A4280C-F76A-4D83-B0DC-186C718EFA34}">
      <dgm:prSet/>
      <dgm:spPr/>
      <dgm:t>
        <a:bodyPr/>
        <a:lstStyle/>
        <a:p>
          <a:endParaRPr lang="en-US"/>
        </a:p>
      </dgm:t>
    </dgm:pt>
    <dgm:pt modelId="{9CDBA7DF-1DDE-4990-833D-B3AE6F3D7C90}" type="sibTrans" cxnId="{52A4280C-F76A-4D83-B0DC-186C718EFA34}">
      <dgm:prSet/>
      <dgm:spPr/>
      <dgm:t>
        <a:bodyPr/>
        <a:lstStyle/>
        <a:p>
          <a:endParaRPr lang="en-US"/>
        </a:p>
      </dgm:t>
    </dgm:pt>
    <dgm:pt modelId="{C45528E5-49EA-47B6-B45B-C7CACDA11AA8}" type="pres">
      <dgm:prSet presAssocID="{772BE3FE-359C-4166-91BF-E2F0AA819141}" presName="linear" presStyleCnt="0">
        <dgm:presLayoutVars>
          <dgm:animLvl val="lvl"/>
          <dgm:resizeHandles val="exact"/>
        </dgm:presLayoutVars>
      </dgm:prSet>
      <dgm:spPr/>
    </dgm:pt>
    <dgm:pt modelId="{EC4044AF-D9B2-42A9-B299-3DCDDD281BD6}" type="pres">
      <dgm:prSet presAssocID="{F772EDC6-EE4C-468B-9A9E-32E57F58C8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BB8165-6104-4A24-AF8D-18CFE8CDF1DD}" type="pres">
      <dgm:prSet presAssocID="{5ABD404E-DCE4-4875-A17A-44565A98D2CC}" presName="spacer" presStyleCnt="0"/>
      <dgm:spPr/>
    </dgm:pt>
    <dgm:pt modelId="{07E63C27-032E-405A-B565-57B3F7DDDB4A}" type="pres">
      <dgm:prSet presAssocID="{97676E4D-063C-4FE0-9DFF-80F47EAB4C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5E014E-C72D-4D47-AA0F-9900F8E9B6B7}" type="pres">
      <dgm:prSet presAssocID="{A47967A1-51BE-4864-9A1F-35C0B8DF834D}" presName="spacer" presStyleCnt="0"/>
      <dgm:spPr/>
    </dgm:pt>
    <dgm:pt modelId="{37FCC63E-2FBE-4DC0-BFEE-FFC4A2669936}" type="pres">
      <dgm:prSet presAssocID="{32D56974-7A1A-4523-8A35-3AD72795A4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DF4649-9B27-485E-9F40-9F768BBFE93A}" type="pres">
      <dgm:prSet presAssocID="{7F91B607-FC84-48E5-942E-8FCC0E5A25A8}" presName="spacer" presStyleCnt="0"/>
      <dgm:spPr/>
    </dgm:pt>
    <dgm:pt modelId="{01062C66-CCBF-44EC-BF89-4D511BBE14E8}" type="pres">
      <dgm:prSet presAssocID="{C835F1F1-AF8B-4E75-9BE6-2D1220B45B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A4280C-F76A-4D83-B0DC-186C718EFA34}" srcId="{772BE3FE-359C-4166-91BF-E2F0AA819141}" destId="{C835F1F1-AF8B-4E75-9BE6-2D1220B45B08}" srcOrd="3" destOrd="0" parTransId="{1F144553-8F04-4B91-AB75-455918FA8305}" sibTransId="{9CDBA7DF-1DDE-4990-833D-B3AE6F3D7C90}"/>
    <dgm:cxn modelId="{4C44271A-2B4C-4200-93A0-C341EF16F330}" type="presOf" srcId="{F772EDC6-EE4C-468B-9A9E-32E57F58C85A}" destId="{EC4044AF-D9B2-42A9-B299-3DCDDD281BD6}" srcOrd="0" destOrd="0" presId="urn:microsoft.com/office/officeart/2005/8/layout/vList2"/>
    <dgm:cxn modelId="{F71E3166-F973-4F48-A6DC-8A9B2AE7284B}" type="presOf" srcId="{772BE3FE-359C-4166-91BF-E2F0AA819141}" destId="{C45528E5-49EA-47B6-B45B-C7CACDA11AA8}" srcOrd="0" destOrd="0" presId="urn:microsoft.com/office/officeart/2005/8/layout/vList2"/>
    <dgm:cxn modelId="{2287FD59-7894-4127-9ECB-3D50A78E40AC}" type="presOf" srcId="{32D56974-7A1A-4523-8A35-3AD72795A457}" destId="{37FCC63E-2FBE-4DC0-BFEE-FFC4A2669936}" srcOrd="0" destOrd="0" presId="urn:microsoft.com/office/officeart/2005/8/layout/vList2"/>
    <dgm:cxn modelId="{23BDC37B-6A4A-442A-B1E4-58725F8D0174}" type="presOf" srcId="{C835F1F1-AF8B-4E75-9BE6-2D1220B45B08}" destId="{01062C66-CCBF-44EC-BF89-4D511BBE14E8}" srcOrd="0" destOrd="0" presId="urn:microsoft.com/office/officeart/2005/8/layout/vList2"/>
    <dgm:cxn modelId="{9B427993-BDF8-45FB-8022-28970966C46F}" srcId="{772BE3FE-359C-4166-91BF-E2F0AA819141}" destId="{32D56974-7A1A-4523-8A35-3AD72795A457}" srcOrd="2" destOrd="0" parTransId="{CF25DE71-ED82-4E06-860A-8D4902EE430E}" sibTransId="{7F91B607-FC84-48E5-942E-8FCC0E5A25A8}"/>
    <dgm:cxn modelId="{90566199-E7DC-42E9-8950-CB7B00B67FD6}" type="presOf" srcId="{97676E4D-063C-4FE0-9DFF-80F47EAB4CE0}" destId="{07E63C27-032E-405A-B565-57B3F7DDDB4A}" srcOrd="0" destOrd="0" presId="urn:microsoft.com/office/officeart/2005/8/layout/vList2"/>
    <dgm:cxn modelId="{05325EC8-BA43-4D05-895E-2E1046F20230}" srcId="{772BE3FE-359C-4166-91BF-E2F0AA819141}" destId="{97676E4D-063C-4FE0-9DFF-80F47EAB4CE0}" srcOrd="1" destOrd="0" parTransId="{CAD97F7C-6567-4EA5-B443-FA2834B9D722}" sibTransId="{A47967A1-51BE-4864-9A1F-35C0B8DF834D}"/>
    <dgm:cxn modelId="{474EB4EA-31BE-467E-B060-C5E2EB03A41B}" srcId="{772BE3FE-359C-4166-91BF-E2F0AA819141}" destId="{F772EDC6-EE4C-468B-9A9E-32E57F58C85A}" srcOrd="0" destOrd="0" parTransId="{AD5F87D2-7DB7-4343-920A-2EBCEBE06372}" sibTransId="{5ABD404E-DCE4-4875-A17A-44565A98D2CC}"/>
    <dgm:cxn modelId="{82159DFC-E21D-454B-83BE-17CDEAD69327}" type="presParOf" srcId="{C45528E5-49EA-47B6-B45B-C7CACDA11AA8}" destId="{EC4044AF-D9B2-42A9-B299-3DCDDD281BD6}" srcOrd="0" destOrd="0" presId="urn:microsoft.com/office/officeart/2005/8/layout/vList2"/>
    <dgm:cxn modelId="{0DA08333-BB2E-42CA-AF24-5F446F5AB701}" type="presParOf" srcId="{C45528E5-49EA-47B6-B45B-C7CACDA11AA8}" destId="{AEBB8165-6104-4A24-AF8D-18CFE8CDF1DD}" srcOrd="1" destOrd="0" presId="urn:microsoft.com/office/officeart/2005/8/layout/vList2"/>
    <dgm:cxn modelId="{C7FBE7DD-A777-4068-A856-5C6D8D866590}" type="presParOf" srcId="{C45528E5-49EA-47B6-B45B-C7CACDA11AA8}" destId="{07E63C27-032E-405A-B565-57B3F7DDDB4A}" srcOrd="2" destOrd="0" presId="urn:microsoft.com/office/officeart/2005/8/layout/vList2"/>
    <dgm:cxn modelId="{9A586B32-F9AA-4D78-BA0F-F5EDE1F75B66}" type="presParOf" srcId="{C45528E5-49EA-47B6-B45B-C7CACDA11AA8}" destId="{FD5E014E-C72D-4D47-AA0F-9900F8E9B6B7}" srcOrd="3" destOrd="0" presId="urn:microsoft.com/office/officeart/2005/8/layout/vList2"/>
    <dgm:cxn modelId="{30739F86-C1FE-43A9-8427-5A60387E18AD}" type="presParOf" srcId="{C45528E5-49EA-47B6-B45B-C7CACDA11AA8}" destId="{37FCC63E-2FBE-4DC0-BFEE-FFC4A2669936}" srcOrd="4" destOrd="0" presId="urn:microsoft.com/office/officeart/2005/8/layout/vList2"/>
    <dgm:cxn modelId="{B61255F0-BA7D-4C74-9FDA-D4C82F7B7883}" type="presParOf" srcId="{C45528E5-49EA-47B6-B45B-C7CACDA11AA8}" destId="{22DF4649-9B27-485E-9F40-9F768BBFE93A}" srcOrd="5" destOrd="0" presId="urn:microsoft.com/office/officeart/2005/8/layout/vList2"/>
    <dgm:cxn modelId="{B3C28AA2-24DD-470F-9F70-54AD502E357D}" type="presParOf" srcId="{C45528E5-49EA-47B6-B45B-C7CACDA11AA8}" destId="{01062C66-CCBF-44EC-BF89-4D511BBE14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623BFAE-8E55-4088-BEF2-07DD02C447F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62A59B-1ECE-4978-AFA4-C34EB626C4DE}">
      <dgm:prSet/>
      <dgm:spPr/>
      <dgm:t>
        <a:bodyPr/>
        <a:lstStyle/>
        <a:p>
          <a:r>
            <a:rPr lang="en-US"/>
            <a:t>A 0, if you want to assume missing values indicate a 0 value.</a:t>
          </a:r>
        </a:p>
      </dgm:t>
    </dgm:pt>
    <dgm:pt modelId="{632351BB-B0C6-47B0-9B27-46AB5BCD7C89}" type="parTrans" cxnId="{1303A2C4-6741-4F07-AE85-A9D23CC8E8EF}">
      <dgm:prSet/>
      <dgm:spPr/>
      <dgm:t>
        <a:bodyPr/>
        <a:lstStyle/>
        <a:p>
          <a:endParaRPr lang="en-US"/>
        </a:p>
      </dgm:t>
    </dgm:pt>
    <dgm:pt modelId="{005BD703-433D-4F3B-91CF-59D3EFFDCD43}" type="sibTrans" cxnId="{1303A2C4-6741-4F07-AE85-A9D23CC8E8EF}">
      <dgm:prSet/>
      <dgm:spPr/>
      <dgm:t>
        <a:bodyPr/>
        <a:lstStyle/>
        <a:p>
          <a:endParaRPr lang="en-US"/>
        </a:p>
      </dgm:t>
    </dgm:pt>
    <dgm:pt modelId="{F2BADB93-AD84-4EAD-953F-EE41BB788BE2}">
      <dgm:prSet/>
      <dgm:spPr/>
      <dgm:t>
        <a:bodyPr/>
        <a:lstStyle/>
        <a:p>
          <a:r>
            <a:rPr lang="en-US"/>
            <a:t>A 1, if you want 0 but may need to use the value in the denominator of a division operator or if you want a small number.</a:t>
          </a:r>
        </a:p>
      </dgm:t>
    </dgm:pt>
    <dgm:pt modelId="{0CAE00E3-0A7F-4F44-BAE6-61E7DCA73AC1}" type="parTrans" cxnId="{2245A8A2-90E7-4AD4-8BB7-AC42A32407AC}">
      <dgm:prSet/>
      <dgm:spPr/>
      <dgm:t>
        <a:bodyPr/>
        <a:lstStyle/>
        <a:p>
          <a:endParaRPr lang="en-US"/>
        </a:p>
      </dgm:t>
    </dgm:pt>
    <dgm:pt modelId="{B3F2F36E-D198-49F7-B7A4-B3E4D3D9CA42}" type="sibTrans" cxnId="{2245A8A2-90E7-4AD4-8BB7-AC42A32407AC}">
      <dgm:prSet/>
      <dgm:spPr/>
      <dgm:t>
        <a:bodyPr/>
        <a:lstStyle/>
        <a:p>
          <a:endParaRPr lang="en-US"/>
        </a:p>
      </dgm:t>
    </dgm:pt>
    <dgm:pt modelId="{8A338923-A364-4C56-A4CD-44B04BCC265F}">
      <dgm:prSet/>
      <dgm:spPr/>
      <dgm:t>
        <a:bodyPr/>
        <a:lstStyle/>
        <a:p>
          <a:r>
            <a:rPr lang="en-US"/>
            <a:t>The Average of all values in the columns.</a:t>
          </a:r>
        </a:p>
      </dgm:t>
    </dgm:pt>
    <dgm:pt modelId="{29952A48-155F-4326-8301-C7980E30F7C2}" type="parTrans" cxnId="{C0B5E58A-2A1F-4AAA-BA7C-EBD04C37CE74}">
      <dgm:prSet/>
      <dgm:spPr/>
      <dgm:t>
        <a:bodyPr/>
        <a:lstStyle/>
        <a:p>
          <a:endParaRPr lang="en-US"/>
        </a:p>
      </dgm:t>
    </dgm:pt>
    <dgm:pt modelId="{AEF45425-6065-433E-8D5C-C6F3F088F1BC}" type="sibTrans" cxnId="{C0B5E58A-2A1F-4AAA-BA7C-EBD04C37CE74}">
      <dgm:prSet/>
      <dgm:spPr/>
      <dgm:t>
        <a:bodyPr/>
        <a:lstStyle/>
        <a:p>
          <a:endParaRPr lang="en-US"/>
        </a:p>
      </dgm:t>
    </dgm:pt>
    <dgm:pt modelId="{E9BB6F63-35EB-452E-BA46-64BAAE023265}" type="pres">
      <dgm:prSet presAssocID="{F623BFAE-8E55-4088-BEF2-07DD02C447F0}" presName="linear" presStyleCnt="0">
        <dgm:presLayoutVars>
          <dgm:animLvl val="lvl"/>
          <dgm:resizeHandles val="exact"/>
        </dgm:presLayoutVars>
      </dgm:prSet>
      <dgm:spPr/>
    </dgm:pt>
    <dgm:pt modelId="{95BB9AE7-7872-4EBD-80B7-5B646ECBAB32}" type="pres">
      <dgm:prSet presAssocID="{4562A59B-1ECE-4978-AFA4-C34EB626C4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CC28EC-BD68-440E-9A1E-3492CC145992}" type="pres">
      <dgm:prSet presAssocID="{005BD703-433D-4F3B-91CF-59D3EFFDCD43}" presName="spacer" presStyleCnt="0"/>
      <dgm:spPr/>
    </dgm:pt>
    <dgm:pt modelId="{F0EF81D9-97BE-467F-BF0F-A645762F50A9}" type="pres">
      <dgm:prSet presAssocID="{F2BADB93-AD84-4EAD-953F-EE41BB788B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895CCD-1CAE-480E-ADFD-5BDAF7D12F05}" type="pres">
      <dgm:prSet presAssocID="{B3F2F36E-D198-49F7-B7A4-B3E4D3D9CA42}" presName="spacer" presStyleCnt="0"/>
      <dgm:spPr/>
    </dgm:pt>
    <dgm:pt modelId="{EE9FD4C2-744D-4C9B-B857-7734BECB7478}" type="pres">
      <dgm:prSet presAssocID="{8A338923-A364-4C56-A4CD-44B04BCC26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5A4F2F-B52F-43C2-9476-621D4BBCC618}" type="presOf" srcId="{F623BFAE-8E55-4088-BEF2-07DD02C447F0}" destId="{E9BB6F63-35EB-452E-BA46-64BAAE023265}" srcOrd="0" destOrd="0" presId="urn:microsoft.com/office/officeart/2005/8/layout/vList2"/>
    <dgm:cxn modelId="{AD478350-4704-4F16-B7EF-EABBCAEC063C}" type="presOf" srcId="{8A338923-A364-4C56-A4CD-44B04BCC265F}" destId="{EE9FD4C2-744D-4C9B-B857-7734BECB7478}" srcOrd="0" destOrd="0" presId="urn:microsoft.com/office/officeart/2005/8/layout/vList2"/>
    <dgm:cxn modelId="{C0B5E58A-2A1F-4AAA-BA7C-EBD04C37CE74}" srcId="{F623BFAE-8E55-4088-BEF2-07DD02C447F0}" destId="{8A338923-A364-4C56-A4CD-44B04BCC265F}" srcOrd="2" destOrd="0" parTransId="{29952A48-155F-4326-8301-C7980E30F7C2}" sibTransId="{AEF45425-6065-433E-8D5C-C6F3F088F1BC}"/>
    <dgm:cxn modelId="{2245A8A2-90E7-4AD4-8BB7-AC42A32407AC}" srcId="{F623BFAE-8E55-4088-BEF2-07DD02C447F0}" destId="{F2BADB93-AD84-4EAD-953F-EE41BB788BE2}" srcOrd="1" destOrd="0" parTransId="{0CAE00E3-0A7F-4F44-BAE6-61E7DCA73AC1}" sibTransId="{B3F2F36E-D198-49F7-B7A4-B3E4D3D9CA42}"/>
    <dgm:cxn modelId="{1303A2C4-6741-4F07-AE85-A9D23CC8E8EF}" srcId="{F623BFAE-8E55-4088-BEF2-07DD02C447F0}" destId="{4562A59B-1ECE-4978-AFA4-C34EB626C4DE}" srcOrd="0" destOrd="0" parTransId="{632351BB-B0C6-47B0-9B27-46AB5BCD7C89}" sibTransId="{005BD703-433D-4F3B-91CF-59D3EFFDCD43}"/>
    <dgm:cxn modelId="{4B7255E0-7C52-4A7C-95AE-B585806EBD3F}" type="presOf" srcId="{4562A59B-1ECE-4978-AFA4-C34EB626C4DE}" destId="{95BB9AE7-7872-4EBD-80B7-5B646ECBAB32}" srcOrd="0" destOrd="0" presId="urn:microsoft.com/office/officeart/2005/8/layout/vList2"/>
    <dgm:cxn modelId="{AE0DAAE1-1268-40EC-ABD3-3BC0604A1D46}" type="presOf" srcId="{F2BADB93-AD84-4EAD-953F-EE41BB788BE2}" destId="{F0EF81D9-97BE-467F-BF0F-A645762F50A9}" srcOrd="0" destOrd="0" presId="urn:microsoft.com/office/officeart/2005/8/layout/vList2"/>
    <dgm:cxn modelId="{D9EDCA3E-1095-42D1-94FC-27694B6F562E}" type="presParOf" srcId="{E9BB6F63-35EB-452E-BA46-64BAAE023265}" destId="{95BB9AE7-7872-4EBD-80B7-5B646ECBAB32}" srcOrd="0" destOrd="0" presId="urn:microsoft.com/office/officeart/2005/8/layout/vList2"/>
    <dgm:cxn modelId="{D8520FFE-69AD-4F49-A4A8-EDA7B3BD6999}" type="presParOf" srcId="{E9BB6F63-35EB-452E-BA46-64BAAE023265}" destId="{A7CC28EC-BD68-440E-9A1E-3492CC145992}" srcOrd="1" destOrd="0" presId="urn:microsoft.com/office/officeart/2005/8/layout/vList2"/>
    <dgm:cxn modelId="{BE97F7AA-FB28-43E3-91A8-0E9E1933ACCA}" type="presParOf" srcId="{E9BB6F63-35EB-452E-BA46-64BAAE023265}" destId="{F0EF81D9-97BE-467F-BF0F-A645762F50A9}" srcOrd="2" destOrd="0" presId="urn:microsoft.com/office/officeart/2005/8/layout/vList2"/>
    <dgm:cxn modelId="{7569368B-A46A-46FC-A038-EA1A0B7329C6}" type="presParOf" srcId="{E9BB6F63-35EB-452E-BA46-64BAAE023265}" destId="{C6895CCD-1CAE-480E-ADFD-5BDAF7D12F05}" srcOrd="3" destOrd="0" presId="urn:microsoft.com/office/officeart/2005/8/layout/vList2"/>
    <dgm:cxn modelId="{730B5A49-A954-49F5-89FD-9403C6C17014}" type="presParOf" srcId="{E9BB6F63-35EB-452E-BA46-64BAAE023265}" destId="{EE9FD4C2-744D-4C9B-B857-7734BECB74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1110BD8-53EE-4D80-B116-9EBD196B5E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BC1D50-06BD-42A2-9D1E-B267B845CB23}">
      <dgm:prSet/>
      <dgm:spPr/>
      <dgm:t>
        <a:bodyPr/>
        <a:lstStyle/>
        <a:p>
          <a:r>
            <a:rPr lang="en-US"/>
            <a:t>Group rows by some criteria and average a value using nearby rows.</a:t>
          </a:r>
        </a:p>
      </dgm:t>
    </dgm:pt>
    <dgm:pt modelId="{E2645874-74D1-4354-9C6D-6C211F933E39}" type="parTrans" cxnId="{134AD904-FEC3-4D8D-87F2-EF9B3E8E1693}">
      <dgm:prSet/>
      <dgm:spPr/>
      <dgm:t>
        <a:bodyPr/>
        <a:lstStyle/>
        <a:p>
          <a:endParaRPr lang="en-US"/>
        </a:p>
      </dgm:t>
    </dgm:pt>
    <dgm:pt modelId="{C907BCCA-6A78-46D5-AAA4-33A5E43B86CB}" type="sibTrans" cxnId="{134AD904-FEC3-4D8D-87F2-EF9B3E8E1693}">
      <dgm:prSet/>
      <dgm:spPr/>
      <dgm:t>
        <a:bodyPr/>
        <a:lstStyle/>
        <a:p>
          <a:endParaRPr lang="en-US"/>
        </a:p>
      </dgm:t>
    </dgm:pt>
    <dgm:pt modelId="{C5B0D6B1-21F1-4156-BDCE-C66ADCA838CA}">
      <dgm:prSet/>
      <dgm:spPr/>
      <dgm:t>
        <a:bodyPr/>
        <a:lstStyle/>
        <a:p>
          <a:r>
            <a:rPr lang="en-US"/>
            <a:t>Sort the rows by some order so that similar rows are next to each other, and then copy the value of the missing column from the row before or after </a:t>
          </a:r>
        </a:p>
      </dgm:t>
    </dgm:pt>
    <dgm:pt modelId="{80C0244F-D9C2-416D-B426-2CFC350B4B36}" type="parTrans" cxnId="{4FBAEBF7-D540-4854-98B3-9CC6E8FE0B14}">
      <dgm:prSet/>
      <dgm:spPr/>
      <dgm:t>
        <a:bodyPr/>
        <a:lstStyle/>
        <a:p>
          <a:endParaRPr lang="en-US"/>
        </a:p>
      </dgm:t>
    </dgm:pt>
    <dgm:pt modelId="{5C0ECBDF-A26A-4CBA-A091-C83C9DF415E3}" type="sibTrans" cxnId="{4FBAEBF7-D540-4854-98B3-9CC6E8FE0B14}">
      <dgm:prSet/>
      <dgm:spPr/>
      <dgm:t>
        <a:bodyPr/>
        <a:lstStyle/>
        <a:p>
          <a:endParaRPr lang="en-US"/>
        </a:p>
      </dgm:t>
    </dgm:pt>
    <dgm:pt modelId="{C68ECB56-5CC7-46E7-A92C-0A915099797F}" type="pres">
      <dgm:prSet presAssocID="{F1110BD8-53EE-4D80-B116-9EBD196B5E3F}" presName="linear" presStyleCnt="0">
        <dgm:presLayoutVars>
          <dgm:animLvl val="lvl"/>
          <dgm:resizeHandles val="exact"/>
        </dgm:presLayoutVars>
      </dgm:prSet>
      <dgm:spPr/>
    </dgm:pt>
    <dgm:pt modelId="{A03C664C-F7BE-4961-84DD-6B3566D0D1C2}" type="pres">
      <dgm:prSet presAssocID="{34BC1D50-06BD-42A2-9D1E-B267B845CB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D4A718-EE90-4594-8ED1-AF766CA60997}" type="pres">
      <dgm:prSet presAssocID="{C907BCCA-6A78-46D5-AAA4-33A5E43B86CB}" presName="spacer" presStyleCnt="0"/>
      <dgm:spPr/>
    </dgm:pt>
    <dgm:pt modelId="{4D8D4887-05F7-45D6-BABD-CEFE03B64140}" type="pres">
      <dgm:prSet presAssocID="{C5B0D6B1-21F1-4156-BDCE-C66ADCA838C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4AD904-FEC3-4D8D-87F2-EF9B3E8E1693}" srcId="{F1110BD8-53EE-4D80-B116-9EBD196B5E3F}" destId="{34BC1D50-06BD-42A2-9D1E-B267B845CB23}" srcOrd="0" destOrd="0" parTransId="{E2645874-74D1-4354-9C6D-6C211F933E39}" sibTransId="{C907BCCA-6A78-46D5-AAA4-33A5E43B86CB}"/>
    <dgm:cxn modelId="{9C72FD51-845F-44BD-BF64-B4208269A149}" type="presOf" srcId="{F1110BD8-53EE-4D80-B116-9EBD196B5E3F}" destId="{C68ECB56-5CC7-46E7-A92C-0A915099797F}" srcOrd="0" destOrd="0" presId="urn:microsoft.com/office/officeart/2005/8/layout/vList2"/>
    <dgm:cxn modelId="{E3A1608A-8F7B-4943-ABA8-0637292321AD}" type="presOf" srcId="{C5B0D6B1-21F1-4156-BDCE-C66ADCA838CA}" destId="{4D8D4887-05F7-45D6-BABD-CEFE03B64140}" srcOrd="0" destOrd="0" presId="urn:microsoft.com/office/officeart/2005/8/layout/vList2"/>
    <dgm:cxn modelId="{68F0CFD4-E286-456B-9DF8-63EBFCA06A7B}" type="presOf" srcId="{34BC1D50-06BD-42A2-9D1E-B267B845CB23}" destId="{A03C664C-F7BE-4961-84DD-6B3566D0D1C2}" srcOrd="0" destOrd="0" presId="urn:microsoft.com/office/officeart/2005/8/layout/vList2"/>
    <dgm:cxn modelId="{4FBAEBF7-D540-4854-98B3-9CC6E8FE0B14}" srcId="{F1110BD8-53EE-4D80-B116-9EBD196B5E3F}" destId="{C5B0D6B1-21F1-4156-BDCE-C66ADCA838CA}" srcOrd="1" destOrd="0" parTransId="{80C0244F-D9C2-416D-B426-2CFC350B4B36}" sibTransId="{5C0ECBDF-A26A-4CBA-A091-C83C9DF415E3}"/>
    <dgm:cxn modelId="{125423AF-5F4F-48A6-8F0D-E1680E7F35CC}" type="presParOf" srcId="{C68ECB56-5CC7-46E7-A92C-0A915099797F}" destId="{A03C664C-F7BE-4961-84DD-6B3566D0D1C2}" srcOrd="0" destOrd="0" presId="urn:microsoft.com/office/officeart/2005/8/layout/vList2"/>
    <dgm:cxn modelId="{84A71BDD-FAA3-40FE-BAA2-CB631A6D358C}" type="presParOf" srcId="{C68ECB56-5CC7-46E7-A92C-0A915099797F}" destId="{58D4A718-EE90-4594-8ED1-AF766CA60997}" srcOrd="1" destOrd="0" presId="urn:microsoft.com/office/officeart/2005/8/layout/vList2"/>
    <dgm:cxn modelId="{ABB9424D-80AD-4F44-8A84-A2DBF1F04422}" type="presParOf" srcId="{C68ECB56-5CC7-46E7-A92C-0A915099797F}" destId="{4D8D4887-05F7-45D6-BABD-CEFE03B641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D70B32A-1BDA-4A76-99A9-8FA5795066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B116B0-6774-4515-8C11-701B59F1EB2B}">
      <dgm:prSet/>
      <dgm:spPr/>
      <dgm:t>
        <a:bodyPr/>
        <a:lstStyle/>
        <a:p>
          <a:r>
            <a:rPr lang="en-US"/>
            <a:t>Calculate the mean of a column.</a:t>
          </a:r>
        </a:p>
      </dgm:t>
    </dgm:pt>
    <dgm:pt modelId="{DC1508B9-9797-43E3-A61B-A46D29E9047B}" type="parTrans" cxnId="{4FB00A79-158E-452C-9A6C-CFFA09BC8E68}">
      <dgm:prSet/>
      <dgm:spPr/>
      <dgm:t>
        <a:bodyPr/>
        <a:lstStyle/>
        <a:p>
          <a:endParaRPr lang="en-US"/>
        </a:p>
      </dgm:t>
    </dgm:pt>
    <dgm:pt modelId="{17FB48BC-F609-4BC3-AF89-B6C80625C927}" type="sibTrans" cxnId="{4FB00A79-158E-452C-9A6C-CFFA09BC8E68}">
      <dgm:prSet/>
      <dgm:spPr/>
      <dgm:t>
        <a:bodyPr/>
        <a:lstStyle/>
        <a:p>
          <a:endParaRPr lang="en-US"/>
        </a:p>
      </dgm:t>
    </dgm:pt>
    <dgm:pt modelId="{6ADA9567-0956-4CED-9EF1-97258B55878B}">
      <dgm:prSet/>
      <dgm:spPr/>
      <dgm:t>
        <a:bodyPr/>
        <a:lstStyle/>
        <a:p>
          <a:r>
            <a:rPr lang="en-US"/>
            <a:t>Calculate the standard deviation.</a:t>
          </a:r>
        </a:p>
      </dgm:t>
    </dgm:pt>
    <dgm:pt modelId="{5CDAEAA5-3B1B-401F-B4FE-DD128D35F4C8}" type="parTrans" cxnId="{D46B8E1E-8E9B-4E3F-BACB-43731723FF04}">
      <dgm:prSet/>
      <dgm:spPr/>
      <dgm:t>
        <a:bodyPr/>
        <a:lstStyle/>
        <a:p>
          <a:endParaRPr lang="en-US"/>
        </a:p>
      </dgm:t>
    </dgm:pt>
    <dgm:pt modelId="{24D801E0-8D83-4A9A-80C2-9149ECA85BF7}" type="sibTrans" cxnId="{D46B8E1E-8E9B-4E3F-BACB-43731723FF04}">
      <dgm:prSet/>
      <dgm:spPr/>
      <dgm:t>
        <a:bodyPr/>
        <a:lstStyle/>
        <a:p>
          <a:endParaRPr lang="en-US"/>
        </a:p>
      </dgm:t>
    </dgm:pt>
    <dgm:pt modelId="{03BA3597-F16F-45E1-B787-29ED60365A51}">
      <dgm:prSet/>
      <dgm:spPr/>
      <dgm:t>
        <a:bodyPr/>
        <a:lstStyle/>
        <a:p>
          <a:r>
            <a:rPr lang="en-US"/>
            <a:t>Set an upper threshold equal to the mean + (3*stddev)</a:t>
          </a:r>
        </a:p>
      </dgm:t>
    </dgm:pt>
    <dgm:pt modelId="{694A4520-AA1F-4342-A829-D7816119CA6A}" type="parTrans" cxnId="{EE815E16-B157-4CA1-BC30-0AB276A37941}">
      <dgm:prSet/>
      <dgm:spPr/>
      <dgm:t>
        <a:bodyPr/>
        <a:lstStyle/>
        <a:p>
          <a:endParaRPr lang="en-US"/>
        </a:p>
      </dgm:t>
    </dgm:pt>
    <dgm:pt modelId="{67138B29-3DF9-4BD5-B721-97FEDCC256AF}" type="sibTrans" cxnId="{EE815E16-B157-4CA1-BC30-0AB276A37941}">
      <dgm:prSet/>
      <dgm:spPr/>
      <dgm:t>
        <a:bodyPr/>
        <a:lstStyle/>
        <a:p>
          <a:endParaRPr lang="en-US"/>
        </a:p>
      </dgm:t>
    </dgm:pt>
    <dgm:pt modelId="{E026A50E-926D-48D0-AE0A-104BAEE98438}">
      <dgm:prSet/>
      <dgm:spPr/>
      <dgm:t>
        <a:bodyPr/>
        <a:lstStyle/>
        <a:p>
          <a:r>
            <a:rPr lang="en-US"/>
            <a:t>Set a lower threshold equal to the mean – (3*stddev)</a:t>
          </a:r>
        </a:p>
      </dgm:t>
    </dgm:pt>
    <dgm:pt modelId="{E3C809D6-586E-43C3-98B3-9468D77D2C27}" type="parTrans" cxnId="{0BF4CA94-79A8-4CDD-8DDF-359E9839F94A}">
      <dgm:prSet/>
      <dgm:spPr/>
      <dgm:t>
        <a:bodyPr/>
        <a:lstStyle/>
        <a:p>
          <a:endParaRPr lang="en-US"/>
        </a:p>
      </dgm:t>
    </dgm:pt>
    <dgm:pt modelId="{C464EFA4-0932-4D8B-8273-E800B78E2D19}" type="sibTrans" cxnId="{0BF4CA94-79A8-4CDD-8DDF-359E9839F94A}">
      <dgm:prSet/>
      <dgm:spPr/>
      <dgm:t>
        <a:bodyPr/>
        <a:lstStyle/>
        <a:p>
          <a:endParaRPr lang="en-US"/>
        </a:p>
      </dgm:t>
    </dgm:pt>
    <dgm:pt modelId="{88FED24C-21F4-4956-BF7A-11AAF31CA0BD}">
      <dgm:prSet/>
      <dgm:spPr/>
      <dgm:t>
        <a:bodyPr/>
        <a:lstStyle/>
        <a:p>
          <a:r>
            <a:rPr lang="en-US"/>
            <a:t>Any values greater than the upper bound or less than lower bound may be outliers.</a:t>
          </a:r>
        </a:p>
      </dgm:t>
    </dgm:pt>
    <dgm:pt modelId="{4B1741F8-E7D2-4448-A89B-C4B86D989A7C}" type="parTrans" cxnId="{7112E2FF-4AD4-4E53-9E3F-93E456D500BC}">
      <dgm:prSet/>
      <dgm:spPr/>
      <dgm:t>
        <a:bodyPr/>
        <a:lstStyle/>
        <a:p>
          <a:endParaRPr lang="en-US"/>
        </a:p>
      </dgm:t>
    </dgm:pt>
    <dgm:pt modelId="{3D21BEF8-FC6A-46AE-B630-075CF842BBB9}" type="sibTrans" cxnId="{7112E2FF-4AD4-4E53-9E3F-93E456D500BC}">
      <dgm:prSet/>
      <dgm:spPr/>
      <dgm:t>
        <a:bodyPr/>
        <a:lstStyle/>
        <a:p>
          <a:endParaRPr lang="en-US"/>
        </a:p>
      </dgm:t>
    </dgm:pt>
    <dgm:pt modelId="{B8F701E6-C9A0-4934-A334-436FF342C860}" type="pres">
      <dgm:prSet presAssocID="{CD70B32A-1BDA-4A76-99A9-8FA57950669B}" presName="linear" presStyleCnt="0">
        <dgm:presLayoutVars>
          <dgm:animLvl val="lvl"/>
          <dgm:resizeHandles val="exact"/>
        </dgm:presLayoutVars>
      </dgm:prSet>
      <dgm:spPr/>
    </dgm:pt>
    <dgm:pt modelId="{024ADB0F-18B5-4130-85B3-A65E6922E100}" type="pres">
      <dgm:prSet presAssocID="{09B116B0-6774-4515-8C11-701B59F1EB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7FB97B-1CFD-4C02-AB8E-C5A32A894A12}" type="pres">
      <dgm:prSet presAssocID="{17FB48BC-F609-4BC3-AF89-B6C80625C927}" presName="spacer" presStyleCnt="0"/>
      <dgm:spPr/>
    </dgm:pt>
    <dgm:pt modelId="{A9CFE0EC-2B0C-432A-9A12-9DDA06919C61}" type="pres">
      <dgm:prSet presAssocID="{6ADA9567-0956-4CED-9EF1-97258B5587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8E4E31-0446-4B2A-946C-488E41E8696E}" type="pres">
      <dgm:prSet presAssocID="{24D801E0-8D83-4A9A-80C2-9149ECA85BF7}" presName="spacer" presStyleCnt="0"/>
      <dgm:spPr/>
    </dgm:pt>
    <dgm:pt modelId="{457D1909-19DD-4467-AC83-BE13494B8F4C}" type="pres">
      <dgm:prSet presAssocID="{03BA3597-F16F-45E1-B787-29ED60365A5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119A5A-CADA-458F-A27F-95B3F68F31B0}" type="pres">
      <dgm:prSet presAssocID="{67138B29-3DF9-4BD5-B721-97FEDCC256AF}" presName="spacer" presStyleCnt="0"/>
      <dgm:spPr/>
    </dgm:pt>
    <dgm:pt modelId="{FC52943D-57B6-4749-B93B-2A211B802222}" type="pres">
      <dgm:prSet presAssocID="{E026A50E-926D-48D0-AE0A-104BAEE984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8A47BB-5FB8-4B98-8AD2-99984B56A23F}" type="pres">
      <dgm:prSet presAssocID="{C464EFA4-0932-4D8B-8273-E800B78E2D19}" presName="spacer" presStyleCnt="0"/>
      <dgm:spPr/>
    </dgm:pt>
    <dgm:pt modelId="{AA3EB6AA-FC4B-429B-A4B1-52763298E68F}" type="pres">
      <dgm:prSet presAssocID="{88FED24C-21F4-4956-BF7A-11AAF31CA0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EB9E13-0245-4607-B6F6-38B5F9737E6E}" type="presOf" srcId="{03BA3597-F16F-45E1-B787-29ED60365A51}" destId="{457D1909-19DD-4467-AC83-BE13494B8F4C}" srcOrd="0" destOrd="0" presId="urn:microsoft.com/office/officeart/2005/8/layout/vList2"/>
    <dgm:cxn modelId="{EE815E16-B157-4CA1-BC30-0AB276A37941}" srcId="{CD70B32A-1BDA-4A76-99A9-8FA57950669B}" destId="{03BA3597-F16F-45E1-B787-29ED60365A51}" srcOrd="2" destOrd="0" parTransId="{694A4520-AA1F-4342-A829-D7816119CA6A}" sibTransId="{67138B29-3DF9-4BD5-B721-97FEDCC256AF}"/>
    <dgm:cxn modelId="{C5EF0517-37BF-4A39-AC43-C21075F25CB9}" type="presOf" srcId="{E026A50E-926D-48D0-AE0A-104BAEE98438}" destId="{FC52943D-57B6-4749-B93B-2A211B802222}" srcOrd="0" destOrd="0" presId="urn:microsoft.com/office/officeart/2005/8/layout/vList2"/>
    <dgm:cxn modelId="{D46B8E1E-8E9B-4E3F-BACB-43731723FF04}" srcId="{CD70B32A-1BDA-4A76-99A9-8FA57950669B}" destId="{6ADA9567-0956-4CED-9EF1-97258B55878B}" srcOrd="1" destOrd="0" parTransId="{5CDAEAA5-3B1B-401F-B4FE-DD128D35F4C8}" sibTransId="{24D801E0-8D83-4A9A-80C2-9149ECA85BF7}"/>
    <dgm:cxn modelId="{4FB00A79-158E-452C-9A6C-CFFA09BC8E68}" srcId="{CD70B32A-1BDA-4A76-99A9-8FA57950669B}" destId="{09B116B0-6774-4515-8C11-701B59F1EB2B}" srcOrd="0" destOrd="0" parTransId="{DC1508B9-9797-43E3-A61B-A46D29E9047B}" sibTransId="{17FB48BC-F609-4BC3-AF89-B6C80625C927}"/>
    <dgm:cxn modelId="{0BF4CA94-79A8-4CDD-8DDF-359E9839F94A}" srcId="{CD70B32A-1BDA-4A76-99A9-8FA57950669B}" destId="{E026A50E-926D-48D0-AE0A-104BAEE98438}" srcOrd="3" destOrd="0" parTransId="{E3C809D6-586E-43C3-98B3-9468D77D2C27}" sibTransId="{C464EFA4-0932-4D8B-8273-E800B78E2D19}"/>
    <dgm:cxn modelId="{2714239F-C436-4384-B347-95FA0373A43E}" type="presOf" srcId="{88FED24C-21F4-4956-BF7A-11AAF31CA0BD}" destId="{AA3EB6AA-FC4B-429B-A4B1-52763298E68F}" srcOrd="0" destOrd="0" presId="urn:microsoft.com/office/officeart/2005/8/layout/vList2"/>
    <dgm:cxn modelId="{6BA7A0B8-8B80-4866-AE8A-53831DB03D0C}" type="presOf" srcId="{6ADA9567-0956-4CED-9EF1-97258B55878B}" destId="{A9CFE0EC-2B0C-432A-9A12-9DDA06919C61}" srcOrd="0" destOrd="0" presId="urn:microsoft.com/office/officeart/2005/8/layout/vList2"/>
    <dgm:cxn modelId="{F2F3F2C3-66DE-4A13-9882-6A2DD598DC07}" type="presOf" srcId="{CD70B32A-1BDA-4A76-99A9-8FA57950669B}" destId="{B8F701E6-C9A0-4934-A334-436FF342C860}" srcOrd="0" destOrd="0" presId="urn:microsoft.com/office/officeart/2005/8/layout/vList2"/>
    <dgm:cxn modelId="{238821D1-F034-4D9B-A033-8C7AD01E43F5}" type="presOf" srcId="{09B116B0-6774-4515-8C11-701B59F1EB2B}" destId="{024ADB0F-18B5-4130-85B3-A65E6922E100}" srcOrd="0" destOrd="0" presId="urn:microsoft.com/office/officeart/2005/8/layout/vList2"/>
    <dgm:cxn modelId="{7112E2FF-4AD4-4E53-9E3F-93E456D500BC}" srcId="{CD70B32A-1BDA-4A76-99A9-8FA57950669B}" destId="{88FED24C-21F4-4956-BF7A-11AAF31CA0BD}" srcOrd="4" destOrd="0" parTransId="{4B1741F8-E7D2-4448-A89B-C4B86D989A7C}" sibTransId="{3D21BEF8-FC6A-46AE-B630-075CF842BBB9}"/>
    <dgm:cxn modelId="{6C6B22EE-38C4-47F4-8658-38016B3F7F50}" type="presParOf" srcId="{B8F701E6-C9A0-4934-A334-436FF342C860}" destId="{024ADB0F-18B5-4130-85B3-A65E6922E100}" srcOrd="0" destOrd="0" presId="urn:microsoft.com/office/officeart/2005/8/layout/vList2"/>
    <dgm:cxn modelId="{B99DCABF-FA3C-4AA5-B50E-84798F0D6EC7}" type="presParOf" srcId="{B8F701E6-C9A0-4934-A334-436FF342C860}" destId="{AF7FB97B-1CFD-4C02-AB8E-C5A32A894A12}" srcOrd="1" destOrd="0" presId="urn:microsoft.com/office/officeart/2005/8/layout/vList2"/>
    <dgm:cxn modelId="{067CBFF2-E481-4670-B0F5-9B97C35C3ED0}" type="presParOf" srcId="{B8F701E6-C9A0-4934-A334-436FF342C860}" destId="{A9CFE0EC-2B0C-432A-9A12-9DDA06919C61}" srcOrd="2" destOrd="0" presId="urn:microsoft.com/office/officeart/2005/8/layout/vList2"/>
    <dgm:cxn modelId="{9301857E-67A3-439B-BDDD-2505B0B76A5C}" type="presParOf" srcId="{B8F701E6-C9A0-4934-A334-436FF342C860}" destId="{2F8E4E31-0446-4B2A-946C-488E41E8696E}" srcOrd="3" destOrd="0" presId="urn:microsoft.com/office/officeart/2005/8/layout/vList2"/>
    <dgm:cxn modelId="{DCACDCFE-C496-4A35-A5A1-71D9EB648F89}" type="presParOf" srcId="{B8F701E6-C9A0-4934-A334-436FF342C860}" destId="{457D1909-19DD-4467-AC83-BE13494B8F4C}" srcOrd="4" destOrd="0" presId="urn:microsoft.com/office/officeart/2005/8/layout/vList2"/>
    <dgm:cxn modelId="{49C220A3-51B1-4E7D-A8F4-C154F1AF2CAD}" type="presParOf" srcId="{B8F701E6-C9A0-4934-A334-436FF342C860}" destId="{34119A5A-CADA-458F-A27F-95B3F68F31B0}" srcOrd="5" destOrd="0" presId="urn:microsoft.com/office/officeart/2005/8/layout/vList2"/>
    <dgm:cxn modelId="{EE85812A-96B9-48F6-8021-36C9E2A73A14}" type="presParOf" srcId="{B8F701E6-C9A0-4934-A334-436FF342C860}" destId="{FC52943D-57B6-4749-B93B-2A211B802222}" srcOrd="6" destOrd="0" presId="urn:microsoft.com/office/officeart/2005/8/layout/vList2"/>
    <dgm:cxn modelId="{67FFF6C3-3FA9-44A6-AD40-2107319F766D}" type="presParOf" srcId="{B8F701E6-C9A0-4934-A334-436FF342C860}" destId="{E08A47BB-5FB8-4B98-8AD2-99984B56A23F}" srcOrd="7" destOrd="0" presId="urn:microsoft.com/office/officeart/2005/8/layout/vList2"/>
    <dgm:cxn modelId="{1D0FB003-9182-4F47-8E5B-886928C5868A}" type="presParOf" srcId="{B8F701E6-C9A0-4934-A334-436FF342C860}" destId="{AA3EB6AA-FC4B-429B-A4B1-52763298E6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C328C-412A-4BF9-BC44-3A46D72311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8B6D48-8BD8-4AD7-A9ED-FBE229CF5E61}">
      <dgm:prSet/>
      <dgm:spPr/>
      <dgm:t>
        <a:bodyPr/>
        <a:lstStyle/>
        <a:p>
          <a:r>
            <a:rPr lang="en-US"/>
            <a:t>Descriptive statistics.</a:t>
          </a:r>
        </a:p>
      </dgm:t>
    </dgm:pt>
    <dgm:pt modelId="{62F050CE-42AB-4ADD-9138-DA60B6874E40}" type="parTrans" cxnId="{678E4C7C-4AEC-4DA8-85C8-2A89420CD5D5}">
      <dgm:prSet/>
      <dgm:spPr/>
      <dgm:t>
        <a:bodyPr/>
        <a:lstStyle/>
        <a:p>
          <a:endParaRPr lang="en-US"/>
        </a:p>
      </dgm:t>
    </dgm:pt>
    <dgm:pt modelId="{6AAF51E1-87C2-448A-81E2-2CC87785D392}" type="sibTrans" cxnId="{678E4C7C-4AEC-4DA8-85C8-2A89420CD5D5}">
      <dgm:prSet/>
      <dgm:spPr/>
      <dgm:t>
        <a:bodyPr/>
        <a:lstStyle/>
        <a:p>
          <a:endParaRPr lang="en-US"/>
        </a:p>
      </dgm:t>
    </dgm:pt>
    <dgm:pt modelId="{D29DA67C-3D41-4065-9BAD-2CE95E6D8A21}">
      <dgm:prSet/>
      <dgm:spPr/>
      <dgm:t>
        <a:bodyPr/>
        <a:lstStyle/>
        <a:p>
          <a:r>
            <a:rPr lang="en-US"/>
            <a:t>Hypothesis testing.</a:t>
          </a:r>
        </a:p>
      </dgm:t>
    </dgm:pt>
    <dgm:pt modelId="{40738A81-1A7C-4539-864C-3CF19DBED90B}" type="parTrans" cxnId="{FD51DFE6-67E1-4665-A333-0875E150D820}">
      <dgm:prSet/>
      <dgm:spPr/>
      <dgm:t>
        <a:bodyPr/>
        <a:lstStyle/>
        <a:p>
          <a:endParaRPr lang="en-US"/>
        </a:p>
      </dgm:t>
    </dgm:pt>
    <dgm:pt modelId="{53A37B87-D637-4F54-8992-6FD8B719C998}" type="sibTrans" cxnId="{FD51DFE6-67E1-4665-A333-0875E150D820}">
      <dgm:prSet/>
      <dgm:spPr/>
      <dgm:t>
        <a:bodyPr/>
        <a:lstStyle/>
        <a:p>
          <a:endParaRPr lang="en-US"/>
        </a:p>
      </dgm:t>
    </dgm:pt>
    <dgm:pt modelId="{A9745F59-B1EA-46A3-B014-FFC1E268480D}" type="pres">
      <dgm:prSet presAssocID="{0CCC328C-412A-4BF9-BC44-3A46D7231116}" presName="linear" presStyleCnt="0">
        <dgm:presLayoutVars>
          <dgm:animLvl val="lvl"/>
          <dgm:resizeHandles val="exact"/>
        </dgm:presLayoutVars>
      </dgm:prSet>
      <dgm:spPr/>
    </dgm:pt>
    <dgm:pt modelId="{9C62875C-1F04-4A19-AB51-C3D39C57BE30}" type="pres">
      <dgm:prSet presAssocID="{378B6D48-8BD8-4AD7-A9ED-FBE229CF5E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F61C5E-FD49-4886-AC2F-C80CCDC97825}" type="pres">
      <dgm:prSet presAssocID="{6AAF51E1-87C2-448A-81E2-2CC87785D392}" presName="spacer" presStyleCnt="0"/>
      <dgm:spPr/>
    </dgm:pt>
    <dgm:pt modelId="{F08122BE-7924-4AE3-9B4A-EE8DA477FDFB}" type="pres">
      <dgm:prSet presAssocID="{D29DA67C-3D41-4065-9BAD-2CE95E6D8A2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AF6A05-6222-459A-A4E6-64BA863EBE29}" type="presOf" srcId="{D29DA67C-3D41-4065-9BAD-2CE95E6D8A21}" destId="{F08122BE-7924-4AE3-9B4A-EE8DA477FDFB}" srcOrd="0" destOrd="0" presId="urn:microsoft.com/office/officeart/2005/8/layout/vList2"/>
    <dgm:cxn modelId="{34DD7846-DB99-483A-8EAA-B189491AB0B3}" type="presOf" srcId="{378B6D48-8BD8-4AD7-A9ED-FBE229CF5E61}" destId="{9C62875C-1F04-4A19-AB51-C3D39C57BE30}" srcOrd="0" destOrd="0" presId="urn:microsoft.com/office/officeart/2005/8/layout/vList2"/>
    <dgm:cxn modelId="{678E4C7C-4AEC-4DA8-85C8-2A89420CD5D5}" srcId="{0CCC328C-412A-4BF9-BC44-3A46D7231116}" destId="{378B6D48-8BD8-4AD7-A9ED-FBE229CF5E61}" srcOrd="0" destOrd="0" parTransId="{62F050CE-42AB-4ADD-9138-DA60B6874E40}" sibTransId="{6AAF51E1-87C2-448A-81E2-2CC87785D392}"/>
    <dgm:cxn modelId="{FD51DFE6-67E1-4665-A333-0875E150D820}" srcId="{0CCC328C-412A-4BF9-BC44-3A46D7231116}" destId="{D29DA67C-3D41-4065-9BAD-2CE95E6D8A21}" srcOrd="1" destOrd="0" parTransId="{40738A81-1A7C-4539-864C-3CF19DBED90B}" sibTransId="{53A37B87-D637-4F54-8992-6FD8B719C998}"/>
    <dgm:cxn modelId="{02CA39FA-DFBD-49D7-9EC7-59827244990E}" type="presOf" srcId="{0CCC328C-412A-4BF9-BC44-3A46D7231116}" destId="{A9745F59-B1EA-46A3-B014-FFC1E268480D}" srcOrd="0" destOrd="0" presId="urn:microsoft.com/office/officeart/2005/8/layout/vList2"/>
    <dgm:cxn modelId="{1E1D235C-1B77-4D78-A1E4-B4587918012C}" type="presParOf" srcId="{A9745F59-B1EA-46A3-B014-FFC1E268480D}" destId="{9C62875C-1F04-4A19-AB51-C3D39C57BE30}" srcOrd="0" destOrd="0" presId="urn:microsoft.com/office/officeart/2005/8/layout/vList2"/>
    <dgm:cxn modelId="{03DD72B0-6D42-4FC4-91DE-453857330B60}" type="presParOf" srcId="{A9745F59-B1EA-46A3-B014-FFC1E268480D}" destId="{1DF61C5E-FD49-4886-AC2F-C80CCDC97825}" srcOrd="1" destOrd="0" presId="urn:microsoft.com/office/officeart/2005/8/layout/vList2"/>
    <dgm:cxn modelId="{F8ED9E65-E366-40F5-A46B-FBF535E3C638}" type="presParOf" srcId="{A9745F59-B1EA-46A3-B014-FFC1E268480D}" destId="{F08122BE-7924-4AE3-9B4A-EE8DA477FDF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7FE437-873C-44A2-81BF-6F48317396D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D1CF00-B881-4D4B-BB68-2F3BD3E7FD39}">
      <dgm:prSet/>
      <dgm:spPr/>
      <dgm:t>
        <a:bodyPr/>
        <a:lstStyle/>
        <a:p>
          <a:r>
            <a:rPr lang="en-US"/>
            <a:t>Customers in southeastern states make more purchases than customers in the northern states.</a:t>
          </a:r>
        </a:p>
      </dgm:t>
    </dgm:pt>
    <dgm:pt modelId="{AC47F175-2F17-4577-AA8F-5E9CBE0E02D4}" type="parTrans" cxnId="{3DBDBB0C-2B28-4467-A7C4-E5ABB8815EBD}">
      <dgm:prSet/>
      <dgm:spPr/>
      <dgm:t>
        <a:bodyPr/>
        <a:lstStyle/>
        <a:p>
          <a:endParaRPr lang="en-US"/>
        </a:p>
      </dgm:t>
    </dgm:pt>
    <dgm:pt modelId="{CFF5A031-3C47-4D21-9E33-1853E0685081}" type="sibTrans" cxnId="{3DBDBB0C-2B28-4467-A7C4-E5ABB8815EBD}">
      <dgm:prSet/>
      <dgm:spPr/>
      <dgm:t>
        <a:bodyPr/>
        <a:lstStyle/>
        <a:p>
          <a:endParaRPr lang="en-US"/>
        </a:p>
      </dgm:t>
    </dgm:pt>
    <dgm:pt modelId="{5B9C5A13-238E-44B2-B9A0-50F26F137C23}">
      <dgm:prSet/>
      <dgm:spPr/>
      <dgm:t>
        <a:bodyPr/>
        <a:lstStyle/>
        <a:p>
          <a:r>
            <a:rPr lang="en-US"/>
            <a:t>Customers over the age of 40 spend more per year than customers under the age of 30.</a:t>
          </a:r>
        </a:p>
      </dgm:t>
    </dgm:pt>
    <dgm:pt modelId="{DF6DD1E6-8A0F-40D5-9C09-B8C4BBE01104}" type="parTrans" cxnId="{B61C2F56-E6CB-47D2-915F-FEB9FC3446B5}">
      <dgm:prSet/>
      <dgm:spPr/>
      <dgm:t>
        <a:bodyPr/>
        <a:lstStyle/>
        <a:p>
          <a:endParaRPr lang="en-US"/>
        </a:p>
      </dgm:t>
    </dgm:pt>
    <dgm:pt modelId="{94CA9A57-E4C5-465B-AFE7-AE6DDA97BE96}" type="sibTrans" cxnId="{B61C2F56-E6CB-47D2-915F-FEB9FC3446B5}">
      <dgm:prSet/>
      <dgm:spPr/>
      <dgm:t>
        <a:bodyPr/>
        <a:lstStyle/>
        <a:p>
          <a:endParaRPr lang="en-US"/>
        </a:p>
      </dgm:t>
    </dgm:pt>
    <dgm:pt modelId="{1AD0A93B-B9FB-4611-979B-52EC10D96E2D}">
      <dgm:prSet/>
      <dgm:spPr/>
      <dgm:t>
        <a:bodyPr/>
        <a:lstStyle/>
        <a:p>
          <a:r>
            <a:rPr lang="en-US"/>
            <a:t>Customers are more likely to click on an ad that includes images than on adds that are all text.</a:t>
          </a:r>
        </a:p>
      </dgm:t>
    </dgm:pt>
    <dgm:pt modelId="{376DD6DE-CB3D-4F19-971D-3AA4130B4E3A}" type="parTrans" cxnId="{1FC931A0-30FE-49C8-B1E5-9AF5E2C2D8AE}">
      <dgm:prSet/>
      <dgm:spPr/>
      <dgm:t>
        <a:bodyPr/>
        <a:lstStyle/>
        <a:p>
          <a:endParaRPr lang="en-US"/>
        </a:p>
      </dgm:t>
    </dgm:pt>
    <dgm:pt modelId="{77E9CCFC-DB66-44D8-9842-A65C6A79052B}" type="sibTrans" cxnId="{1FC931A0-30FE-49C8-B1E5-9AF5E2C2D8AE}">
      <dgm:prSet/>
      <dgm:spPr/>
      <dgm:t>
        <a:bodyPr/>
        <a:lstStyle/>
        <a:p>
          <a:endParaRPr lang="en-US"/>
        </a:p>
      </dgm:t>
    </dgm:pt>
    <dgm:pt modelId="{6E80ED29-9B67-4DB9-860C-0B5D294A93A7}" type="pres">
      <dgm:prSet presAssocID="{AA7FE437-873C-44A2-81BF-6F48317396D9}" presName="linear" presStyleCnt="0">
        <dgm:presLayoutVars>
          <dgm:animLvl val="lvl"/>
          <dgm:resizeHandles val="exact"/>
        </dgm:presLayoutVars>
      </dgm:prSet>
      <dgm:spPr/>
    </dgm:pt>
    <dgm:pt modelId="{E1B7AF8B-0B97-415F-9CCD-F233F4BB24F0}" type="pres">
      <dgm:prSet presAssocID="{9AD1CF00-B881-4D4B-BB68-2F3BD3E7FD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4807D4-DF4D-47CE-ACA6-7B47539C5857}" type="pres">
      <dgm:prSet presAssocID="{CFF5A031-3C47-4D21-9E33-1853E0685081}" presName="spacer" presStyleCnt="0"/>
      <dgm:spPr/>
    </dgm:pt>
    <dgm:pt modelId="{D64D02EA-23C3-45C0-B74D-0B0DEA842D8D}" type="pres">
      <dgm:prSet presAssocID="{5B9C5A13-238E-44B2-B9A0-50F26F137C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4EE678-DB4A-4FDB-B379-57D278157862}" type="pres">
      <dgm:prSet presAssocID="{94CA9A57-E4C5-465B-AFE7-AE6DDA97BE96}" presName="spacer" presStyleCnt="0"/>
      <dgm:spPr/>
    </dgm:pt>
    <dgm:pt modelId="{75F35BDC-E57F-419E-A220-CA261FDF28F2}" type="pres">
      <dgm:prSet presAssocID="{1AD0A93B-B9FB-4611-979B-52EC10D96E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DBDBB0C-2B28-4467-A7C4-E5ABB8815EBD}" srcId="{AA7FE437-873C-44A2-81BF-6F48317396D9}" destId="{9AD1CF00-B881-4D4B-BB68-2F3BD3E7FD39}" srcOrd="0" destOrd="0" parTransId="{AC47F175-2F17-4577-AA8F-5E9CBE0E02D4}" sibTransId="{CFF5A031-3C47-4D21-9E33-1853E0685081}"/>
    <dgm:cxn modelId="{FEB17570-B1E3-48A4-BBEA-79B040558A16}" type="presOf" srcId="{1AD0A93B-B9FB-4611-979B-52EC10D96E2D}" destId="{75F35BDC-E57F-419E-A220-CA261FDF28F2}" srcOrd="0" destOrd="0" presId="urn:microsoft.com/office/officeart/2005/8/layout/vList2"/>
    <dgm:cxn modelId="{B61C2F56-E6CB-47D2-915F-FEB9FC3446B5}" srcId="{AA7FE437-873C-44A2-81BF-6F48317396D9}" destId="{5B9C5A13-238E-44B2-B9A0-50F26F137C23}" srcOrd="1" destOrd="0" parTransId="{DF6DD1E6-8A0F-40D5-9C09-B8C4BBE01104}" sibTransId="{94CA9A57-E4C5-465B-AFE7-AE6DDA97BE96}"/>
    <dgm:cxn modelId="{D8838379-3A2D-4999-81AB-AABA7F58EF8F}" type="presOf" srcId="{9AD1CF00-B881-4D4B-BB68-2F3BD3E7FD39}" destId="{E1B7AF8B-0B97-415F-9CCD-F233F4BB24F0}" srcOrd="0" destOrd="0" presId="urn:microsoft.com/office/officeart/2005/8/layout/vList2"/>
    <dgm:cxn modelId="{1FC931A0-30FE-49C8-B1E5-9AF5E2C2D8AE}" srcId="{AA7FE437-873C-44A2-81BF-6F48317396D9}" destId="{1AD0A93B-B9FB-4611-979B-52EC10D96E2D}" srcOrd="2" destOrd="0" parTransId="{376DD6DE-CB3D-4F19-971D-3AA4130B4E3A}" sibTransId="{77E9CCFC-DB66-44D8-9842-A65C6A79052B}"/>
    <dgm:cxn modelId="{A45F45DD-6CC8-451D-92DD-A2B594149970}" type="presOf" srcId="{5B9C5A13-238E-44B2-B9A0-50F26F137C23}" destId="{D64D02EA-23C3-45C0-B74D-0B0DEA842D8D}" srcOrd="0" destOrd="0" presId="urn:microsoft.com/office/officeart/2005/8/layout/vList2"/>
    <dgm:cxn modelId="{7B4A7EEF-0A43-4731-ACC5-06580C73189A}" type="presOf" srcId="{AA7FE437-873C-44A2-81BF-6F48317396D9}" destId="{6E80ED29-9B67-4DB9-860C-0B5D294A93A7}" srcOrd="0" destOrd="0" presId="urn:microsoft.com/office/officeart/2005/8/layout/vList2"/>
    <dgm:cxn modelId="{5833E5C2-C8E4-4602-A3BA-9ECEABE4835A}" type="presParOf" srcId="{6E80ED29-9B67-4DB9-860C-0B5D294A93A7}" destId="{E1B7AF8B-0B97-415F-9CCD-F233F4BB24F0}" srcOrd="0" destOrd="0" presId="urn:microsoft.com/office/officeart/2005/8/layout/vList2"/>
    <dgm:cxn modelId="{4CD701F8-11AE-43EE-ADFB-BA8300F4A2AE}" type="presParOf" srcId="{6E80ED29-9B67-4DB9-860C-0B5D294A93A7}" destId="{884807D4-DF4D-47CE-ACA6-7B47539C5857}" srcOrd="1" destOrd="0" presId="urn:microsoft.com/office/officeart/2005/8/layout/vList2"/>
    <dgm:cxn modelId="{674B0498-AA8A-4C7A-ACF5-111ED528208D}" type="presParOf" srcId="{6E80ED29-9B67-4DB9-860C-0B5D294A93A7}" destId="{D64D02EA-23C3-45C0-B74D-0B0DEA842D8D}" srcOrd="2" destOrd="0" presId="urn:microsoft.com/office/officeart/2005/8/layout/vList2"/>
    <dgm:cxn modelId="{E7DAE8B4-9626-4667-A631-3A9A52DD95AE}" type="presParOf" srcId="{6E80ED29-9B67-4DB9-860C-0B5D294A93A7}" destId="{224EE678-DB4A-4FDB-B379-57D278157862}" srcOrd="3" destOrd="0" presId="urn:microsoft.com/office/officeart/2005/8/layout/vList2"/>
    <dgm:cxn modelId="{606FD989-75D9-45A8-9536-D3DEEB1C0028}" type="presParOf" srcId="{6E80ED29-9B67-4DB9-860C-0B5D294A93A7}" destId="{75F35BDC-E57F-419E-A220-CA261FDF2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915F3F-BB58-45A3-B107-86A1A7B0670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1BAC669-9727-42DA-8FE4-E602FEF8DC7D}">
      <dgm:prSet/>
      <dgm:spPr/>
      <dgm:t>
        <a:bodyPr/>
        <a:lstStyle/>
        <a:p>
          <a:r>
            <a:rPr lang="en-US"/>
            <a:t>Customer ID</a:t>
          </a:r>
        </a:p>
      </dgm:t>
    </dgm:pt>
    <dgm:pt modelId="{0C482171-3C8F-4FCC-B3EE-04D848E5DBF9}" type="parTrans" cxnId="{DE16A545-EEB9-41EA-B9E4-4892BDB66A3A}">
      <dgm:prSet/>
      <dgm:spPr/>
      <dgm:t>
        <a:bodyPr/>
        <a:lstStyle/>
        <a:p>
          <a:endParaRPr lang="en-US"/>
        </a:p>
      </dgm:t>
    </dgm:pt>
    <dgm:pt modelId="{452D5A30-6FF0-4BBB-8803-D8EA1B838568}" type="sibTrans" cxnId="{DE16A545-EEB9-41EA-B9E4-4892BDB66A3A}">
      <dgm:prSet/>
      <dgm:spPr/>
      <dgm:t>
        <a:bodyPr/>
        <a:lstStyle/>
        <a:p>
          <a:endParaRPr lang="en-US"/>
        </a:p>
      </dgm:t>
    </dgm:pt>
    <dgm:pt modelId="{07C1C590-8448-4EFB-BB16-0C2D80A57D59}">
      <dgm:prSet/>
      <dgm:spPr/>
      <dgm:t>
        <a:bodyPr/>
        <a:lstStyle/>
        <a:p>
          <a:r>
            <a:rPr lang="en-US"/>
            <a:t>Customer name</a:t>
          </a:r>
        </a:p>
      </dgm:t>
    </dgm:pt>
    <dgm:pt modelId="{6DAA227E-4DC9-4C93-A74C-3C5B327343E8}" type="parTrans" cxnId="{48D90C98-3EE9-4EFE-A41C-E6DDADACE47B}">
      <dgm:prSet/>
      <dgm:spPr/>
      <dgm:t>
        <a:bodyPr/>
        <a:lstStyle/>
        <a:p>
          <a:endParaRPr lang="en-US"/>
        </a:p>
      </dgm:t>
    </dgm:pt>
    <dgm:pt modelId="{B88C2F19-D610-4D22-B0D6-D330823FAAE5}" type="sibTrans" cxnId="{48D90C98-3EE9-4EFE-A41C-E6DDADACE47B}">
      <dgm:prSet/>
      <dgm:spPr/>
      <dgm:t>
        <a:bodyPr/>
        <a:lstStyle/>
        <a:p>
          <a:endParaRPr lang="en-US"/>
        </a:p>
      </dgm:t>
    </dgm:pt>
    <dgm:pt modelId="{BFE5E8B3-B86C-45F5-AE8A-ECA6E9E32F0C}">
      <dgm:prSet/>
      <dgm:spPr/>
      <dgm:t>
        <a:bodyPr/>
        <a:lstStyle/>
        <a:p>
          <a:r>
            <a:rPr lang="en-US"/>
            <a:t>Customer address</a:t>
          </a:r>
        </a:p>
      </dgm:t>
    </dgm:pt>
    <dgm:pt modelId="{3AEC7467-5001-4B7C-94FB-9220B7F19B17}" type="parTrans" cxnId="{E3DE80ED-B96E-4C1A-9445-206A89E2B5DA}">
      <dgm:prSet/>
      <dgm:spPr/>
      <dgm:t>
        <a:bodyPr/>
        <a:lstStyle/>
        <a:p>
          <a:endParaRPr lang="en-US"/>
        </a:p>
      </dgm:t>
    </dgm:pt>
    <dgm:pt modelId="{A2A3F992-3611-4CDE-9FA7-0C8C19979B1B}" type="sibTrans" cxnId="{E3DE80ED-B96E-4C1A-9445-206A89E2B5DA}">
      <dgm:prSet/>
      <dgm:spPr/>
      <dgm:t>
        <a:bodyPr/>
        <a:lstStyle/>
        <a:p>
          <a:endParaRPr lang="en-US"/>
        </a:p>
      </dgm:t>
    </dgm:pt>
    <dgm:pt modelId="{9F751B19-AE42-4808-AC4B-A3A6050FE657}">
      <dgm:prSet/>
      <dgm:spPr/>
      <dgm:t>
        <a:bodyPr/>
        <a:lstStyle/>
        <a:p>
          <a:r>
            <a:rPr lang="en-US"/>
            <a:t>Customer city</a:t>
          </a:r>
        </a:p>
      </dgm:t>
    </dgm:pt>
    <dgm:pt modelId="{ED4210A0-946B-49F3-9F76-47F303461883}" type="parTrans" cxnId="{9AD33842-87CB-4C52-B705-CD24EDC856DD}">
      <dgm:prSet/>
      <dgm:spPr/>
      <dgm:t>
        <a:bodyPr/>
        <a:lstStyle/>
        <a:p>
          <a:endParaRPr lang="en-US"/>
        </a:p>
      </dgm:t>
    </dgm:pt>
    <dgm:pt modelId="{A34E0F7D-B248-485C-971A-4E0CE8D41269}" type="sibTrans" cxnId="{9AD33842-87CB-4C52-B705-CD24EDC856DD}">
      <dgm:prSet/>
      <dgm:spPr/>
      <dgm:t>
        <a:bodyPr/>
        <a:lstStyle/>
        <a:p>
          <a:endParaRPr lang="en-US"/>
        </a:p>
      </dgm:t>
    </dgm:pt>
    <dgm:pt modelId="{0E7A2552-DBD7-4CD8-9FA3-1E58F3E9D7EA}">
      <dgm:prSet/>
      <dgm:spPr/>
      <dgm:t>
        <a:bodyPr/>
        <a:lstStyle/>
        <a:p>
          <a:r>
            <a:rPr lang="en-US"/>
            <a:t>Customer age</a:t>
          </a:r>
        </a:p>
      </dgm:t>
    </dgm:pt>
    <dgm:pt modelId="{D1125F65-B899-41C4-89BA-A73D57F66F15}" type="parTrans" cxnId="{565A98AA-B798-4196-BC66-B360C9067FEA}">
      <dgm:prSet/>
      <dgm:spPr/>
      <dgm:t>
        <a:bodyPr/>
        <a:lstStyle/>
        <a:p>
          <a:endParaRPr lang="en-US"/>
        </a:p>
      </dgm:t>
    </dgm:pt>
    <dgm:pt modelId="{211E1711-98CB-41B4-B9AA-02F58A358795}" type="sibTrans" cxnId="{565A98AA-B798-4196-BC66-B360C9067FEA}">
      <dgm:prSet/>
      <dgm:spPr/>
      <dgm:t>
        <a:bodyPr/>
        <a:lstStyle/>
        <a:p>
          <a:endParaRPr lang="en-US"/>
        </a:p>
      </dgm:t>
    </dgm:pt>
    <dgm:pt modelId="{174155C3-92A3-46FA-A892-ECFF82CB9BC7}">
      <dgm:prSet/>
      <dgm:spPr/>
      <dgm:t>
        <a:bodyPr/>
        <a:lstStyle/>
        <a:p>
          <a:r>
            <a:rPr lang="en-US"/>
            <a:t>Customer state</a:t>
          </a:r>
        </a:p>
      </dgm:t>
    </dgm:pt>
    <dgm:pt modelId="{9343C5D6-50A1-451B-B622-ECEDC7B4F106}" type="parTrans" cxnId="{C7AEE143-2E2F-429F-A851-CEDE8C1A0EE5}">
      <dgm:prSet/>
      <dgm:spPr/>
      <dgm:t>
        <a:bodyPr/>
        <a:lstStyle/>
        <a:p>
          <a:endParaRPr lang="en-US"/>
        </a:p>
      </dgm:t>
    </dgm:pt>
    <dgm:pt modelId="{B66068EF-2675-49DC-AF62-131D909DC7B1}" type="sibTrans" cxnId="{C7AEE143-2E2F-429F-A851-CEDE8C1A0EE5}">
      <dgm:prSet/>
      <dgm:spPr/>
      <dgm:t>
        <a:bodyPr/>
        <a:lstStyle/>
        <a:p>
          <a:endParaRPr lang="en-US"/>
        </a:p>
      </dgm:t>
    </dgm:pt>
    <dgm:pt modelId="{05C7C1A1-97ED-4871-A3B7-F67D1C6ED656}">
      <dgm:prSet/>
      <dgm:spPr/>
      <dgm:t>
        <a:bodyPr/>
        <a:lstStyle/>
        <a:p>
          <a:r>
            <a:rPr lang="en-US"/>
            <a:t>No of purchases this year.</a:t>
          </a:r>
        </a:p>
      </dgm:t>
    </dgm:pt>
    <dgm:pt modelId="{BCA18C13-3C9C-4950-851C-63F292978999}" type="parTrans" cxnId="{024F5CB3-BE93-4709-A720-2F3B9D120490}">
      <dgm:prSet/>
      <dgm:spPr/>
      <dgm:t>
        <a:bodyPr/>
        <a:lstStyle/>
        <a:p>
          <a:endParaRPr lang="en-US"/>
        </a:p>
      </dgm:t>
    </dgm:pt>
    <dgm:pt modelId="{38028FF7-5C49-4845-A250-228A3F7E3982}" type="sibTrans" cxnId="{024F5CB3-BE93-4709-A720-2F3B9D120490}">
      <dgm:prSet/>
      <dgm:spPr/>
      <dgm:t>
        <a:bodyPr/>
        <a:lstStyle/>
        <a:p>
          <a:endParaRPr lang="en-US"/>
        </a:p>
      </dgm:t>
    </dgm:pt>
    <dgm:pt modelId="{61FA08D1-7BE8-4AE3-8C92-949BC1E75F7A}">
      <dgm:prSet/>
      <dgm:spPr/>
      <dgm:t>
        <a:bodyPr/>
        <a:lstStyle/>
        <a:p>
          <a:r>
            <a:rPr lang="en-US"/>
            <a:t>Total amount or value of purchases.</a:t>
          </a:r>
        </a:p>
      </dgm:t>
    </dgm:pt>
    <dgm:pt modelId="{83F8E1DE-E265-4DD0-BC5A-D41B474AD6BE}" type="parTrans" cxnId="{98BB789B-0120-4BB4-BEBF-0FF1AA133D9B}">
      <dgm:prSet/>
      <dgm:spPr/>
      <dgm:t>
        <a:bodyPr/>
        <a:lstStyle/>
        <a:p>
          <a:endParaRPr lang="en-US"/>
        </a:p>
      </dgm:t>
    </dgm:pt>
    <dgm:pt modelId="{BFD43820-487E-4999-B901-933E9932700C}" type="sibTrans" cxnId="{98BB789B-0120-4BB4-BEBF-0FF1AA133D9B}">
      <dgm:prSet/>
      <dgm:spPr/>
      <dgm:t>
        <a:bodyPr/>
        <a:lstStyle/>
        <a:p>
          <a:endParaRPr lang="en-US"/>
        </a:p>
      </dgm:t>
    </dgm:pt>
    <dgm:pt modelId="{90EDAF00-40DF-4C6D-A99D-623FD1693424}" type="pres">
      <dgm:prSet presAssocID="{3F915F3F-BB58-45A3-B107-86A1A7B0670C}" presName="vert0" presStyleCnt="0">
        <dgm:presLayoutVars>
          <dgm:dir/>
          <dgm:animOne val="branch"/>
          <dgm:animLvl val="lvl"/>
        </dgm:presLayoutVars>
      </dgm:prSet>
      <dgm:spPr/>
    </dgm:pt>
    <dgm:pt modelId="{F612404D-CF0A-4853-85DF-DEC313C8B027}" type="pres">
      <dgm:prSet presAssocID="{D1BAC669-9727-42DA-8FE4-E602FEF8DC7D}" presName="thickLine" presStyleLbl="alignNode1" presStyleIdx="0" presStyleCnt="8"/>
      <dgm:spPr/>
    </dgm:pt>
    <dgm:pt modelId="{8E877AFE-AFAE-423D-BA3E-E54EFCB7382D}" type="pres">
      <dgm:prSet presAssocID="{D1BAC669-9727-42DA-8FE4-E602FEF8DC7D}" presName="horz1" presStyleCnt="0"/>
      <dgm:spPr/>
    </dgm:pt>
    <dgm:pt modelId="{50902CAE-6165-4F4C-BCAE-8599278621B6}" type="pres">
      <dgm:prSet presAssocID="{D1BAC669-9727-42DA-8FE4-E602FEF8DC7D}" presName="tx1" presStyleLbl="revTx" presStyleIdx="0" presStyleCnt="8"/>
      <dgm:spPr/>
    </dgm:pt>
    <dgm:pt modelId="{028CFF61-8119-49E2-ABA8-A80F819A6A5F}" type="pres">
      <dgm:prSet presAssocID="{D1BAC669-9727-42DA-8FE4-E602FEF8DC7D}" presName="vert1" presStyleCnt="0"/>
      <dgm:spPr/>
    </dgm:pt>
    <dgm:pt modelId="{CB3D3C88-9414-4F6F-8B20-DB75ABC65DB2}" type="pres">
      <dgm:prSet presAssocID="{07C1C590-8448-4EFB-BB16-0C2D80A57D59}" presName="thickLine" presStyleLbl="alignNode1" presStyleIdx="1" presStyleCnt="8"/>
      <dgm:spPr/>
    </dgm:pt>
    <dgm:pt modelId="{5CAC95BF-C2B5-4F46-98A8-3AF2EF3C88E0}" type="pres">
      <dgm:prSet presAssocID="{07C1C590-8448-4EFB-BB16-0C2D80A57D59}" presName="horz1" presStyleCnt="0"/>
      <dgm:spPr/>
    </dgm:pt>
    <dgm:pt modelId="{9D4C616C-B48C-4678-8254-10DD2948FEF9}" type="pres">
      <dgm:prSet presAssocID="{07C1C590-8448-4EFB-BB16-0C2D80A57D59}" presName="tx1" presStyleLbl="revTx" presStyleIdx="1" presStyleCnt="8"/>
      <dgm:spPr/>
    </dgm:pt>
    <dgm:pt modelId="{FF00D516-79FF-4A59-91A1-2FFC0D1EDD1F}" type="pres">
      <dgm:prSet presAssocID="{07C1C590-8448-4EFB-BB16-0C2D80A57D59}" presName="vert1" presStyleCnt="0"/>
      <dgm:spPr/>
    </dgm:pt>
    <dgm:pt modelId="{A0DD262F-3C14-47DB-A72D-A274B6762E89}" type="pres">
      <dgm:prSet presAssocID="{BFE5E8B3-B86C-45F5-AE8A-ECA6E9E32F0C}" presName="thickLine" presStyleLbl="alignNode1" presStyleIdx="2" presStyleCnt="8"/>
      <dgm:spPr/>
    </dgm:pt>
    <dgm:pt modelId="{166D6B44-F784-4B0E-B8DF-80AF086AF5AB}" type="pres">
      <dgm:prSet presAssocID="{BFE5E8B3-B86C-45F5-AE8A-ECA6E9E32F0C}" presName="horz1" presStyleCnt="0"/>
      <dgm:spPr/>
    </dgm:pt>
    <dgm:pt modelId="{19E2B53C-10C6-44EF-A6A2-B4E463987410}" type="pres">
      <dgm:prSet presAssocID="{BFE5E8B3-B86C-45F5-AE8A-ECA6E9E32F0C}" presName="tx1" presStyleLbl="revTx" presStyleIdx="2" presStyleCnt="8"/>
      <dgm:spPr/>
    </dgm:pt>
    <dgm:pt modelId="{47F7A41F-7374-4DE7-A2B7-0A562EC88F6B}" type="pres">
      <dgm:prSet presAssocID="{BFE5E8B3-B86C-45F5-AE8A-ECA6E9E32F0C}" presName="vert1" presStyleCnt="0"/>
      <dgm:spPr/>
    </dgm:pt>
    <dgm:pt modelId="{8D11C81E-5F78-4D20-BC64-6708764654E0}" type="pres">
      <dgm:prSet presAssocID="{9F751B19-AE42-4808-AC4B-A3A6050FE657}" presName="thickLine" presStyleLbl="alignNode1" presStyleIdx="3" presStyleCnt="8"/>
      <dgm:spPr/>
    </dgm:pt>
    <dgm:pt modelId="{AF847D4F-D221-4D85-8C8D-01D4A2ECD1A3}" type="pres">
      <dgm:prSet presAssocID="{9F751B19-AE42-4808-AC4B-A3A6050FE657}" presName="horz1" presStyleCnt="0"/>
      <dgm:spPr/>
    </dgm:pt>
    <dgm:pt modelId="{B0C67DCD-16BC-467B-89C0-68E45AC7B0FB}" type="pres">
      <dgm:prSet presAssocID="{9F751B19-AE42-4808-AC4B-A3A6050FE657}" presName="tx1" presStyleLbl="revTx" presStyleIdx="3" presStyleCnt="8"/>
      <dgm:spPr/>
    </dgm:pt>
    <dgm:pt modelId="{9B854158-3D9D-474B-BDFF-D77FD245A2CF}" type="pres">
      <dgm:prSet presAssocID="{9F751B19-AE42-4808-AC4B-A3A6050FE657}" presName="vert1" presStyleCnt="0"/>
      <dgm:spPr/>
    </dgm:pt>
    <dgm:pt modelId="{568F678B-151C-46D3-9D18-EC70F88594F6}" type="pres">
      <dgm:prSet presAssocID="{0E7A2552-DBD7-4CD8-9FA3-1E58F3E9D7EA}" presName="thickLine" presStyleLbl="alignNode1" presStyleIdx="4" presStyleCnt="8"/>
      <dgm:spPr/>
    </dgm:pt>
    <dgm:pt modelId="{F0DA1F22-15D4-4124-8E0B-6E05FE2E1982}" type="pres">
      <dgm:prSet presAssocID="{0E7A2552-DBD7-4CD8-9FA3-1E58F3E9D7EA}" presName="horz1" presStyleCnt="0"/>
      <dgm:spPr/>
    </dgm:pt>
    <dgm:pt modelId="{6BF944FE-C992-4E5C-BFFD-4FAEBD4FD7D7}" type="pres">
      <dgm:prSet presAssocID="{0E7A2552-DBD7-4CD8-9FA3-1E58F3E9D7EA}" presName="tx1" presStyleLbl="revTx" presStyleIdx="4" presStyleCnt="8"/>
      <dgm:spPr/>
    </dgm:pt>
    <dgm:pt modelId="{3E56DBB9-632E-454B-91F0-C5D19DB97349}" type="pres">
      <dgm:prSet presAssocID="{0E7A2552-DBD7-4CD8-9FA3-1E58F3E9D7EA}" presName="vert1" presStyleCnt="0"/>
      <dgm:spPr/>
    </dgm:pt>
    <dgm:pt modelId="{30451972-1FE3-4B1C-852D-23EA761AC79F}" type="pres">
      <dgm:prSet presAssocID="{174155C3-92A3-46FA-A892-ECFF82CB9BC7}" presName="thickLine" presStyleLbl="alignNode1" presStyleIdx="5" presStyleCnt="8"/>
      <dgm:spPr/>
    </dgm:pt>
    <dgm:pt modelId="{2811BA7E-DBF2-4D28-A334-EC0E87F9F888}" type="pres">
      <dgm:prSet presAssocID="{174155C3-92A3-46FA-A892-ECFF82CB9BC7}" presName="horz1" presStyleCnt="0"/>
      <dgm:spPr/>
    </dgm:pt>
    <dgm:pt modelId="{9FD10DE2-563A-4307-8D1C-00CD29FE87F0}" type="pres">
      <dgm:prSet presAssocID="{174155C3-92A3-46FA-A892-ECFF82CB9BC7}" presName="tx1" presStyleLbl="revTx" presStyleIdx="5" presStyleCnt="8"/>
      <dgm:spPr/>
    </dgm:pt>
    <dgm:pt modelId="{9C47EDCF-85C6-4D3F-B1DC-A6131B9D7BEC}" type="pres">
      <dgm:prSet presAssocID="{174155C3-92A3-46FA-A892-ECFF82CB9BC7}" presName="vert1" presStyleCnt="0"/>
      <dgm:spPr/>
    </dgm:pt>
    <dgm:pt modelId="{E70BA3CF-3630-44DC-A241-2935BE3D916A}" type="pres">
      <dgm:prSet presAssocID="{05C7C1A1-97ED-4871-A3B7-F67D1C6ED656}" presName="thickLine" presStyleLbl="alignNode1" presStyleIdx="6" presStyleCnt="8"/>
      <dgm:spPr/>
    </dgm:pt>
    <dgm:pt modelId="{F13C078F-AA55-4DCE-A62E-97031F1D0D75}" type="pres">
      <dgm:prSet presAssocID="{05C7C1A1-97ED-4871-A3B7-F67D1C6ED656}" presName="horz1" presStyleCnt="0"/>
      <dgm:spPr/>
    </dgm:pt>
    <dgm:pt modelId="{5C026707-E98F-4199-A892-9E73E90BB34F}" type="pres">
      <dgm:prSet presAssocID="{05C7C1A1-97ED-4871-A3B7-F67D1C6ED656}" presName="tx1" presStyleLbl="revTx" presStyleIdx="6" presStyleCnt="8"/>
      <dgm:spPr/>
    </dgm:pt>
    <dgm:pt modelId="{7EEA59A4-62E0-48B1-951E-E4E87A87CC06}" type="pres">
      <dgm:prSet presAssocID="{05C7C1A1-97ED-4871-A3B7-F67D1C6ED656}" presName="vert1" presStyleCnt="0"/>
      <dgm:spPr/>
    </dgm:pt>
    <dgm:pt modelId="{4D1DCF69-E2D4-4987-BDAE-BB962FBCF53E}" type="pres">
      <dgm:prSet presAssocID="{61FA08D1-7BE8-4AE3-8C92-949BC1E75F7A}" presName="thickLine" presStyleLbl="alignNode1" presStyleIdx="7" presStyleCnt="8"/>
      <dgm:spPr/>
    </dgm:pt>
    <dgm:pt modelId="{C8CA8A5F-9ED6-4C80-8FA2-4C646DC83614}" type="pres">
      <dgm:prSet presAssocID="{61FA08D1-7BE8-4AE3-8C92-949BC1E75F7A}" presName="horz1" presStyleCnt="0"/>
      <dgm:spPr/>
    </dgm:pt>
    <dgm:pt modelId="{6E5755B2-B60F-4160-8BD6-EDD74F74005D}" type="pres">
      <dgm:prSet presAssocID="{61FA08D1-7BE8-4AE3-8C92-949BC1E75F7A}" presName="tx1" presStyleLbl="revTx" presStyleIdx="7" presStyleCnt="8"/>
      <dgm:spPr/>
    </dgm:pt>
    <dgm:pt modelId="{739AF093-C322-414A-A8A0-F4249A39CAF6}" type="pres">
      <dgm:prSet presAssocID="{61FA08D1-7BE8-4AE3-8C92-949BC1E75F7A}" presName="vert1" presStyleCnt="0"/>
      <dgm:spPr/>
    </dgm:pt>
  </dgm:ptLst>
  <dgm:cxnLst>
    <dgm:cxn modelId="{4B2F0B5D-ABFC-4567-A5A2-261FD27F769E}" type="presOf" srcId="{0E7A2552-DBD7-4CD8-9FA3-1E58F3E9D7EA}" destId="{6BF944FE-C992-4E5C-BFFD-4FAEBD4FD7D7}" srcOrd="0" destOrd="0" presId="urn:microsoft.com/office/officeart/2008/layout/LinedList"/>
    <dgm:cxn modelId="{065D005E-09A9-4228-B8E7-412901A8D805}" type="presOf" srcId="{61FA08D1-7BE8-4AE3-8C92-949BC1E75F7A}" destId="{6E5755B2-B60F-4160-8BD6-EDD74F74005D}" srcOrd="0" destOrd="0" presId="urn:microsoft.com/office/officeart/2008/layout/LinedList"/>
    <dgm:cxn modelId="{9AD33842-87CB-4C52-B705-CD24EDC856DD}" srcId="{3F915F3F-BB58-45A3-B107-86A1A7B0670C}" destId="{9F751B19-AE42-4808-AC4B-A3A6050FE657}" srcOrd="3" destOrd="0" parTransId="{ED4210A0-946B-49F3-9F76-47F303461883}" sibTransId="{A34E0F7D-B248-485C-971A-4E0CE8D41269}"/>
    <dgm:cxn modelId="{C7AEE143-2E2F-429F-A851-CEDE8C1A0EE5}" srcId="{3F915F3F-BB58-45A3-B107-86A1A7B0670C}" destId="{174155C3-92A3-46FA-A892-ECFF82CB9BC7}" srcOrd="5" destOrd="0" parTransId="{9343C5D6-50A1-451B-B622-ECEDC7B4F106}" sibTransId="{B66068EF-2675-49DC-AF62-131D909DC7B1}"/>
    <dgm:cxn modelId="{DE16A545-EEB9-41EA-B9E4-4892BDB66A3A}" srcId="{3F915F3F-BB58-45A3-B107-86A1A7B0670C}" destId="{D1BAC669-9727-42DA-8FE4-E602FEF8DC7D}" srcOrd="0" destOrd="0" parTransId="{0C482171-3C8F-4FCC-B3EE-04D848E5DBF9}" sibTransId="{452D5A30-6FF0-4BBB-8803-D8EA1B838568}"/>
    <dgm:cxn modelId="{959A934B-FCAC-4CBE-8929-6FA866D124C7}" type="presOf" srcId="{3F915F3F-BB58-45A3-B107-86A1A7B0670C}" destId="{90EDAF00-40DF-4C6D-A99D-623FD1693424}" srcOrd="0" destOrd="0" presId="urn:microsoft.com/office/officeart/2008/layout/LinedList"/>
    <dgm:cxn modelId="{3216CE51-039A-42FE-8ADF-65AA83032B6D}" type="presOf" srcId="{05C7C1A1-97ED-4871-A3B7-F67D1C6ED656}" destId="{5C026707-E98F-4199-A892-9E73E90BB34F}" srcOrd="0" destOrd="0" presId="urn:microsoft.com/office/officeart/2008/layout/LinedList"/>
    <dgm:cxn modelId="{7052D17D-2356-44BE-A221-256D5827C755}" type="presOf" srcId="{07C1C590-8448-4EFB-BB16-0C2D80A57D59}" destId="{9D4C616C-B48C-4678-8254-10DD2948FEF9}" srcOrd="0" destOrd="0" presId="urn:microsoft.com/office/officeart/2008/layout/LinedList"/>
    <dgm:cxn modelId="{48D90C98-3EE9-4EFE-A41C-E6DDADACE47B}" srcId="{3F915F3F-BB58-45A3-B107-86A1A7B0670C}" destId="{07C1C590-8448-4EFB-BB16-0C2D80A57D59}" srcOrd="1" destOrd="0" parTransId="{6DAA227E-4DC9-4C93-A74C-3C5B327343E8}" sibTransId="{B88C2F19-D610-4D22-B0D6-D330823FAAE5}"/>
    <dgm:cxn modelId="{98BB789B-0120-4BB4-BEBF-0FF1AA133D9B}" srcId="{3F915F3F-BB58-45A3-B107-86A1A7B0670C}" destId="{61FA08D1-7BE8-4AE3-8C92-949BC1E75F7A}" srcOrd="7" destOrd="0" parTransId="{83F8E1DE-E265-4DD0-BC5A-D41B474AD6BE}" sibTransId="{BFD43820-487E-4999-B901-933E9932700C}"/>
    <dgm:cxn modelId="{565A98AA-B798-4196-BC66-B360C9067FEA}" srcId="{3F915F3F-BB58-45A3-B107-86A1A7B0670C}" destId="{0E7A2552-DBD7-4CD8-9FA3-1E58F3E9D7EA}" srcOrd="4" destOrd="0" parTransId="{D1125F65-B899-41C4-89BA-A73D57F66F15}" sibTransId="{211E1711-98CB-41B4-B9AA-02F58A358795}"/>
    <dgm:cxn modelId="{29CA34AD-1268-49D8-A57F-B38AA9569CC0}" type="presOf" srcId="{174155C3-92A3-46FA-A892-ECFF82CB9BC7}" destId="{9FD10DE2-563A-4307-8D1C-00CD29FE87F0}" srcOrd="0" destOrd="0" presId="urn:microsoft.com/office/officeart/2008/layout/LinedList"/>
    <dgm:cxn modelId="{024F5CB3-BE93-4709-A720-2F3B9D120490}" srcId="{3F915F3F-BB58-45A3-B107-86A1A7B0670C}" destId="{05C7C1A1-97ED-4871-A3B7-F67D1C6ED656}" srcOrd="6" destOrd="0" parTransId="{BCA18C13-3C9C-4950-851C-63F292978999}" sibTransId="{38028FF7-5C49-4845-A250-228A3F7E3982}"/>
    <dgm:cxn modelId="{E2E1BEBA-A1A4-42B0-8968-640F1CB32B8B}" type="presOf" srcId="{D1BAC669-9727-42DA-8FE4-E602FEF8DC7D}" destId="{50902CAE-6165-4F4C-BCAE-8599278621B6}" srcOrd="0" destOrd="0" presId="urn:microsoft.com/office/officeart/2008/layout/LinedList"/>
    <dgm:cxn modelId="{BA9E5AC1-CBB2-4842-98EC-A90BDD7DEBA4}" type="presOf" srcId="{9F751B19-AE42-4808-AC4B-A3A6050FE657}" destId="{B0C67DCD-16BC-467B-89C0-68E45AC7B0FB}" srcOrd="0" destOrd="0" presId="urn:microsoft.com/office/officeart/2008/layout/LinedList"/>
    <dgm:cxn modelId="{E3DE80ED-B96E-4C1A-9445-206A89E2B5DA}" srcId="{3F915F3F-BB58-45A3-B107-86A1A7B0670C}" destId="{BFE5E8B3-B86C-45F5-AE8A-ECA6E9E32F0C}" srcOrd="2" destOrd="0" parTransId="{3AEC7467-5001-4B7C-94FB-9220B7F19B17}" sibTransId="{A2A3F992-3611-4CDE-9FA7-0C8C19979B1B}"/>
    <dgm:cxn modelId="{85C575EE-963B-4EC8-A21F-2F720CF5CF98}" type="presOf" srcId="{BFE5E8B3-B86C-45F5-AE8A-ECA6E9E32F0C}" destId="{19E2B53C-10C6-44EF-A6A2-B4E463987410}" srcOrd="0" destOrd="0" presId="urn:microsoft.com/office/officeart/2008/layout/LinedList"/>
    <dgm:cxn modelId="{3A3FED64-2C36-4826-BC11-940C08A71133}" type="presParOf" srcId="{90EDAF00-40DF-4C6D-A99D-623FD1693424}" destId="{F612404D-CF0A-4853-85DF-DEC313C8B027}" srcOrd="0" destOrd="0" presId="urn:microsoft.com/office/officeart/2008/layout/LinedList"/>
    <dgm:cxn modelId="{B7D9FBDB-24B8-4581-BA93-B137E267FFA0}" type="presParOf" srcId="{90EDAF00-40DF-4C6D-A99D-623FD1693424}" destId="{8E877AFE-AFAE-423D-BA3E-E54EFCB7382D}" srcOrd="1" destOrd="0" presId="urn:microsoft.com/office/officeart/2008/layout/LinedList"/>
    <dgm:cxn modelId="{D1B7A391-2E49-4292-94D2-F1B0A682E105}" type="presParOf" srcId="{8E877AFE-AFAE-423D-BA3E-E54EFCB7382D}" destId="{50902CAE-6165-4F4C-BCAE-8599278621B6}" srcOrd="0" destOrd="0" presId="urn:microsoft.com/office/officeart/2008/layout/LinedList"/>
    <dgm:cxn modelId="{CCED6D73-C458-4662-9F31-F84DF9D48C44}" type="presParOf" srcId="{8E877AFE-AFAE-423D-BA3E-E54EFCB7382D}" destId="{028CFF61-8119-49E2-ABA8-A80F819A6A5F}" srcOrd="1" destOrd="0" presId="urn:microsoft.com/office/officeart/2008/layout/LinedList"/>
    <dgm:cxn modelId="{AD24EE98-E2E7-4A92-9BB9-3EAE8E59AD8B}" type="presParOf" srcId="{90EDAF00-40DF-4C6D-A99D-623FD1693424}" destId="{CB3D3C88-9414-4F6F-8B20-DB75ABC65DB2}" srcOrd="2" destOrd="0" presId="urn:microsoft.com/office/officeart/2008/layout/LinedList"/>
    <dgm:cxn modelId="{4BC309D2-3216-4C31-BAF5-0B575B8CC997}" type="presParOf" srcId="{90EDAF00-40DF-4C6D-A99D-623FD1693424}" destId="{5CAC95BF-C2B5-4F46-98A8-3AF2EF3C88E0}" srcOrd="3" destOrd="0" presId="urn:microsoft.com/office/officeart/2008/layout/LinedList"/>
    <dgm:cxn modelId="{BFB6FEA4-1B5C-4657-853A-A3D9D0C8C46C}" type="presParOf" srcId="{5CAC95BF-C2B5-4F46-98A8-3AF2EF3C88E0}" destId="{9D4C616C-B48C-4678-8254-10DD2948FEF9}" srcOrd="0" destOrd="0" presId="urn:microsoft.com/office/officeart/2008/layout/LinedList"/>
    <dgm:cxn modelId="{C31523FB-12C1-45C5-AFDB-5747B3E5E0C3}" type="presParOf" srcId="{5CAC95BF-C2B5-4F46-98A8-3AF2EF3C88E0}" destId="{FF00D516-79FF-4A59-91A1-2FFC0D1EDD1F}" srcOrd="1" destOrd="0" presId="urn:microsoft.com/office/officeart/2008/layout/LinedList"/>
    <dgm:cxn modelId="{67D503EA-896E-48DC-8015-6E9963D35F37}" type="presParOf" srcId="{90EDAF00-40DF-4C6D-A99D-623FD1693424}" destId="{A0DD262F-3C14-47DB-A72D-A274B6762E89}" srcOrd="4" destOrd="0" presId="urn:microsoft.com/office/officeart/2008/layout/LinedList"/>
    <dgm:cxn modelId="{9AF563A9-1680-4752-A373-2E67D48AD0B7}" type="presParOf" srcId="{90EDAF00-40DF-4C6D-A99D-623FD1693424}" destId="{166D6B44-F784-4B0E-B8DF-80AF086AF5AB}" srcOrd="5" destOrd="0" presId="urn:microsoft.com/office/officeart/2008/layout/LinedList"/>
    <dgm:cxn modelId="{FEF9CD5D-0FED-4645-9F36-0A60066B00BC}" type="presParOf" srcId="{166D6B44-F784-4B0E-B8DF-80AF086AF5AB}" destId="{19E2B53C-10C6-44EF-A6A2-B4E463987410}" srcOrd="0" destOrd="0" presId="urn:microsoft.com/office/officeart/2008/layout/LinedList"/>
    <dgm:cxn modelId="{01EEE6BF-A28C-4E7D-BBD1-EF12B245068A}" type="presParOf" srcId="{166D6B44-F784-4B0E-B8DF-80AF086AF5AB}" destId="{47F7A41F-7374-4DE7-A2B7-0A562EC88F6B}" srcOrd="1" destOrd="0" presId="urn:microsoft.com/office/officeart/2008/layout/LinedList"/>
    <dgm:cxn modelId="{D21FC6C3-0098-4A07-9114-3BE1218A38CA}" type="presParOf" srcId="{90EDAF00-40DF-4C6D-A99D-623FD1693424}" destId="{8D11C81E-5F78-4D20-BC64-6708764654E0}" srcOrd="6" destOrd="0" presId="urn:microsoft.com/office/officeart/2008/layout/LinedList"/>
    <dgm:cxn modelId="{22790A27-14E8-4CDB-894A-6117A19300FF}" type="presParOf" srcId="{90EDAF00-40DF-4C6D-A99D-623FD1693424}" destId="{AF847D4F-D221-4D85-8C8D-01D4A2ECD1A3}" srcOrd="7" destOrd="0" presId="urn:microsoft.com/office/officeart/2008/layout/LinedList"/>
    <dgm:cxn modelId="{3B28405D-3EC6-419D-9710-380DA88866A9}" type="presParOf" srcId="{AF847D4F-D221-4D85-8C8D-01D4A2ECD1A3}" destId="{B0C67DCD-16BC-467B-89C0-68E45AC7B0FB}" srcOrd="0" destOrd="0" presId="urn:microsoft.com/office/officeart/2008/layout/LinedList"/>
    <dgm:cxn modelId="{44C54FC7-1477-4B38-8926-6B5DD23D4001}" type="presParOf" srcId="{AF847D4F-D221-4D85-8C8D-01D4A2ECD1A3}" destId="{9B854158-3D9D-474B-BDFF-D77FD245A2CF}" srcOrd="1" destOrd="0" presId="urn:microsoft.com/office/officeart/2008/layout/LinedList"/>
    <dgm:cxn modelId="{3F374E6B-56BC-45A5-A3FE-1658C23CF5E0}" type="presParOf" srcId="{90EDAF00-40DF-4C6D-A99D-623FD1693424}" destId="{568F678B-151C-46D3-9D18-EC70F88594F6}" srcOrd="8" destOrd="0" presId="urn:microsoft.com/office/officeart/2008/layout/LinedList"/>
    <dgm:cxn modelId="{540B52BA-EB5D-41C3-ADCD-9AC7F8F2D1C0}" type="presParOf" srcId="{90EDAF00-40DF-4C6D-A99D-623FD1693424}" destId="{F0DA1F22-15D4-4124-8E0B-6E05FE2E1982}" srcOrd="9" destOrd="0" presId="urn:microsoft.com/office/officeart/2008/layout/LinedList"/>
    <dgm:cxn modelId="{FCD996C7-7C39-4BAE-B85F-E123ED57CA17}" type="presParOf" srcId="{F0DA1F22-15D4-4124-8E0B-6E05FE2E1982}" destId="{6BF944FE-C992-4E5C-BFFD-4FAEBD4FD7D7}" srcOrd="0" destOrd="0" presId="urn:microsoft.com/office/officeart/2008/layout/LinedList"/>
    <dgm:cxn modelId="{52513353-3A75-44F3-80A3-F9653E21B1D8}" type="presParOf" srcId="{F0DA1F22-15D4-4124-8E0B-6E05FE2E1982}" destId="{3E56DBB9-632E-454B-91F0-C5D19DB97349}" srcOrd="1" destOrd="0" presId="urn:microsoft.com/office/officeart/2008/layout/LinedList"/>
    <dgm:cxn modelId="{ECB7E519-9B39-4D3C-840F-352DDE42CD86}" type="presParOf" srcId="{90EDAF00-40DF-4C6D-A99D-623FD1693424}" destId="{30451972-1FE3-4B1C-852D-23EA761AC79F}" srcOrd="10" destOrd="0" presId="urn:microsoft.com/office/officeart/2008/layout/LinedList"/>
    <dgm:cxn modelId="{DE94527B-891B-46E8-964C-BF833B755A96}" type="presParOf" srcId="{90EDAF00-40DF-4C6D-A99D-623FD1693424}" destId="{2811BA7E-DBF2-4D28-A334-EC0E87F9F888}" srcOrd="11" destOrd="0" presId="urn:microsoft.com/office/officeart/2008/layout/LinedList"/>
    <dgm:cxn modelId="{48EC09A6-8F79-409C-B153-0E9B66C7FD05}" type="presParOf" srcId="{2811BA7E-DBF2-4D28-A334-EC0E87F9F888}" destId="{9FD10DE2-563A-4307-8D1C-00CD29FE87F0}" srcOrd="0" destOrd="0" presId="urn:microsoft.com/office/officeart/2008/layout/LinedList"/>
    <dgm:cxn modelId="{63DF4CC7-1601-4709-87C6-68C7D982BF8A}" type="presParOf" srcId="{2811BA7E-DBF2-4D28-A334-EC0E87F9F888}" destId="{9C47EDCF-85C6-4D3F-B1DC-A6131B9D7BEC}" srcOrd="1" destOrd="0" presId="urn:microsoft.com/office/officeart/2008/layout/LinedList"/>
    <dgm:cxn modelId="{641B3800-64C5-4AA6-A330-0B2BF448B543}" type="presParOf" srcId="{90EDAF00-40DF-4C6D-A99D-623FD1693424}" destId="{E70BA3CF-3630-44DC-A241-2935BE3D916A}" srcOrd="12" destOrd="0" presId="urn:microsoft.com/office/officeart/2008/layout/LinedList"/>
    <dgm:cxn modelId="{D1977FB9-78D0-4453-BDF7-82697611FEDF}" type="presParOf" srcId="{90EDAF00-40DF-4C6D-A99D-623FD1693424}" destId="{F13C078F-AA55-4DCE-A62E-97031F1D0D75}" srcOrd="13" destOrd="0" presId="urn:microsoft.com/office/officeart/2008/layout/LinedList"/>
    <dgm:cxn modelId="{13231B78-E6EF-4BEB-A237-1DD08FDC9FF4}" type="presParOf" srcId="{F13C078F-AA55-4DCE-A62E-97031F1D0D75}" destId="{5C026707-E98F-4199-A892-9E73E90BB34F}" srcOrd="0" destOrd="0" presId="urn:microsoft.com/office/officeart/2008/layout/LinedList"/>
    <dgm:cxn modelId="{83BCFB42-1248-464E-A551-43BB80BB96BE}" type="presParOf" srcId="{F13C078F-AA55-4DCE-A62E-97031F1D0D75}" destId="{7EEA59A4-62E0-48B1-951E-E4E87A87CC06}" srcOrd="1" destOrd="0" presId="urn:microsoft.com/office/officeart/2008/layout/LinedList"/>
    <dgm:cxn modelId="{90B2C84E-F432-4B9C-AEA1-B4D4459CB861}" type="presParOf" srcId="{90EDAF00-40DF-4C6D-A99D-623FD1693424}" destId="{4D1DCF69-E2D4-4987-BDAE-BB962FBCF53E}" srcOrd="14" destOrd="0" presId="urn:microsoft.com/office/officeart/2008/layout/LinedList"/>
    <dgm:cxn modelId="{4B8D3A6C-F96F-4C2F-8F37-2FCBC54EE614}" type="presParOf" srcId="{90EDAF00-40DF-4C6D-A99D-623FD1693424}" destId="{C8CA8A5F-9ED6-4C80-8FA2-4C646DC83614}" srcOrd="15" destOrd="0" presId="urn:microsoft.com/office/officeart/2008/layout/LinedList"/>
    <dgm:cxn modelId="{40C736FC-9100-4267-A7D9-EEEF3DAB5131}" type="presParOf" srcId="{C8CA8A5F-9ED6-4C80-8FA2-4C646DC83614}" destId="{6E5755B2-B60F-4160-8BD6-EDD74F74005D}" srcOrd="0" destOrd="0" presId="urn:microsoft.com/office/officeart/2008/layout/LinedList"/>
    <dgm:cxn modelId="{9343EDC3-2C48-4872-B724-80557E89DF1B}" type="presParOf" srcId="{C8CA8A5F-9ED6-4C80-8FA2-4C646DC83614}" destId="{739AF093-C322-414A-A8A0-F4249A39CA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E68599-2C2F-4430-A8C7-B782EEC6C2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FF2BE4-04F3-4DD7-ADA1-B9E602499670}">
      <dgm:prSet/>
      <dgm:spPr/>
      <dgm:t>
        <a:bodyPr/>
        <a:lstStyle/>
        <a:p>
          <a:r>
            <a:rPr lang="en-AU"/>
            <a:t>Average number of purchase of customer under 30: 12</a:t>
          </a:r>
          <a:endParaRPr lang="en-US"/>
        </a:p>
      </dgm:t>
    </dgm:pt>
    <dgm:pt modelId="{6DCB1D12-1571-4A06-BC33-B36B96BC34D6}" type="parTrans" cxnId="{43FF04BF-CCD2-4CE2-98E5-25A9E355FCCE}">
      <dgm:prSet/>
      <dgm:spPr/>
      <dgm:t>
        <a:bodyPr/>
        <a:lstStyle/>
        <a:p>
          <a:endParaRPr lang="en-US"/>
        </a:p>
      </dgm:t>
    </dgm:pt>
    <dgm:pt modelId="{FC9D80DD-15C8-422A-AC84-E84E956BBC57}" type="sibTrans" cxnId="{43FF04BF-CCD2-4CE2-98E5-25A9E355FCCE}">
      <dgm:prSet/>
      <dgm:spPr/>
      <dgm:t>
        <a:bodyPr/>
        <a:lstStyle/>
        <a:p>
          <a:endParaRPr lang="en-US"/>
        </a:p>
      </dgm:t>
    </dgm:pt>
    <dgm:pt modelId="{E225C3CC-5D9E-419F-9D12-AE70557EC554}">
      <dgm:prSet/>
      <dgm:spPr/>
      <dgm:t>
        <a:bodyPr/>
        <a:lstStyle/>
        <a:p>
          <a:r>
            <a:rPr lang="en-AU"/>
            <a:t>Average number of purchase of customer over 40: 27</a:t>
          </a:r>
          <a:endParaRPr lang="en-US"/>
        </a:p>
      </dgm:t>
    </dgm:pt>
    <dgm:pt modelId="{8BBC5566-ACC4-45D7-BD55-BC15D33BEEE1}" type="parTrans" cxnId="{5638B92A-5925-4375-84C6-1FADDE2B7DAC}">
      <dgm:prSet/>
      <dgm:spPr/>
      <dgm:t>
        <a:bodyPr/>
        <a:lstStyle/>
        <a:p>
          <a:endParaRPr lang="en-US"/>
        </a:p>
      </dgm:t>
    </dgm:pt>
    <dgm:pt modelId="{F687AB5D-8F60-44FF-98E9-152AAFE5B8D6}" type="sibTrans" cxnId="{5638B92A-5925-4375-84C6-1FADDE2B7DAC}">
      <dgm:prSet/>
      <dgm:spPr/>
      <dgm:t>
        <a:bodyPr/>
        <a:lstStyle/>
        <a:p>
          <a:endParaRPr lang="en-US"/>
        </a:p>
      </dgm:t>
    </dgm:pt>
    <dgm:pt modelId="{29492E5F-2B3D-4CED-9ACB-92E55068B3D7}">
      <dgm:prSet/>
      <dgm:spPr/>
      <dgm:t>
        <a:bodyPr/>
        <a:lstStyle/>
        <a:p>
          <a:r>
            <a:rPr lang="en-AU"/>
            <a:t>We can do Z-test and test if the difference between two results statistically significant or not?</a:t>
          </a:r>
          <a:endParaRPr lang="en-US"/>
        </a:p>
      </dgm:t>
    </dgm:pt>
    <dgm:pt modelId="{075215D3-EBE7-4463-8B34-E01BC847F4D8}" type="parTrans" cxnId="{65CCD4DF-5D78-4542-9F4E-2D7E8469F2A9}">
      <dgm:prSet/>
      <dgm:spPr/>
      <dgm:t>
        <a:bodyPr/>
        <a:lstStyle/>
        <a:p>
          <a:endParaRPr lang="en-US"/>
        </a:p>
      </dgm:t>
    </dgm:pt>
    <dgm:pt modelId="{77161E3B-6E8A-4BDB-A57A-2CF8E9D37958}" type="sibTrans" cxnId="{65CCD4DF-5D78-4542-9F4E-2D7E8469F2A9}">
      <dgm:prSet/>
      <dgm:spPr/>
      <dgm:t>
        <a:bodyPr/>
        <a:lstStyle/>
        <a:p>
          <a:endParaRPr lang="en-US"/>
        </a:p>
      </dgm:t>
    </dgm:pt>
    <dgm:pt modelId="{2D6330D1-435C-490F-8E3A-E47B8B2E7A1B}" type="pres">
      <dgm:prSet presAssocID="{7AE68599-2C2F-4430-A8C7-B782EEC6C2C4}" presName="linear" presStyleCnt="0">
        <dgm:presLayoutVars>
          <dgm:animLvl val="lvl"/>
          <dgm:resizeHandles val="exact"/>
        </dgm:presLayoutVars>
      </dgm:prSet>
      <dgm:spPr/>
    </dgm:pt>
    <dgm:pt modelId="{09F28997-50B5-49EC-8E1E-2849BF2A3C9F}" type="pres">
      <dgm:prSet presAssocID="{4BFF2BE4-04F3-4DD7-ADA1-B9E6024996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D922A8-D445-4F3E-AA9A-4B28329A5C7E}" type="pres">
      <dgm:prSet presAssocID="{FC9D80DD-15C8-422A-AC84-E84E956BBC57}" presName="spacer" presStyleCnt="0"/>
      <dgm:spPr/>
    </dgm:pt>
    <dgm:pt modelId="{639ACF55-3848-40E6-9FC9-8757C2647B45}" type="pres">
      <dgm:prSet presAssocID="{E225C3CC-5D9E-419F-9D12-AE70557EC5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61564C-E8A5-4F8B-8FDB-51650E8A8298}" type="pres">
      <dgm:prSet presAssocID="{F687AB5D-8F60-44FF-98E9-152AAFE5B8D6}" presName="spacer" presStyleCnt="0"/>
      <dgm:spPr/>
    </dgm:pt>
    <dgm:pt modelId="{B6682A68-85E4-486A-BBE5-EAD78962D894}" type="pres">
      <dgm:prSet presAssocID="{29492E5F-2B3D-4CED-9ACB-92E55068B3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22114-550C-488D-B2FF-8FBDCF274537}" type="presOf" srcId="{4BFF2BE4-04F3-4DD7-ADA1-B9E602499670}" destId="{09F28997-50B5-49EC-8E1E-2849BF2A3C9F}" srcOrd="0" destOrd="0" presId="urn:microsoft.com/office/officeart/2005/8/layout/vList2"/>
    <dgm:cxn modelId="{5638B92A-5925-4375-84C6-1FADDE2B7DAC}" srcId="{7AE68599-2C2F-4430-A8C7-B782EEC6C2C4}" destId="{E225C3CC-5D9E-419F-9D12-AE70557EC554}" srcOrd="1" destOrd="0" parTransId="{8BBC5566-ACC4-45D7-BD55-BC15D33BEEE1}" sibTransId="{F687AB5D-8F60-44FF-98E9-152AAFE5B8D6}"/>
    <dgm:cxn modelId="{3FD91856-7F08-441D-BA63-F1944937F0EE}" type="presOf" srcId="{7AE68599-2C2F-4430-A8C7-B782EEC6C2C4}" destId="{2D6330D1-435C-490F-8E3A-E47B8B2E7A1B}" srcOrd="0" destOrd="0" presId="urn:microsoft.com/office/officeart/2005/8/layout/vList2"/>
    <dgm:cxn modelId="{BA583777-F57D-4D0C-8383-DBE96041A3D4}" type="presOf" srcId="{E225C3CC-5D9E-419F-9D12-AE70557EC554}" destId="{639ACF55-3848-40E6-9FC9-8757C2647B45}" srcOrd="0" destOrd="0" presId="urn:microsoft.com/office/officeart/2005/8/layout/vList2"/>
    <dgm:cxn modelId="{840FC298-ECD6-4189-A70A-C42C3E042FCC}" type="presOf" srcId="{29492E5F-2B3D-4CED-9ACB-92E55068B3D7}" destId="{B6682A68-85E4-486A-BBE5-EAD78962D894}" srcOrd="0" destOrd="0" presId="urn:microsoft.com/office/officeart/2005/8/layout/vList2"/>
    <dgm:cxn modelId="{43FF04BF-CCD2-4CE2-98E5-25A9E355FCCE}" srcId="{7AE68599-2C2F-4430-A8C7-B782EEC6C2C4}" destId="{4BFF2BE4-04F3-4DD7-ADA1-B9E602499670}" srcOrd="0" destOrd="0" parTransId="{6DCB1D12-1571-4A06-BC33-B36B96BC34D6}" sibTransId="{FC9D80DD-15C8-422A-AC84-E84E956BBC57}"/>
    <dgm:cxn modelId="{65CCD4DF-5D78-4542-9F4E-2D7E8469F2A9}" srcId="{7AE68599-2C2F-4430-A8C7-B782EEC6C2C4}" destId="{29492E5F-2B3D-4CED-9ACB-92E55068B3D7}" srcOrd="2" destOrd="0" parTransId="{075215D3-EBE7-4463-8B34-E01BC847F4D8}" sibTransId="{77161E3B-6E8A-4BDB-A57A-2CF8E9D37958}"/>
    <dgm:cxn modelId="{34A2356A-7D39-430F-846A-3DEBD1E8D923}" type="presParOf" srcId="{2D6330D1-435C-490F-8E3A-E47B8B2E7A1B}" destId="{09F28997-50B5-49EC-8E1E-2849BF2A3C9F}" srcOrd="0" destOrd="0" presId="urn:microsoft.com/office/officeart/2005/8/layout/vList2"/>
    <dgm:cxn modelId="{322BA27F-87A0-4772-945D-7C38883B08A0}" type="presParOf" srcId="{2D6330D1-435C-490F-8E3A-E47B8B2E7A1B}" destId="{70D922A8-D445-4F3E-AA9A-4B28329A5C7E}" srcOrd="1" destOrd="0" presId="urn:microsoft.com/office/officeart/2005/8/layout/vList2"/>
    <dgm:cxn modelId="{5F9C2454-3AE4-4E50-80BB-11D34B536D63}" type="presParOf" srcId="{2D6330D1-435C-490F-8E3A-E47B8B2E7A1B}" destId="{639ACF55-3848-40E6-9FC9-8757C2647B45}" srcOrd="2" destOrd="0" presId="urn:microsoft.com/office/officeart/2005/8/layout/vList2"/>
    <dgm:cxn modelId="{6B47B6F9-5307-49F8-B285-9A8B8FFAC9BC}" type="presParOf" srcId="{2D6330D1-435C-490F-8E3A-E47B8B2E7A1B}" destId="{5F61564C-E8A5-4F8B-8FDB-51650E8A8298}" srcOrd="3" destOrd="0" presId="urn:microsoft.com/office/officeart/2005/8/layout/vList2"/>
    <dgm:cxn modelId="{6309D6C5-2F75-49A4-9CF6-4A1AF97BD84B}" type="presParOf" srcId="{2D6330D1-435C-490F-8E3A-E47B8B2E7A1B}" destId="{B6682A68-85E4-486A-BBE5-EAD78962D8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EF86C-3ABB-4CC1-BF48-A0C98D7F15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CEE30A-BF42-4FFF-A5C0-B57DA3289208}">
      <dgm:prSet/>
      <dgm:spPr/>
      <dgm:t>
        <a:bodyPr/>
        <a:lstStyle/>
        <a:p>
          <a:r>
            <a:rPr lang="en-AU"/>
            <a:t>Common Problems</a:t>
          </a:r>
          <a:endParaRPr lang="en-US"/>
        </a:p>
      </dgm:t>
    </dgm:pt>
    <dgm:pt modelId="{F9D57909-3ED6-4E71-84C7-6E06F32B00BD}" type="parTrans" cxnId="{9D5D75FE-B798-495B-871D-46731B1C9908}">
      <dgm:prSet/>
      <dgm:spPr/>
      <dgm:t>
        <a:bodyPr/>
        <a:lstStyle/>
        <a:p>
          <a:endParaRPr lang="en-US"/>
        </a:p>
      </dgm:t>
    </dgm:pt>
    <dgm:pt modelId="{6A653E4B-BB5F-4273-8855-B7249164563B}" type="sibTrans" cxnId="{9D5D75FE-B798-495B-871D-46731B1C9908}">
      <dgm:prSet/>
      <dgm:spPr/>
      <dgm:t>
        <a:bodyPr/>
        <a:lstStyle/>
        <a:p>
          <a:endParaRPr lang="en-US"/>
        </a:p>
      </dgm:t>
    </dgm:pt>
    <dgm:pt modelId="{7D53CE2B-02E1-49B3-A0FE-2E110DE983DD}">
      <dgm:prSet/>
      <dgm:spPr/>
      <dgm:t>
        <a:bodyPr/>
        <a:lstStyle/>
        <a:p>
          <a:r>
            <a:rPr lang="en-AU"/>
            <a:t>Missing values.</a:t>
          </a:r>
          <a:endParaRPr lang="en-US"/>
        </a:p>
      </dgm:t>
    </dgm:pt>
    <dgm:pt modelId="{1EA5C336-B398-4A93-823F-4EB8B993AB70}" type="parTrans" cxnId="{68A81D4D-5DF0-4692-BFA4-911782466BCF}">
      <dgm:prSet/>
      <dgm:spPr/>
      <dgm:t>
        <a:bodyPr/>
        <a:lstStyle/>
        <a:p>
          <a:endParaRPr lang="en-US"/>
        </a:p>
      </dgm:t>
    </dgm:pt>
    <dgm:pt modelId="{169D83CD-486B-4704-8749-7D7250B2AFB7}" type="sibTrans" cxnId="{68A81D4D-5DF0-4692-BFA4-911782466BCF}">
      <dgm:prSet/>
      <dgm:spPr/>
      <dgm:t>
        <a:bodyPr/>
        <a:lstStyle/>
        <a:p>
          <a:endParaRPr lang="en-US"/>
        </a:p>
      </dgm:t>
    </dgm:pt>
    <dgm:pt modelId="{C78ADF4E-7BB9-44CD-ACCE-CC79C2F51E89}">
      <dgm:prSet/>
      <dgm:spPr/>
      <dgm:t>
        <a:bodyPr/>
        <a:lstStyle/>
        <a:p>
          <a:r>
            <a:rPr lang="en-AU"/>
            <a:t>Values outside of an expected range.</a:t>
          </a:r>
          <a:endParaRPr lang="en-US"/>
        </a:p>
      </dgm:t>
    </dgm:pt>
    <dgm:pt modelId="{1CAA8324-EFCC-4E10-AC3A-9EE842FB626A}" type="parTrans" cxnId="{402309CB-B0E2-49B9-8DFC-C7C115F7420F}">
      <dgm:prSet/>
      <dgm:spPr/>
      <dgm:t>
        <a:bodyPr/>
        <a:lstStyle/>
        <a:p>
          <a:endParaRPr lang="en-US"/>
        </a:p>
      </dgm:t>
    </dgm:pt>
    <dgm:pt modelId="{A23A5E29-0DE1-43F9-902A-3CEB9C736030}" type="sibTrans" cxnId="{402309CB-B0E2-49B9-8DFC-C7C115F7420F}">
      <dgm:prSet/>
      <dgm:spPr/>
      <dgm:t>
        <a:bodyPr/>
        <a:lstStyle/>
        <a:p>
          <a:endParaRPr lang="en-US"/>
        </a:p>
      </dgm:t>
    </dgm:pt>
    <dgm:pt modelId="{9ED9AFCB-AC3D-4487-AF37-F31802A643BE}">
      <dgm:prSet/>
      <dgm:spPr/>
      <dgm:t>
        <a:bodyPr/>
        <a:lstStyle/>
        <a:p>
          <a:r>
            <a:rPr lang="en-AU"/>
            <a:t>Malformed value – Poorly formatted data.</a:t>
          </a:r>
          <a:endParaRPr lang="en-US"/>
        </a:p>
      </dgm:t>
    </dgm:pt>
    <dgm:pt modelId="{6DD6A2F0-A1CE-4602-ACDC-7054868E95BB}" type="parTrans" cxnId="{B8CAB3FB-4FDC-40BA-9119-862A7302A9F3}">
      <dgm:prSet/>
      <dgm:spPr/>
      <dgm:t>
        <a:bodyPr/>
        <a:lstStyle/>
        <a:p>
          <a:endParaRPr lang="en-US"/>
        </a:p>
      </dgm:t>
    </dgm:pt>
    <dgm:pt modelId="{CAD5678F-1FB0-4FFD-A23D-E804FE520D81}" type="sibTrans" cxnId="{B8CAB3FB-4FDC-40BA-9119-862A7302A9F3}">
      <dgm:prSet/>
      <dgm:spPr/>
      <dgm:t>
        <a:bodyPr/>
        <a:lstStyle/>
        <a:p>
          <a:endParaRPr lang="en-US"/>
        </a:p>
      </dgm:t>
    </dgm:pt>
    <dgm:pt modelId="{12E60C7C-3D5C-46B8-9024-C971E2715C0B}">
      <dgm:prSet/>
      <dgm:spPr/>
      <dgm:t>
        <a:bodyPr/>
        <a:lstStyle/>
        <a:p>
          <a:r>
            <a:rPr lang="en-AU"/>
            <a:t>Values that violates business rule.</a:t>
          </a:r>
          <a:endParaRPr lang="en-US"/>
        </a:p>
      </dgm:t>
    </dgm:pt>
    <dgm:pt modelId="{B5FEF241-6A43-4447-B208-2C666081DE36}" type="parTrans" cxnId="{6439B52F-1313-497C-834D-0D67C791AD5C}">
      <dgm:prSet/>
      <dgm:spPr/>
      <dgm:t>
        <a:bodyPr/>
        <a:lstStyle/>
        <a:p>
          <a:endParaRPr lang="en-US"/>
        </a:p>
      </dgm:t>
    </dgm:pt>
    <dgm:pt modelId="{007A623E-C1BB-436F-A978-B57B468EAF4F}" type="sibTrans" cxnId="{6439B52F-1313-497C-834D-0D67C791AD5C}">
      <dgm:prSet/>
      <dgm:spPr/>
      <dgm:t>
        <a:bodyPr/>
        <a:lstStyle/>
        <a:p>
          <a:endParaRPr lang="en-US"/>
        </a:p>
      </dgm:t>
    </dgm:pt>
    <dgm:pt modelId="{76CE5241-720D-4A33-BDAA-0382C4CDC744}">
      <dgm:prSet/>
      <dgm:spPr/>
      <dgm:t>
        <a:bodyPr/>
        <a:lstStyle/>
        <a:p>
          <a:r>
            <a:rPr lang="en-AU"/>
            <a:t>Inconsistent values across tables, such as customer IDs.</a:t>
          </a:r>
          <a:endParaRPr lang="en-US"/>
        </a:p>
      </dgm:t>
    </dgm:pt>
    <dgm:pt modelId="{5B9888D9-2752-471F-A33C-46461953DEC6}" type="parTrans" cxnId="{260718E8-26E5-4DCD-8962-7A12D7452F89}">
      <dgm:prSet/>
      <dgm:spPr/>
      <dgm:t>
        <a:bodyPr/>
        <a:lstStyle/>
        <a:p>
          <a:endParaRPr lang="en-US"/>
        </a:p>
      </dgm:t>
    </dgm:pt>
    <dgm:pt modelId="{4FD60572-F9E5-4F79-B1EC-8DA36C677107}" type="sibTrans" cxnId="{260718E8-26E5-4DCD-8962-7A12D7452F89}">
      <dgm:prSet/>
      <dgm:spPr/>
      <dgm:t>
        <a:bodyPr/>
        <a:lstStyle/>
        <a:p>
          <a:endParaRPr lang="en-US"/>
        </a:p>
      </dgm:t>
    </dgm:pt>
    <dgm:pt modelId="{889369F4-7A97-4F8D-B7B9-E7CAE5FEB360}" type="pres">
      <dgm:prSet presAssocID="{979EF86C-3ABB-4CC1-BF48-A0C98D7F154D}" presName="linear" presStyleCnt="0">
        <dgm:presLayoutVars>
          <dgm:animLvl val="lvl"/>
          <dgm:resizeHandles val="exact"/>
        </dgm:presLayoutVars>
      </dgm:prSet>
      <dgm:spPr/>
    </dgm:pt>
    <dgm:pt modelId="{A7A8265A-9E19-446B-B322-71F47FD9E817}" type="pres">
      <dgm:prSet presAssocID="{A9CEE30A-BF42-4FFF-A5C0-B57DA328920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6B6A20E-783F-4100-B130-8DA37F17A7CC}" type="pres">
      <dgm:prSet presAssocID="{A9CEE30A-BF42-4FFF-A5C0-B57DA328920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439B52F-1313-497C-834D-0D67C791AD5C}" srcId="{A9CEE30A-BF42-4FFF-A5C0-B57DA3289208}" destId="{12E60C7C-3D5C-46B8-9024-C971E2715C0B}" srcOrd="3" destOrd="0" parTransId="{B5FEF241-6A43-4447-B208-2C666081DE36}" sibTransId="{007A623E-C1BB-436F-A978-B57B468EAF4F}"/>
    <dgm:cxn modelId="{F857CE39-D767-4BB9-9144-4CE77DB37A88}" type="presOf" srcId="{979EF86C-3ABB-4CC1-BF48-A0C98D7F154D}" destId="{889369F4-7A97-4F8D-B7B9-E7CAE5FEB360}" srcOrd="0" destOrd="0" presId="urn:microsoft.com/office/officeart/2005/8/layout/vList2"/>
    <dgm:cxn modelId="{70A9555E-C486-44AA-8813-5F97B3EE87C6}" type="presOf" srcId="{A9CEE30A-BF42-4FFF-A5C0-B57DA3289208}" destId="{A7A8265A-9E19-446B-B322-71F47FD9E817}" srcOrd="0" destOrd="0" presId="urn:microsoft.com/office/officeart/2005/8/layout/vList2"/>
    <dgm:cxn modelId="{68A81D4D-5DF0-4692-BFA4-911782466BCF}" srcId="{A9CEE30A-BF42-4FFF-A5C0-B57DA3289208}" destId="{7D53CE2B-02E1-49B3-A0FE-2E110DE983DD}" srcOrd="0" destOrd="0" parTransId="{1EA5C336-B398-4A93-823F-4EB8B993AB70}" sibTransId="{169D83CD-486B-4704-8749-7D7250B2AFB7}"/>
    <dgm:cxn modelId="{CB952679-C230-4162-82C7-F2B14E3C81F9}" type="presOf" srcId="{9ED9AFCB-AC3D-4487-AF37-F31802A643BE}" destId="{C6B6A20E-783F-4100-B130-8DA37F17A7CC}" srcOrd="0" destOrd="2" presId="urn:microsoft.com/office/officeart/2005/8/layout/vList2"/>
    <dgm:cxn modelId="{B6E0B9C8-8A21-482B-98A4-EA90CBCB1243}" type="presOf" srcId="{12E60C7C-3D5C-46B8-9024-C971E2715C0B}" destId="{C6B6A20E-783F-4100-B130-8DA37F17A7CC}" srcOrd="0" destOrd="3" presId="urn:microsoft.com/office/officeart/2005/8/layout/vList2"/>
    <dgm:cxn modelId="{402309CB-B0E2-49B9-8DFC-C7C115F7420F}" srcId="{A9CEE30A-BF42-4FFF-A5C0-B57DA3289208}" destId="{C78ADF4E-7BB9-44CD-ACCE-CC79C2F51E89}" srcOrd="1" destOrd="0" parTransId="{1CAA8324-EFCC-4E10-AC3A-9EE842FB626A}" sibTransId="{A23A5E29-0DE1-43F9-902A-3CEB9C736030}"/>
    <dgm:cxn modelId="{02A232CC-40F0-4CF9-8F14-66E20F5D18C5}" type="presOf" srcId="{7D53CE2B-02E1-49B3-A0FE-2E110DE983DD}" destId="{C6B6A20E-783F-4100-B130-8DA37F17A7CC}" srcOrd="0" destOrd="0" presId="urn:microsoft.com/office/officeart/2005/8/layout/vList2"/>
    <dgm:cxn modelId="{6FC5ABD2-9B1A-47D6-B046-A9DEB2F18F12}" type="presOf" srcId="{76CE5241-720D-4A33-BDAA-0382C4CDC744}" destId="{C6B6A20E-783F-4100-B130-8DA37F17A7CC}" srcOrd="0" destOrd="4" presId="urn:microsoft.com/office/officeart/2005/8/layout/vList2"/>
    <dgm:cxn modelId="{F84CF5E3-5101-4992-9803-ADB297E1928C}" type="presOf" srcId="{C78ADF4E-7BB9-44CD-ACCE-CC79C2F51E89}" destId="{C6B6A20E-783F-4100-B130-8DA37F17A7CC}" srcOrd="0" destOrd="1" presId="urn:microsoft.com/office/officeart/2005/8/layout/vList2"/>
    <dgm:cxn modelId="{260718E8-26E5-4DCD-8962-7A12D7452F89}" srcId="{A9CEE30A-BF42-4FFF-A5C0-B57DA3289208}" destId="{76CE5241-720D-4A33-BDAA-0382C4CDC744}" srcOrd="4" destOrd="0" parTransId="{5B9888D9-2752-471F-A33C-46461953DEC6}" sibTransId="{4FD60572-F9E5-4F79-B1EC-8DA36C677107}"/>
    <dgm:cxn modelId="{B8CAB3FB-4FDC-40BA-9119-862A7302A9F3}" srcId="{A9CEE30A-BF42-4FFF-A5C0-B57DA3289208}" destId="{9ED9AFCB-AC3D-4487-AF37-F31802A643BE}" srcOrd="2" destOrd="0" parTransId="{6DD6A2F0-A1CE-4602-ACDC-7054868E95BB}" sibTransId="{CAD5678F-1FB0-4FFD-A23D-E804FE520D81}"/>
    <dgm:cxn modelId="{9D5D75FE-B798-495B-871D-46731B1C9908}" srcId="{979EF86C-3ABB-4CC1-BF48-A0C98D7F154D}" destId="{A9CEE30A-BF42-4FFF-A5C0-B57DA3289208}" srcOrd="0" destOrd="0" parTransId="{F9D57909-3ED6-4E71-84C7-6E06F32B00BD}" sibTransId="{6A653E4B-BB5F-4273-8855-B7249164563B}"/>
    <dgm:cxn modelId="{51016B23-3D96-4FBB-AEE6-8771179FE58F}" type="presParOf" srcId="{889369F4-7A97-4F8D-B7B9-E7CAE5FEB360}" destId="{A7A8265A-9E19-446B-B322-71F47FD9E817}" srcOrd="0" destOrd="0" presId="urn:microsoft.com/office/officeart/2005/8/layout/vList2"/>
    <dgm:cxn modelId="{01FC1979-826D-41D0-88BF-3C818615F579}" type="presParOf" srcId="{889369F4-7A97-4F8D-B7B9-E7CAE5FEB360}" destId="{C6B6A20E-783F-4100-B130-8DA37F17A7C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590BE1-7A44-4094-8210-BD863DC6B5A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55B50A-9FCF-4B06-BAE9-9DCA3FE3CB3D}">
      <dgm:prSet/>
      <dgm:spPr/>
      <dgm:t>
        <a:bodyPr/>
        <a:lstStyle/>
        <a:p>
          <a:r>
            <a:rPr lang="en-AU"/>
            <a:t>Source systems do not require values, in which case there is probably no easy way to find the missing data.</a:t>
          </a:r>
          <a:endParaRPr lang="en-US"/>
        </a:p>
      </dgm:t>
    </dgm:pt>
    <dgm:pt modelId="{644101C3-E281-41C0-B6AA-A9F1FCE0E467}" type="parTrans" cxnId="{BB2583E1-B8C6-44F3-84C0-2E7C76D1C230}">
      <dgm:prSet/>
      <dgm:spPr/>
      <dgm:t>
        <a:bodyPr/>
        <a:lstStyle/>
        <a:p>
          <a:endParaRPr lang="en-US"/>
        </a:p>
      </dgm:t>
    </dgm:pt>
    <dgm:pt modelId="{6359769E-C3BC-4865-AE7A-F2558513D94D}" type="sibTrans" cxnId="{BB2583E1-B8C6-44F3-84C0-2E7C76D1C230}">
      <dgm:prSet/>
      <dgm:spPr/>
      <dgm:t>
        <a:bodyPr/>
        <a:lstStyle/>
        <a:p>
          <a:endParaRPr lang="en-US"/>
        </a:p>
      </dgm:t>
    </dgm:pt>
    <dgm:pt modelId="{2F31F817-B463-4EEF-B1B9-B49518A653B7}">
      <dgm:prSet/>
      <dgm:spPr/>
      <dgm:t>
        <a:bodyPr/>
        <a:lstStyle/>
        <a:p>
          <a:r>
            <a:rPr lang="en-AU"/>
            <a:t>Errors occur when extracting data from the source system, in which case the problematic code could be corrected and rerun the program.</a:t>
          </a:r>
          <a:endParaRPr lang="en-US"/>
        </a:p>
      </dgm:t>
    </dgm:pt>
    <dgm:pt modelId="{F5C5F401-3F63-4983-840F-AE30D04B5E1A}" type="parTrans" cxnId="{6D79EA94-2BD7-463D-BB89-ADD46CAAAB98}">
      <dgm:prSet/>
      <dgm:spPr/>
      <dgm:t>
        <a:bodyPr/>
        <a:lstStyle/>
        <a:p>
          <a:endParaRPr lang="en-US"/>
        </a:p>
      </dgm:t>
    </dgm:pt>
    <dgm:pt modelId="{B4B9B883-41FC-48CF-A7BA-E0117FD2FEE3}" type="sibTrans" cxnId="{6D79EA94-2BD7-463D-BB89-ADD46CAAAB98}">
      <dgm:prSet/>
      <dgm:spPr/>
      <dgm:t>
        <a:bodyPr/>
        <a:lstStyle/>
        <a:p>
          <a:endParaRPr lang="en-US"/>
        </a:p>
      </dgm:t>
    </dgm:pt>
    <dgm:pt modelId="{CE6FEF2F-2F76-41C7-98E9-99C4742918FB}" type="pres">
      <dgm:prSet presAssocID="{0E590BE1-7A44-4094-8210-BD863DC6B5AF}" presName="linear" presStyleCnt="0">
        <dgm:presLayoutVars>
          <dgm:animLvl val="lvl"/>
          <dgm:resizeHandles val="exact"/>
        </dgm:presLayoutVars>
      </dgm:prSet>
      <dgm:spPr/>
    </dgm:pt>
    <dgm:pt modelId="{EB668AB1-5E19-4EDD-A8C5-18CB63456594}" type="pres">
      <dgm:prSet presAssocID="{A355B50A-9FCF-4B06-BAE9-9DCA3FE3CB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062ACA-C3FB-4AA0-8DC3-B4F082EB6D7F}" type="pres">
      <dgm:prSet presAssocID="{6359769E-C3BC-4865-AE7A-F2558513D94D}" presName="spacer" presStyleCnt="0"/>
      <dgm:spPr/>
    </dgm:pt>
    <dgm:pt modelId="{1A649DFF-7386-491C-9812-03CEBA410465}" type="pres">
      <dgm:prSet presAssocID="{2F31F817-B463-4EEF-B1B9-B49518A653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39BA72-9C1E-4600-9DC9-6969ECE34AFB}" type="presOf" srcId="{2F31F817-B463-4EEF-B1B9-B49518A653B7}" destId="{1A649DFF-7386-491C-9812-03CEBA410465}" srcOrd="0" destOrd="0" presId="urn:microsoft.com/office/officeart/2005/8/layout/vList2"/>
    <dgm:cxn modelId="{613C587F-E777-4FC3-8990-7CBA749A343F}" type="presOf" srcId="{A355B50A-9FCF-4B06-BAE9-9DCA3FE3CB3D}" destId="{EB668AB1-5E19-4EDD-A8C5-18CB63456594}" srcOrd="0" destOrd="0" presId="urn:microsoft.com/office/officeart/2005/8/layout/vList2"/>
    <dgm:cxn modelId="{6D79EA94-2BD7-463D-BB89-ADD46CAAAB98}" srcId="{0E590BE1-7A44-4094-8210-BD863DC6B5AF}" destId="{2F31F817-B463-4EEF-B1B9-B49518A653B7}" srcOrd="1" destOrd="0" parTransId="{F5C5F401-3F63-4983-840F-AE30D04B5E1A}" sibTransId="{B4B9B883-41FC-48CF-A7BA-E0117FD2FEE3}"/>
    <dgm:cxn modelId="{56C101BD-B2AF-476F-BCD9-4229AB26240B}" type="presOf" srcId="{0E590BE1-7A44-4094-8210-BD863DC6B5AF}" destId="{CE6FEF2F-2F76-41C7-98E9-99C4742918FB}" srcOrd="0" destOrd="0" presId="urn:microsoft.com/office/officeart/2005/8/layout/vList2"/>
    <dgm:cxn modelId="{BB2583E1-B8C6-44F3-84C0-2E7C76D1C230}" srcId="{0E590BE1-7A44-4094-8210-BD863DC6B5AF}" destId="{A355B50A-9FCF-4B06-BAE9-9DCA3FE3CB3D}" srcOrd="0" destOrd="0" parTransId="{644101C3-E281-41C0-B6AA-A9F1FCE0E467}" sibTransId="{6359769E-C3BC-4865-AE7A-F2558513D94D}"/>
    <dgm:cxn modelId="{9A9E1305-1697-4587-8078-B45069C1D53B}" type="presParOf" srcId="{CE6FEF2F-2F76-41C7-98E9-99C4742918FB}" destId="{EB668AB1-5E19-4EDD-A8C5-18CB63456594}" srcOrd="0" destOrd="0" presId="urn:microsoft.com/office/officeart/2005/8/layout/vList2"/>
    <dgm:cxn modelId="{A1DD5712-5484-4219-814A-09DE14F3FDE8}" type="presParOf" srcId="{CE6FEF2F-2F76-41C7-98E9-99C4742918FB}" destId="{C1062ACA-C3FB-4AA0-8DC3-B4F082EB6D7F}" srcOrd="1" destOrd="0" presId="urn:microsoft.com/office/officeart/2005/8/layout/vList2"/>
    <dgm:cxn modelId="{E6ACF670-ADE3-4668-8BD1-FE2651EA7831}" type="presParOf" srcId="{CE6FEF2F-2F76-41C7-98E9-99C4742918FB}" destId="{1A649DFF-7386-491C-9812-03CEBA41046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0243A8-7B92-45BF-A7A9-83960AD474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4CB1C5-B753-4B81-9577-359819D76366}">
      <dgm:prSet/>
      <dgm:spPr/>
      <dgm:t>
        <a:bodyPr/>
        <a:lstStyle/>
        <a:p>
          <a:r>
            <a:rPr lang="en-AU"/>
            <a:t>Ages less than 0 and greater than 120 or so.</a:t>
          </a:r>
          <a:endParaRPr lang="en-US"/>
        </a:p>
      </dgm:t>
    </dgm:pt>
    <dgm:pt modelId="{755FAA76-1287-4675-B0B1-595DFB77B692}" type="parTrans" cxnId="{42135E86-E9D3-48DD-B63C-1FDE27BD233D}">
      <dgm:prSet/>
      <dgm:spPr/>
      <dgm:t>
        <a:bodyPr/>
        <a:lstStyle/>
        <a:p>
          <a:endParaRPr lang="en-US"/>
        </a:p>
      </dgm:t>
    </dgm:pt>
    <dgm:pt modelId="{B66B41F7-DE7D-4FCA-BFF8-816CA6765921}" type="sibTrans" cxnId="{42135E86-E9D3-48DD-B63C-1FDE27BD233D}">
      <dgm:prSet/>
      <dgm:spPr/>
      <dgm:t>
        <a:bodyPr/>
        <a:lstStyle/>
        <a:p>
          <a:endParaRPr lang="en-US"/>
        </a:p>
      </dgm:t>
    </dgm:pt>
    <dgm:pt modelId="{6E8D0035-F422-4FC9-A9C2-8B3F35A41DDE}">
      <dgm:prSet/>
      <dgm:spPr/>
      <dgm:t>
        <a:bodyPr/>
        <a:lstStyle/>
        <a:p>
          <a:r>
            <a:rPr lang="en-AU"/>
            <a:t>Month number less than 1 and greater than 12.</a:t>
          </a:r>
          <a:endParaRPr lang="en-US"/>
        </a:p>
      </dgm:t>
    </dgm:pt>
    <dgm:pt modelId="{888AF4EE-6CFF-4408-8C82-AF735164EE3E}" type="parTrans" cxnId="{8DFB1A55-3F4A-4C73-928B-C816451F989B}">
      <dgm:prSet/>
      <dgm:spPr/>
      <dgm:t>
        <a:bodyPr/>
        <a:lstStyle/>
        <a:p>
          <a:endParaRPr lang="en-US"/>
        </a:p>
      </dgm:t>
    </dgm:pt>
    <dgm:pt modelId="{E3190766-40AE-4A98-B225-BE35A91E78A8}" type="sibTrans" cxnId="{8DFB1A55-3F4A-4C73-928B-C816451F989B}">
      <dgm:prSet/>
      <dgm:spPr/>
      <dgm:t>
        <a:bodyPr/>
        <a:lstStyle/>
        <a:p>
          <a:endParaRPr lang="en-US"/>
        </a:p>
      </dgm:t>
    </dgm:pt>
    <dgm:pt modelId="{2CE4C076-E2E1-4666-BD06-5C4F292A3152}">
      <dgm:prSet/>
      <dgm:spPr/>
      <dgm:t>
        <a:bodyPr/>
        <a:lstStyle/>
        <a:p>
          <a:r>
            <a:rPr lang="en-AU"/>
            <a:t>Dates on transactions earlier than the time the business started.</a:t>
          </a:r>
          <a:endParaRPr lang="en-US"/>
        </a:p>
      </dgm:t>
    </dgm:pt>
    <dgm:pt modelId="{EA06D595-52E9-4415-96FF-DEDFB4F7E364}" type="parTrans" cxnId="{A476EA34-53CD-4687-924C-A4C1475BC55F}">
      <dgm:prSet/>
      <dgm:spPr/>
      <dgm:t>
        <a:bodyPr/>
        <a:lstStyle/>
        <a:p>
          <a:endParaRPr lang="en-US"/>
        </a:p>
      </dgm:t>
    </dgm:pt>
    <dgm:pt modelId="{D1E9E1DB-1781-4F6B-89FA-D52DE539DD3C}" type="sibTrans" cxnId="{A476EA34-53CD-4687-924C-A4C1475BC55F}">
      <dgm:prSet/>
      <dgm:spPr/>
      <dgm:t>
        <a:bodyPr/>
        <a:lstStyle/>
        <a:p>
          <a:endParaRPr lang="en-US"/>
        </a:p>
      </dgm:t>
    </dgm:pt>
    <dgm:pt modelId="{25423EE8-ACA2-4AE2-8BF4-483A85ADD8DF}">
      <dgm:prSet/>
      <dgm:spPr/>
      <dgm:t>
        <a:bodyPr/>
        <a:lstStyle/>
        <a:p>
          <a:r>
            <a:rPr lang="en-AU"/>
            <a:t>Codes like postal codes or zip codes that are outside the range of defined values.</a:t>
          </a:r>
          <a:endParaRPr lang="en-US"/>
        </a:p>
      </dgm:t>
    </dgm:pt>
    <dgm:pt modelId="{E7B464B6-C125-4E1D-9244-266B35DC737D}" type="parTrans" cxnId="{8A217677-7B03-4E12-AD35-3EF481513664}">
      <dgm:prSet/>
      <dgm:spPr/>
      <dgm:t>
        <a:bodyPr/>
        <a:lstStyle/>
        <a:p>
          <a:endParaRPr lang="en-US"/>
        </a:p>
      </dgm:t>
    </dgm:pt>
    <dgm:pt modelId="{154765B1-30DC-4E45-AF7A-77D1C2B0951B}" type="sibTrans" cxnId="{8A217677-7B03-4E12-AD35-3EF481513664}">
      <dgm:prSet/>
      <dgm:spPr/>
      <dgm:t>
        <a:bodyPr/>
        <a:lstStyle/>
        <a:p>
          <a:endParaRPr lang="en-US"/>
        </a:p>
      </dgm:t>
    </dgm:pt>
    <dgm:pt modelId="{29796A33-61D1-4712-B841-4CC135CD8884}" type="pres">
      <dgm:prSet presAssocID="{E20243A8-7B92-45BF-A7A9-83960AD4744C}" presName="linear" presStyleCnt="0">
        <dgm:presLayoutVars>
          <dgm:animLvl val="lvl"/>
          <dgm:resizeHandles val="exact"/>
        </dgm:presLayoutVars>
      </dgm:prSet>
      <dgm:spPr/>
    </dgm:pt>
    <dgm:pt modelId="{C4749A31-9D1F-4BF0-8898-EEA40BD51A76}" type="pres">
      <dgm:prSet presAssocID="{8A4CB1C5-B753-4B81-9577-359819D763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15E96C-D07E-4FEC-8DBD-F14E5126BF4A}" type="pres">
      <dgm:prSet presAssocID="{B66B41F7-DE7D-4FCA-BFF8-816CA6765921}" presName="spacer" presStyleCnt="0"/>
      <dgm:spPr/>
    </dgm:pt>
    <dgm:pt modelId="{01772E45-1648-4036-AE32-F23EFB16662A}" type="pres">
      <dgm:prSet presAssocID="{6E8D0035-F422-4FC9-A9C2-8B3F35A41D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A5A55F-7956-4DE8-9BB4-9D5BA1A0BF59}" type="pres">
      <dgm:prSet presAssocID="{E3190766-40AE-4A98-B225-BE35A91E78A8}" presName="spacer" presStyleCnt="0"/>
      <dgm:spPr/>
    </dgm:pt>
    <dgm:pt modelId="{C04FCFC8-1C97-442A-AFB9-FC61684931FF}" type="pres">
      <dgm:prSet presAssocID="{2CE4C076-E2E1-4666-BD06-5C4F292A31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A11CDE-C125-4972-9EF1-B28C655F6186}" type="pres">
      <dgm:prSet presAssocID="{D1E9E1DB-1781-4F6B-89FA-D52DE539DD3C}" presName="spacer" presStyleCnt="0"/>
      <dgm:spPr/>
    </dgm:pt>
    <dgm:pt modelId="{06050157-89CA-42A0-A506-5D268D134356}" type="pres">
      <dgm:prSet presAssocID="{25423EE8-ACA2-4AE2-8BF4-483A85ADD8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75321B-386B-4087-BFB9-0E33F6A134FA}" type="presOf" srcId="{6E8D0035-F422-4FC9-A9C2-8B3F35A41DDE}" destId="{01772E45-1648-4036-AE32-F23EFB16662A}" srcOrd="0" destOrd="0" presId="urn:microsoft.com/office/officeart/2005/8/layout/vList2"/>
    <dgm:cxn modelId="{A476EA34-53CD-4687-924C-A4C1475BC55F}" srcId="{E20243A8-7B92-45BF-A7A9-83960AD4744C}" destId="{2CE4C076-E2E1-4666-BD06-5C4F292A3152}" srcOrd="2" destOrd="0" parTransId="{EA06D595-52E9-4415-96FF-DEDFB4F7E364}" sibTransId="{D1E9E1DB-1781-4F6B-89FA-D52DE539DD3C}"/>
    <dgm:cxn modelId="{680EFB4B-5758-4B3C-AB9A-0BF46B2A18A7}" type="presOf" srcId="{25423EE8-ACA2-4AE2-8BF4-483A85ADD8DF}" destId="{06050157-89CA-42A0-A506-5D268D134356}" srcOrd="0" destOrd="0" presId="urn:microsoft.com/office/officeart/2005/8/layout/vList2"/>
    <dgm:cxn modelId="{8DFB1A55-3F4A-4C73-928B-C816451F989B}" srcId="{E20243A8-7B92-45BF-A7A9-83960AD4744C}" destId="{6E8D0035-F422-4FC9-A9C2-8B3F35A41DDE}" srcOrd="1" destOrd="0" parTransId="{888AF4EE-6CFF-4408-8C82-AF735164EE3E}" sibTransId="{E3190766-40AE-4A98-B225-BE35A91E78A8}"/>
    <dgm:cxn modelId="{8A217677-7B03-4E12-AD35-3EF481513664}" srcId="{E20243A8-7B92-45BF-A7A9-83960AD4744C}" destId="{25423EE8-ACA2-4AE2-8BF4-483A85ADD8DF}" srcOrd="3" destOrd="0" parTransId="{E7B464B6-C125-4E1D-9244-266B35DC737D}" sibTransId="{154765B1-30DC-4E45-AF7A-77D1C2B0951B}"/>
    <dgm:cxn modelId="{42135E86-E9D3-48DD-B63C-1FDE27BD233D}" srcId="{E20243A8-7B92-45BF-A7A9-83960AD4744C}" destId="{8A4CB1C5-B753-4B81-9577-359819D76366}" srcOrd="0" destOrd="0" parTransId="{755FAA76-1287-4675-B0B1-595DFB77B692}" sibTransId="{B66B41F7-DE7D-4FCA-BFF8-816CA6765921}"/>
    <dgm:cxn modelId="{10E6F988-95A7-4904-97C5-310A5ACA5F07}" type="presOf" srcId="{E20243A8-7B92-45BF-A7A9-83960AD4744C}" destId="{29796A33-61D1-4712-B841-4CC135CD8884}" srcOrd="0" destOrd="0" presId="urn:microsoft.com/office/officeart/2005/8/layout/vList2"/>
    <dgm:cxn modelId="{3C63F393-0D90-46EE-B75D-768B4120CB2E}" type="presOf" srcId="{8A4CB1C5-B753-4B81-9577-359819D76366}" destId="{C4749A31-9D1F-4BF0-8898-EEA40BD51A76}" srcOrd="0" destOrd="0" presId="urn:microsoft.com/office/officeart/2005/8/layout/vList2"/>
    <dgm:cxn modelId="{1059BBEA-CE85-43FB-BEAC-E347378B1B22}" type="presOf" srcId="{2CE4C076-E2E1-4666-BD06-5C4F292A3152}" destId="{C04FCFC8-1C97-442A-AFB9-FC61684931FF}" srcOrd="0" destOrd="0" presId="urn:microsoft.com/office/officeart/2005/8/layout/vList2"/>
    <dgm:cxn modelId="{3642C7BC-BCAF-427A-BAED-BCCDB96E7D63}" type="presParOf" srcId="{29796A33-61D1-4712-B841-4CC135CD8884}" destId="{C4749A31-9D1F-4BF0-8898-EEA40BD51A76}" srcOrd="0" destOrd="0" presId="urn:microsoft.com/office/officeart/2005/8/layout/vList2"/>
    <dgm:cxn modelId="{8653D62A-6F6A-4AF8-94AB-F132F88B0536}" type="presParOf" srcId="{29796A33-61D1-4712-B841-4CC135CD8884}" destId="{CA15E96C-D07E-4FEC-8DBD-F14E5126BF4A}" srcOrd="1" destOrd="0" presId="urn:microsoft.com/office/officeart/2005/8/layout/vList2"/>
    <dgm:cxn modelId="{CD7F317F-ADD5-4151-A3A0-835235E0A0FC}" type="presParOf" srcId="{29796A33-61D1-4712-B841-4CC135CD8884}" destId="{01772E45-1648-4036-AE32-F23EFB16662A}" srcOrd="2" destOrd="0" presId="urn:microsoft.com/office/officeart/2005/8/layout/vList2"/>
    <dgm:cxn modelId="{ACD2A0FC-65E1-4C71-AF57-5AFD8AED89F3}" type="presParOf" srcId="{29796A33-61D1-4712-B841-4CC135CD8884}" destId="{78A5A55F-7956-4DE8-9BB4-9D5BA1A0BF59}" srcOrd="3" destOrd="0" presId="urn:microsoft.com/office/officeart/2005/8/layout/vList2"/>
    <dgm:cxn modelId="{142BD356-B423-46B0-A95E-7D1D20454088}" type="presParOf" srcId="{29796A33-61D1-4712-B841-4CC135CD8884}" destId="{C04FCFC8-1C97-442A-AFB9-FC61684931FF}" srcOrd="4" destOrd="0" presId="urn:microsoft.com/office/officeart/2005/8/layout/vList2"/>
    <dgm:cxn modelId="{30DB1B0D-692C-4170-8563-F859C6C0222D}" type="presParOf" srcId="{29796A33-61D1-4712-B841-4CC135CD8884}" destId="{33A11CDE-C125-4972-9EF1-B28C655F6186}" srcOrd="5" destOrd="0" presId="urn:microsoft.com/office/officeart/2005/8/layout/vList2"/>
    <dgm:cxn modelId="{F489E6CF-4E1A-4446-AB1F-580C25916863}" type="presParOf" srcId="{29796A33-61D1-4712-B841-4CC135CD8884}" destId="{06050157-89CA-42A0-A506-5D268D1343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1C5AE2-6D8E-4B9D-A99E-52897136812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1833A6-3D2D-4EA6-90F3-81DD59B45D68}">
      <dgm:prSet/>
      <dgm:spPr/>
      <dgm:t>
        <a:bodyPr/>
        <a:lstStyle/>
        <a:p>
          <a:r>
            <a:rPr lang="en-AU"/>
            <a:t>Names or descriptions that are truncated.</a:t>
          </a:r>
          <a:endParaRPr lang="en-US"/>
        </a:p>
      </dgm:t>
    </dgm:pt>
    <dgm:pt modelId="{10B5D7A8-3916-4E83-8D88-0591211E5254}" type="parTrans" cxnId="{4D0E2309-6987-4085-A469-7A6C9B97C7B8}">
      <dgm:prSet/>
      <dgm:spPr/>
      <dgm:t>
        <a:bodyPr/>
        <a:lstStyle/>
        <a:p>
          <a:endParaRPr lang="en-US"/>
        </a:p>
      </dgm:t>
    </dgm:pt>
    <dgm:pt modelId="{BBF53B30-1F2E-43FE-91C3-9DFD9CC88B9A}" type="sibTrans" cxnId="{4D0E2309-6987-4085-A469-7A6C9B97C7B8}">
      <dgm:prSet/>
      <dgm:spPr/>
      <dgm:t>
        <a:bodyPr/>
        <a:lstStyle/>
        <a:p>
          <a:endParaRPr lang="en-US"/>
        </a:p>
      </dgm:t>
    </dgm:pt>
    <dgm:pt modelId="{E9923197-C5C9-4187-921A-568282C1FA32}">
      <dgm:prSet/>
      <dgm:spPr/>
      <dgm:t>
        <a:bodyPr/>
        <a:lstStyle/>
        <a:p>
          <a:r>
            <a:rPr lang="en-AU"/>
            <a:t>Dates formatted with invalid characters.</a:t>
          </a:r>
          <a:endParaRPr lang="en-US"/>
        </a:p>
      </dgm:t>
    </dgm:pt>
    <dgm:pt modelId="{EF26A687-22C6-48DF-9FBA-76F7875E0412}" type="parTrans" cxnId="{12DC730D-E873-44A0-BE57-712267C13050}">
      <dgm:prSet/>
      <dgm:spPr/>
      <dgm:t>
        <a:bodyPr/>
        <a:lstStyle/>
        <a:p>
          <a:endParaRPr lang="en-US"/>
        </a:p>
      </dgm:t>
    </dgm:pt>
    <dgm:pt modelId="{615BAD8C-AAF0-443C-8F45-4588441815F2}" type="sibTrans" cxnId="{12DC730D-E873-44A0-BE57-712267C13050}">
      <dgm:prSet/>
      <dgm:spPr/>
      <dgm:t>
        <a:bodyPr/>
        <a:lstStyle/>
        <a:p>
          <a:endParaRPr lang="en-US"/>
        </a:p>
      </dgm:t>
    </dgm:pt>
    <dgm:pt modelId="{7B762A45-AB71-4CAA-A09F-5C05C7624B90}">
      <dgm:prSet/>
      <dgm:spPr/>
      <dgm:t>
        <a:bodyPr/>
        <a:lstStyle/>
        <a:p>
          <a:r>
            <a:rPr lang="en-AU"/>
            <a:t>Free from text values that have no spaces between words.</a:t>
          </a:r>
          <a:endParaRPr lang="en-US"/>
        </a:p>
      </dgm:t>
    </dgm:pt>
    <dgm:pt modelId="{9EF84E65-D4B1-46BA-83D3-F38C5E34B15C}" type="parTrans" cxnId="{C0DF2435-66AC-4882-9856-33F70C169984}">
      <dgm:prSet/>
      <dgm:spPr/>
      <dgm:t>
        <a:bodyPr/>
        <a:lstStyle/>
        <a:p>
          <a:endParaRPr lang="en-US"/>
        </a:p>
      </dgm:t>
    </dgm:pt>
    <dgm:pt modelId="{72CE0568-E8E3-4D84-BCE3-3DD71D2982C6}" type="sibTrans" cxnId="{C0DF2435-66AC-4882-9856-33F70C169984}">
      <dgm:prSet/>
      <dgm:spPr/>
      <dgm:t>
        <a:bodyPr/>
        <a:lstStyle/>
        <a:p>
          <a:endParaRPr lang="en-US"/>
        </a:p>
      </dgm:t>
    </dgm:pt>
    <dgm:pt modelId="{4A2610FA-312F-4FB6-9AE7-7DDA625264D1}" type="pres">
      <dgm:prSet presAssocID="{3C1C5AE2-6D8E-4B9D-A99E-528971368120}" presName="linear" presStyleCnt="0">
        <dgm:presLayoutVars>
          <dgm:animLvl val="lvl"/>
          <dgm:resizeHandles val="exact"/>
        </dgm:presLayoutVars>
      </dgm:prSet>
      <dgm:spPr/>
    </dgm:pt>
    <dgm:pt modelId="{E78D54E8-FF24-466B-B885-016BE0BB7DA3}" type="pres">
      <dgm:prSet presAssocID="{8E1833A6-3D2D-4EA6-90F3-81DD59B45D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6F6741-E827-420A-B083-2983C8F2BFEE}" type="pres">
      <dgm:prSet presAssocID="{BBF53B30-1F2E-43FE-91C3-9DFD9CC88B9A}" presName="spacer" presStyleCnt="0"/>
      <dgm:spPr/>
    </dgm:pt>
    <dgm:pt modelId="{D028CF8E-66D0-4673-B110-615D5833E09D}" type="pres">
      <dgm:prSet presAssocID="{E9923197-C5C9-4187-921A-568282C1FA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888D39-9910-4866-BDA5-2E97056B114F}" type="pres">
      <dgm:prSet presAssocID="{615BAD8C-AAF0-443C-8F45-4588441815F2}" presName="spacer" presStyleCnt="0"/>
      <dgm:spPr/>
    </dgm:pt>
    <dgm:pt modelId="{0AF0C6D7-0AE5-45F1-B443-1A6881B0D650}" type="pres">
      <dgm:prSet presAssocID="{7B762A45-AB71-4CAA-A09F-5C05C7624B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0E2309-6987-4085-A469-7A6C9B97C7B8}" srcId="{3C1C5AE2-6D8E-4B9D-A99E-528971368120}" destId="{8E1833A6-3D2D-4EA6-90F3-81DD59B45D68}" srcOrd="0" destOrd="0" parTransId="{10B5D7A8-3916-4E83-8D88-0591211E5254}" sibTransId="{BBF53B30-1F2E-43FE-91C3-9DFD9CC88B9A}"/>
    <dgm:cxn modelId="{12DC730D-E873-44A0-BE57-712267C13050}" srcId="{3C1C5AE2-6D8E-4B9D-A99E-528971368120}" destId="{E9923197-C5C9-4187-921A-568282C1FA32}" srcOrd="1" destOrd="0" parTransId="{EF26A687-22C6-48DF-9FBA-76F7875E0412}" sibTransId="{615BAD8C-AAF0-443C-8F45-4588441815F2}"/>
    <dgm:cxn modelId="{C0DF2435-66AC-4882-9856-33F70C169984}" srcId="{3C1C5AE2-6D8E-4B9D-A99E-528971368120}" destId="{7B762A45-AB71-4CAA-A09F-5C05C7624B90}" srcOrd="2" destOrd="0" parTransId="{9EF84E65-D4B1-46BA-83D3-F38C5E34B15C}" sibTransId="{72CE0568-E8E3-4D84-BCE3-3DD71D2982C6}"/>
    <dgm:cxn modelId="{9F24BB3D-E655-4AA7-AAEB-F0A17BBA1552}" type="presOf" srcId="{3C1C5AE2-6D8E-4B9D-A99E-528971368120}" destId="{4A2610FA-312F-4FB6-9AE7-7DDA625264D1}" srcOrd="0" destOrd="0" presId="urn:microsoft.com/office/officeart/2005/8/layout/vList2"/>
    <dgm:cxn modelId="{1B77037C-6571-4FEE-8A56-538A100AE6AA}" type="presOf" srcId="{8E1833A6-3D2D-4EA6-90F3-81DD59B45D68}" destId="{E78D54E8-FF24-466B-B885-016BE0BB7DA3}" srcOrd="0" destOrd="0" presId="urn:microsoft.com/office/officeart/2005/8/layout/vList2"/>
    <dgm:cxn modelId="{B2C9F391-FF56-4656-8EAA-E337EBF8B0A8}" type="presOf" srcId="{E9923197-C5C9-4187-921A-568282C1FA32}" destId="{D028CF8E-66D0-4673-B110-615D5833E09D}" srcOrd="0" destOrd="0" presId="urn:microsoft.com/office/officeart/2005/8/layout/vList2"/>
    <dgm:cxn modelId="{BAE83AF2-4363-44EE-8940-0597DE59C673}" type="presOf" srcId="{7B762A45-AB71-4CAA-A09F-5C05C7624B90}" destId="{0AF0C6D7-0AE5-45F1-B443-1A6881B0D650}" srcOrd="0" destOrd="0" presId="urn:microsoft.com/office/officeart/2005/8/layout/vList2"/>
    <dgm:cxn modelId="{AD14D030-516A-4ADF-80DA-4C87DFA70D5B}" type="presParOf" srcId="{4A2610FA-312F-4FB6-9AE7-7DDA625264D1}" destId="{E78D54E8-FF24-466B-B885-016BE0BB7DA3}" srcOrd="0" destOrd="0" presId="urn:microsoft.com/office/officeart/2005/8/layout/vList2"/>
    <dgm:cxn modelId="{8FEEF673-5B4B-4005-B985-6B132E6B4C5A}" type="presParOf" srcId="{4A2610FA-312F-4FB6-9AE7-7DDA625264D1}" destId="{A76F6741-E827-420A-B083-2983C8F2BFEE}" srcOrd="1" destOrd="0" presId="urn:microsoft.com/office/officeart/2005/8/layout/vList2"/>
    <dgm:cxn modelId="{D20DE1E2-4AA1-442C-9FAD-62BEA4C7BDF9}" type="presParOf" srcId="{4A2610FA-312F-4FB6-9AE7-7DDA625264D1}" destId="{D028CF8E-66D0-4673-B110-615D5833E09D}" srcOrd="2" destOrd="0" presId="urn:microsoft.com/office/officeart/2005/8/layout/vList2"/>
    <dgm:cxn modelId="{BE508482-3112-44A4-9B38-1EE514F7BC97}" type="presParOf" srcId="{4A2610FA-312F-4FB6-9AE7-7DDA625264D1}" destId="{FE888D39-9910-4866-BDA5-2E97056B114F}" srcOrd="3" destOrd="0" presId="urn:microsoft.com/office/officeart/2005/8/layout/vList2"/>
    <dgm:cxn modelId="{FD0D4FB3-9559-42D5-BDD3-F232298D44E9}" type="presParOf" srcId="{4A2610FA-312F-4FB6-9AE7-7DDA625264D1}" destId="{0AF0C6D7-0AE5-45F1-B443-1A6881B0D6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B4B28-3A70-4770-B091-E8E5FBB202B1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912BB-D5E2-44EB-AB04-76A49347AEE2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Queries</a:t>
          </a:r>
        </a:p>
      </dsp:txBody>
      <dsp:txXfrm>
        <a:off x="405549" y="84314"/>
        <a:ext cx="4709310" cy="1118792"/>
      </dsp:txXfrm>
    </dsp:sp>
    <dsp:sp modelId="{50E17391-142A-4B06-96AE-301C849D7A2C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A2E55-7FCA-416D-9EDB-91DC8A04418F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Statistics</a:t>
          </a:r>
        </a:p>
      </dsp:txBody>
      <dsp:txXfrm>
        <a:off x="405549" y="1989434"/>
        <a:ext cx="4709310" cy="1118792"/>
      </dsp:txXfrm>
    </dsp:sp>
    <dsp:sp modelId="{97E14278-066D-4A14-B57A-1C06AB37A6EA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84352-47C5-4AF3-9508-28778920D640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Visualizations</a:t>
          </a:r>
        </a:p>
      </dsp:txBody>
      <dsp:txXfrm>
        <a:off x="405549" y="3894554"/>
        <a:ext cx="4709310" cy="11187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65506-ABE7-4D95-98A8-D771CA6A4963}">
      <dsp:nvSpPr>
        <dsp:cNvPr id="0" name=""/>
        <dsp:cNvSpPr/>
      </dsp:nvSpPr>
      <dsp:spPr>
        <a:xfrm>
          <a:off x="0" y="813293"/>
          <a:ext cx="6263640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An order total is greater than a customer’s credit limit.</a:t>
          </a:r>
          <a:endParaRPr lang="en-US" sz="3100" kern="1200"/>
        </a:p>
      </dsp:txBody>
      <dsp:txXfrm>
        <a:off x="60199" y="873492"/>
        <a:ext cx="6143242" cy="1112781"/>
      </dsp:txXfrm>
    </dsp:sp>
    <dsp:sp modelId="{AE9CCA13-E22D-4399-814B-B7B407753F26}">
      <dsp:nvSpPr>
        <dsp:cNvPr id="0" name=""/>
        <dsp:cNvSpPr/>
      </dsp:nvSpPr>
      <dsp:spPr>
        <a:xfrm>
          <a:off x="0" y="2135754"/>
          <a:ext cx="6263640" cy="12331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The data an order is shipped is earlier than the date it was ordered.</a:t>
          </a:r>
          <a:endParaRPr lang="en-US" sz="3100" kern="1200"/>
        </a:p>
      </dsp:txBody>
      <dsp:txXfrm>
        <a:off x="60199" y="2195953"/>
        <a:ext cx="6143242" cy="1112781"/>
      </dsp:txXfrm>
    </dsp:sp>
    <dsp:sp modelId="{059BF064-ED94-4AF4-949F-475A6771E34D}">
      <dsp:nvSpPr>
        <dsp:cNvPr id="0" name=""/>
        <dsp:cNvSpPr/>
      </dsp:nvSpPr>
      <dsp:spPr>
        <a:xfrm>
          <a:off x="0" y="3458214"/>
          <a:ext cx="6263640" cy="12331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A product ID is an order refers to a product that is no longer available.</a:t>
          </a:r>
          <a:endParaRPr lang="en-US" sz="3100" kern="1200"/>
        </a:p>
      </dsp:txBody>
      <dsp:txXfrm>
        <a:off x="60199" y="3518413"/>
        <a:ext cx="6143242" cy="11127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5FDEE-41AB-4809-BE92-02A9F0E82C18}">
      <dsp:nvSpPr>
        <dsp:cNvPr id="0" name=""/>
        <dsp:cNvSpPr/>
      </dsp:nvSpPr>
      <dsp:spPr>
        <a:xfrm>
          <a:off x="0" y="690908"/>
          <a:ext cx="6263640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Order may have an order id </a:t>
          </a:r>
          <a:endParaRPr lang="en-US" sz="3300" kern="1200"/>
        </a:p>
      </dsp:txBody>
      <dsp:txXfrm>
        <a:off x="63994" y="754902"/>
        <a:ext cx="6135652" cy="1182942"/>
      </dsp:txXfrm>
    </dsp:sp>
    <dsp:sp modelId="{F8B515D2-F9FB-4715-809B-23F40EDEF760}">
      <dsp:nvSpPr>
        <dsp:cNvPr id="0" name=""/>
        <dsp:cNvSpPr/>
      </dsp:nvSpPr>
      <dsp:spPr>
        <a:xfrm>
          <a:off x="0" y="2096878"/>
          <a:ext cx="6263640" cy="13109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Order items are associated with an order.</a:t>
          </a:r>
          <a:endParaRPr lang="en-US" sz="3300" kern="1200"/>
        </a:p>
      </dsp:txBody>
      <dsp:txXfrm>
        <a:off x="63994" y="2160872"/>
        <a:ext cx="6135652" cy="1182942"/>
      </dsp:txXfrm>
    </dsp:sp>
    <dsp:sp modelId="{2580F87B-0D8B-4A82-9A59-6D23EFBCE900}">
      <dsp:nvSpPr>
        <dsp:cNvPr id="0" name=""/>
        <dsp:cNvSpPr/>
      </dsp:nvSpPr>
      <dsp:spPr>
        <a:xfrm>
          <a:off x="0" y="3502849"/>
          <a:ext cx="6263640" cy="13109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An order item has an order ID that does not exist in the order table.</a:t>
          </a:r>
          <a:endParaRPr lang="en-US" sz="3300" kern="1200"/>
        </a:p>
      </dsp:txBody>
      <dsp:txXfrm>
        <a:off x="63994" y="3566843"/>
        <a:ext cx="6135652" cy="1182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085ED-6A52-4D27-9F79-78DE4D0A1A37}">
      <dsp:nvSpPr>
        <dsp:cNvPr id="0" name=""/>
        <dsp:cNvSpPr/>
      </dsp:nvSpPr>
      <dsp:spPr>
        <a:xfrm>
          <a:off x="0" y="728243"/>
          <a:ext cx="6263640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/>
            <a:t>Two types</a:t>
          </a:r>
          <a:endParaRPr lang="en-US" sz="6500" kern="1200"/>
        </a:p>
      </dsp:txBody>
      <dsp:txXfrm>
        <a:off x="76105" y="804348"/>
        <a:ext cx="6111430" cy="1406815"/>
      </dsp:txXfrm>
    </dsp:sp>
    <dsp:sp modelId="{772CB617-D8FE-4624-BBEC-235F8F330C52}">
      <dsp:nvSpPr>
        <dsp:cNvPr id="0" name=""/>
        <dsp:cNvSpPr/>
      </dsp:nvSpPr>
      <dsp:spPr>
        <a:xfrm>
          <a:off x="0" y="2287269"/>
          <a:ext cx="6263640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5100" kern="1200"/>
            <a:t>Missing or invalid data.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5100" kern="1200"/>
            <a:t>Inconsistent data.</a:t>
          </a:r>
          <a:endParaRPr lang="en-US" sz="5100" kern="1200"/>
        </a:p>
      </dsp:txBody>
      <dsp:txXfrm>
        <a:off x="0" y="2287269"/>
        <a:ext cx="6263640" cy="24891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0BE6B-D422-4307-A41C-A0A2339013B6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010 through 027 are in Massachusetts.</a:t>
          </a:r>
          <a:endParaRPr lang="en-US" sz="4400" kern="1200"/>
        </a:p>
      </dsp:txBody>
      <dsp:txXfrm>
        <a:off x="85444" y="85587"/>
        <a:ext cx="6092752" cy="1579432"/>
      </dsp:txXfrm>
    </dsp:sp>
    <dsp:sp modelId="{364454C0-306C-45D5-948B-00B10867DE85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060 through 069 are in Connecticut.</a:t>
          </a:r>
          <a:endParaRPr lang="en-US" sz="4400" kern="1200"/>
        </a:p>
      </dsp:txBody>
      <dsp:txXfrm>
        <a:off x="85444" y="1962627"/>
        <a:ext cx="6092752" cy="1579432"/>
      </dsp:txXfrm>
    </dsp:sp>
    <dsp:sp modelId="{EB40508B-23B7-4550-8167-74EA3D73D06D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070 through 089 are in New Jersey.</a:t>
          </a:r>
          <a:endParaRPr lang="en-US" sz="4400" kern="1200"/>
        </a:p>
      </dsp:txBody>
      <dsp:txXfrm>
        <a:off x="85444" y="3839668"/>
        <a:ext cx="6092752" cy="15794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44AF-D9B2-42A9-B299-3DCDDD281BD6}">
      <dsp:nvSpPr>
        <dsp:cNvPr id="0" name=""/>
        <dsp:cNvSpPr/>
      </dsp:nvSpPr>
      <dsp:spPr>
        <a:xfrm>
          <a:off x="0" y="9144"/>
          <a:ext cx="6263640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to make sure no enrollees in an insurance plan have enrollment date earlier than the date the plan was created.</a:t>
          </a:r>
        </a:p>
      </dsp:txBody>
      <dsp:txXfrm>
        <a:off x="64425" y="73569"/>
        <a:ext cx="6134790" cy="1190909"/>
      </dsp:txXfrm>
    </dsp:sp>
    <dsp:sp modelId="{07E63C27-032E-405A-B565-57B3F7DDDB4A}">
      <dsp:nvSpPr>
        <dsp:cNvPr id="0" name=""/>
        <dsp:cNvSpPr/>
      </dsp:nvSpPr>
      <dsp:spPr>
        <a:xfrm>
          <a:off x="0" y="1398024"/>
          <a:ext cx="6263640" cy="131975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Employee start date cannot be earlier than the start date of the company.</a:t>
          </a:r>
        </a:p>
      </dsp:txBody>
      <dsp:txXfrm>
        <a:off x="64425" y="1462449"/>
        <a:ext cx="6134790" cy="1190909"/>
      </dsp:txXfrm>
    </dsp:sp>
    <dsp:sp modelId="{37FCC63E-2FBE-4DC0-BFEE-FFC4A2669936}">
      <dsp:nvSpPr>
        <dsp:cNvPr id="0" name=""/>
        <dsp:cNvSpPr/>
      </dsp:nvSpPr>
      <dsp:spPr>
        <a:xfrm>
          <a:off x="0" y="2786904"/>
          <a:ext cx="6263640" cy="131975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Charges to an account should not be greater than the credit limit on that account.</a:t>
          </a:r>
        </a:p>
      </dsp:txBody>
      <dsp:txXfrm>
        <a:off x="64425" y="2851329"/>
        <a:ext cx="6134790" cy="1190909"/>
      </dsp:txXfrm>
    </dsp:sp>
    <dsp:sp modelId="{01062C66-CCBF-44EC-BF89-4D511BBE14E8}">
      <dsp:nvSpPr>
        <dsp:cNvPr id="0" name=""/>
        <dsp:cNvSpPr/>
      </dsp:nvSpPr>
      <dsp:spPr>
        <a:xfrm>
          <a:off x="0" y="4175784"/>
          <a:ext cx="6263640" cy="1319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Checking a list of parts in a device – it should not contain parts that are not designed for that device.</a:t>
          </a:r>
        </a:p>
      </dsp:txBody>
      <dsp:txXfrm>
        <a:off x="64425" y="4240209"/>
        <a:ext cx="6134790" cy="11909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B9AE7-7872-4EBD-80B7-5B646ECBAB32}">
      <dsp:nvSpPr>
        <dsp:cNvPr id="0" name=""/>
        <dsp:cNvSpPr/>
      </dsp:nvSpPr>
      <dsp:spPr>
        <a:xfrm>
          <a:off x="0" y="408988"/>
          <a:ext cx="6263640" cy="15103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 0, if you want to assume missing values indicate a 0 value.</a:t>
          </a:r>
        </a:p>
      </dsp:txBody>
      <dsp:txXfrm>
        <a:off x="73731" y="482719"/>
        <a:ext cx="6116178" cy="1362934"/>
      </dsp:txXfrm>
    </dsp:sp>
    <dsp:sp modelId="{F0EF81D9-97BE-467F-BF0F-A645762F50A9}">
      <dsp:nvSpPr>
        <dsp:cNvPr id="0" name=""/>
        <dsp:cNvSpPr/>
      </dsp:nvSpPr>
      <dsp:spPr>
        <a:xfrm>
          <a:off x="0" y="1997145"/>
          <a:ext cx="6263640" cy="151039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 1, if you want 0 but may need to use the value in the denominator of a division operator or if you want a small number.</a:t>
          </a:r>
        </a:p>
      </dsp:txBody>
      <dsp:txXfrm>
        <a:off x="73731" y="2070876"/>
        <a:ext cx="6116178" cy="1362934"/>
      </dsp:txXfrm>
    </dsp:sp>
    <dsp:sp modelId="{EE9FD4C2-744D-4C9B-B857-7734BECB7478}">
      <dsp:nvSpPr>
        <dsp:cNvPr id="0" name=""/>
        <dsp:cNvSpPr/>
      </dsp:nvSpPr>
      <dsp:spPr>
        <a:xfrm>
          <a:off x="0" y="3585302"/>
          <a:ext cx="6263640" cy="151039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Average of all values in the columns.</a:t>
          </a:r>
        </a:p>
      </dsp:txBody>
      <dsp:txXfrm>
        <a:off x="73731" y="3659033"/>
        <a:ext cx="6116178" cy="13629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C664C-F7BE-4961-84DD-6B3566D0D1C2}">
      <dsp:nvSpPr>
        <dsp:cNvPr id="0" name=""/>
        <dsp:cNvSpPr/>
      </dsp:nvSpPr>
      <dsp:spPr>
        <a:xfrm>
          <a:off x="0" y="10122"/>
          <a:ext cx="6263640" cy="26975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Group rows by some criteria and average a value using nearby rows.</a:t>
          </a:r>
        </a:p>
      </dsp:txBody>
      <dsp:txXfrm>
        <a:off x="131685" y="141807"/>
        <a:ext cx="6000270" cy="2434211"/>
      </dsp:txXfrm>
    </dsp:sp>
    <dsp:sp modelId="{4D8D4887-05F7-45D6-BABD-CEFE03B64140}">
      <dsp:nvSpPr>
        <dsp:cNvPr id="0" name=""/>
        <dsp:cNvSpPr/>
      </dsp:nvSpPr>
      <dsp:spPr>
        <a:xfrm>
          <a:off x="0" y="2796983"/>
          <a:ext cx="6263640" cy="269758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Sort the rows by some order so that similar rows are next to each other, and then copy the value of the missing column from the row before or after </a:t>
          </a:r>
        </a:p>
      </dsp:txBody>
      <dsp:txXfrm>
        <a:off x="131685" y="2928668"/>
        <a:ext cx="6000270" cy="24342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ADB0F-18B5-4130-85B3-A65E6922E100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Calculate the mean of a column.</a:t>
          </a:r>
        </a:p>
      </dsp:txBody>
      <dsp:txXfrm>
        <a:off x="50420" y="70868"/>
        <a:ext cx="6162800" cy="932014"/>
      </dsp:txXfrm>
    </dsp:sp>
    <dsp:sp modelId="{A9CFE0EC-2B0C-432A-9A12-9DDA06919C61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Calculate the standard deviation.</a:t>
          </a:r>
        </a:p>
      </dsp:txBody>
      <dsp:txXfrm>
        <a:off x="50420" y="1178602"/>
        <a:ext cx="6162800" cy="932014"/>
      </dsp:txXfrm>
    </dsp:sp>
    <dsp:sp modelId="{457D1909-19DD-4467-AC83-BE13494B8F4C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 an upper threshold equal to the mean + (3*stddev)</a:t>
          </a:r>
        </a:p>
      </dsp:txBody>
      <dsp:txXfrm>
        <a:off x="50420" y="2286336"/>
        <a:ext cx="6162800" cy="932014"/>
      </dsp:txXfrm>
    </dsp:sp>
    <dsp:sp modelId="{FC52943D-57B6-4749-B93B-2A211B802222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Set a lower threshold equal to the mean – (3*stddev)</a:t>
          </a:r>
        </a:p>
      </dsp:txBody>
      <dsp:txXfrm>
        <a:off x="50420" y="3394071"/>
        <a:ext cx="6162800" cy="932014"/>
      </dsp:txXfrm>
    </dsp:sp>
    <dsp:sp modelId="{AA3EB6AA-FC4B-429B-A4B1-52763298E68F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Any values greater than the upper bound or less than lower bound may be outliers.</a:t>
          </a:r>
        </a:p>
      </dsp:txBody>
      <dsp:txXfrm>
        <a:off x="50420" y="4501805"/>
        <a:ext cx="616280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2875C-1F04-4A19-AB51-C3D39C57BE30}">
      <dsp:nvSpPr>
        <dsp:cNvPr id="0" name=""/>
        <dsp:cNvSpPr/>
      </dsp:nvSpPr>
      <dsp:spPr>
        <a:xfrm>
          <a:off x="0" y="27323"/>
          <a:ext cx="6263640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Descriptive statistics.</a:t>
          </a:r>
        </a:p>
      </dsp:txBody>
      <dsp:txXfrm>
        <a:off x="126223" y="153546"/>
        <a:ext cx="6011194" cy="2333254"/>
      </dsp:txXfrm>
    </dsp:sp>
    <dsp:sp modelId="{F08122BE-7924-4AE3-9B4A-EE8DA477FDFB}">
      <dsp:nvSpPr>
        <dsp:cNvPr id="0" name=""/>
        <dsp:cNvSpPr/>
      </dsp:nvSpPr>
      <dsp:spPr>
        <a:xfrm>
          <a:off x="0" y="2800223"/>
          <a:ext cx="6263640" cy="2585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Hypothesis testing.</a:t>
          </a:r>
        </a:p>
      </dsp:txBody>
      <dsp:txXfrm>
        <a:off x="126223" y="2926446"/>
        <a:ext cx="6011194" cy="2333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7AF8B-0B97-415F-9CCD-F233F4BB24F0}">
      <dsp:nvSpPr>
        <dsp:cNvPr id="0" name=""/>
        <dsp:cNvSpPr/>
      </dsp:nvSpPr>
      <dsp:spPr>
        <a:xfrm>
          <a:off x="0" y="60308"/>
          <a:ext cx="6263640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Customers in southeastern states make more purchases than customers in the northern states.</a:t>
          </a:r>
        </a:p>
      </dsp:txBody>
      <dsp:txXfrm>
        <a:off x="83216" y="143524"/>
        <a:ext cx="6097208" cy="1538258"/>
      </dsp:txXfrm>
    </dsp:sp>
    <dsp:sp modelId="{D64D02EA-23C3-45C0-B74D-0B0DEA842D8D}">
      <dsp:nvSpPr>
        <dsp:cNvPr id="0" name=""/>
        <dsp:cNvSpPr/>
      </dsp:nvSpPr>
      <dsp:spPr>
        <a:xfrm>
          <a:off x="0" y="1854278"/>
          <a:ext cx="6263640" cy="17046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Customers over the age of 40 spend more per year than customers under the age of 30.</a:t>
          </a:r>
        </a:p>
      </dsp:txBody>
      <dsp:txXfrm>
        <a:off x="83216" y="1937494"/>
        <a:ext cx="6097208" cy="1538258"/>
      </dsp:txXfrm>
    </dsp:sp>
    <dsp:sp modelId="{75F35BDC-E57F-419E-A220-CA261FDF28F2}">
      <dsp:nvSpPr>
        <dsp:cNvPr id="0" name=""/>
        <dsp:cNvSpPr/>
      </dsp:nvSpPr>
      <dsp:spPr>
        <a:xfrm>
          <a:off x="0" y="3648249"/>
          <a:ext cx="6263640" cy="1704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Customers are more likely to click on an ad that includes images than on adds that are all text.</a:t>
          </a:r>
        </a:p>
      </dsp:txBody>
      <dsp:txXfrm>
        <a:off x="83216" y="3731465"/>
        <a:ext cx="6097208" cy="1538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2404D-CF0A-4853-85DF-DEC313C8B02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02CAE-6165-4F4C-BCAE-8599278621B6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Customer ID</a:t>
          </a:r>
        </a:p>
      </dsp:txBody>
      <dsp:txXfrm>
        <a:off x="0" y="0"/>
        <a:ext cx="6900512" cy="692017"/>
      </dsp:txXfrm>
    </dsp:sp>
    <dsp:sp modelId="{CB3D3C88-9414-4F6F-8B20-DB75ABC65DB2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C616C-B48C-4678-8254-10DD2948FEF9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Customer name</a:t>
          </a:r>
        </a:p>
      </dsp:txBody>
      <dsp:txXfrm>
        <a:off x="0" y="692017"/>
        <a:ext cx="6900512" cy="692017"/>
      </dsp:txXfrm>
    </dsp:sp>
    <dsp:sp modelId="{A0DD262F-3C14-47DB-A72D-A274B6762E8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B53C-10C6-44EF-A6A2-B4E463987410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Customer address</a:t>
          </a:r>
        </a:p>
      </dsp:txBody>
      <dsp:txXfrm>
        <a:off x="0" y="1384035"/>
        <a:ext cx="6900512" cy="692017"/>
      </dsp:txXfrm>
    </dsp:sp>
    <dsp:sp modelId="{8D11C81E-5F78-4D20-BC64-6708764654E0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67DCD-16BC-467B-89C0-68E45AC7B0FB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Customer city</a:t>
          </a:r>
        </a:p>
      </dsp:txBody>
      <dsp:txXfrm>
        <a:off x="0" y="2076052"/>
        <a:ext cx="6900512" cy="692017"/>
      </dsp:txXfrm>
    </dsp:sp>
    <dsp:sp modelId="{568F678B-151C-46D3-9D18-EC70F88594F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944FE-C992-4E5C-BFFD-4FAEBD4FD7D7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Customer age</a:t>
          </a:r>
        </a:p>
      </dsp:txBody>
      <dsp:txXfrm>
        <a:off x="0" y="2768070"/>
        <a:ext cx="6900512" cy="692017"/>
      </dsp:txXfrm>
    </dsp:sp>
    <dsp:sp modelId="{30451972-1FE3-4B1C-852D-23EA761AC79F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10DE2-563A-4307-8D1C-00CD29FE87F0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Customer state</a:t>
          </a:r>
        </a:p>
      </dsp:txBody>
      <dsp:txXfrm>
        <a:off x="0" y="3460088"/>
        <a:ext cx="6900512" cy="692017"/>
      </dsp:txXfrm>
    </dsp:sp>
    <dsp:sp modelId="{E70BA3CF-3630-44DC-A241-2935BE3D916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26707-E98F-4199-A892-9E73E90BB34F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of purchases this year.</a:t>
          </a:r>
        </a:p>
      </dsp:txBody>
      <dsp:txXfrm>
        <a:off x="0" y="4152105"/>
        <a:ext cx="6900512" cy="692017"/>
      </dsp:txXfrm>
    </dsp:sp>
    <dsp:sp modelId="{4D1DCF69-E2D4-4987-BDAE-BB962FBCF53E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55B2-B60F-4160-8BD6-EDD74F74005D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amount or value of purchases.</a:t>
          </a:r>
        </a:p>
      </dsp:txBody>
      <dsp:txXfrm>
        <a:off x="0" y="4844123"/>
        <a:ext cx="6900512" cy="69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28997-50B5-49EC-8E1E-2849BF2A3C9F}">
      <dsp:nvSpPr>
        <dsp:cNvPr id="0" name=""/>
        <dsp:cNvSpPr/>
      </dsp:nvSpPr>
      <dsp:spPr>
        <a:xfrm>
          <a:off x="0" y="61824"/>
          <a:ext cx="6263640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Average number of purchase of customer under 30: 12</a:t>
          </a:r>
          <a:endParaRPr lang="en-US" sz="3100" kern="1200"/>
        </a:p>
      </dsp:txBody>
      <dsp:txXfrm>
        <a:off x="84655" y="146479"/>
        <a:ext cx="6094330" cy="1564849"/>
      </dsp:txXfrm>
    </dsp:sp>
    <dsp:sp modelId="{639ACF55-3848-40E6-9FC9-8757C2647B45}">
      <dsp:nvSpPr>
        <dsp:cNvPr id="0" name=""/>
        <dsp:cNvSpPr/>
      </dsp:nvSpPr>
      <dsp:spPr>
        <a:xfrm>
          <a:off x="0" y="1885264"/>
          <a:ext cx="6263640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Average number of purchase of customer over 40: 27</a:t>
          </a:r>
          <a:endParaRPr lang="en-US" sz="3100" kern="1200"/>
        </a:p>
      </dsp:txBody>
      <dsp:txXfrm>
        <a:off x="84655" y="1969919"/>
        <a:ext cx="6094330" cy="1564849"/>
      </dsp:txXfrm>
    </dsp:sp>
    <dsp:sp modelId="{B6682A68-85E4-486A-BBE5-EAD78962D894}">
      <dsp:nvSpPr>
        <dsp:cNvPr id="0" name=""/>
        <dsp:cNvSpPr/>
      </dsp:nvSpPr>
      <dsp:spPr>
        <a:xfrm>
          <a:off x="0" y="3708703"/>
          <a:ext cx="6263640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We can do Z-test and test if the difference between two results statistically significant or not?</a:t>
          </a:r>
          <a:endParaRPr lang="en-US" sz="3100" kern="1200"/>
        </a:p>
      </dsp:txBody>
      <dsp:txXfrm>
        <a:off x="84655" y="3793358"/>
        <a:ext cx="6094330" cy="156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8265A-9E19-446B-B322-71F47FD9E817}">
      <dsp:nvSpPr>
        <dsp:cNvPr id="0" name=""/>
        <dsp:cNvSpPr/>
      </dsp:nvSpPr>
      <dsp:spPr>
        <a:xfrm>
          <a:off x="0" y="285443"/>
          <a:ext cx="6263640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000" kern="1200"/>
            <a:t>Common Problems</a:t>
          </a:r>
          <a:endParaRPr lang="en-US" sz="4000" kern="1200"/>
        </a:p>
      </dsp:txBody>
      <dsp:txXfrm>
        <a:off x="46834" y="332277"/>
        <a:ext cx="6169972" cy="865732"/>
      </dsp:txXfrm>
    </dsp:sp>
    <dsp:sp modelId="{C6B6A20E-783F-4100-B130-8DA37F17A7CC}">
      <dsp:nvSpPr>
        <dsp:cNvPr id="0" name=""/>
        <dsp:cNvSpPr/>
      </dsp:nvSpPr>
      <dsp:spPr>
        <a:xfrm>
          <a:off x="0" y="1244843"/>
          <a:ext cx="6263640" cy="397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100" kern="1200"/>
            <a:t>Missing values.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100" kern="1200"/>
            <a:t>Values outside of an expected range.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100" kern="1200"/>
            <a:t>Malformed value – Poorly formatted data.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100" kern="1200"/>
            <a:t>Values that violates business rule.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3100" kern="1200"/>
            <a:t>Inconsistent values across tables, such as customer IDs.</a:t>
          </a:r>
          <a:endParaRPr lang="en-US" sz="3100" kern="1200"/>
        </a:p>
      </dsp:txBody>
      <dsp:txXfrm>
        <a:off x="0" y="1244843"/>
        <a:ext cx="6263640" cy="3974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68AB1-5E19-4EDD-A8C5-18CB63456594}">
      <dsp:nvSpPr>
        <dsp:cNvPr id="0" name=""/>
        <dsp:cNvSpPr/>
      </dsp:nvSpPr>
      <dsp:spPr>
        <a:xfrm>
          <a:off x="0" y="495233"/>
          <a:ext cx="6263640" cy="22124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Source systems do not require values, in which case there is probably no easy way to find the missing data.</a:t>
          </a:r>
          <a:endParaRPr lang="en-US" sz="3100" kern="1200"/>
        </a:p>
      </dsp:txBody>
      <dsp:txXfrm>
        <a:off x="108004" y="603237"/>
        <a:ext cx="6047632" cy="1996462"/>
      </dsp:txXfrm>
    </dsp:sp>
    <dsp:sp modelId="{1A649DFF-7386-491C-9812-03CEBA410465}">
      <dsp:nvSpPr>
        <dsp:cNvPr id="0" name=""/>
        <dsp:cNvSpPr/>
      </dsp:nvSpPr>
      <dsp:spPr>
        <a:xfrm>
          <a:off x="0" y="2796983"/>
          <a:ext cx="6263640" cy="22124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/>
            <a:t>Errors occur when extracting data from the source system, in which case the problematic code could be corrected and rerun the program.</a:t>
          </a:r>
          <a:endParaRPr lang="en-US" sz="3100" kern="1200"/>
        </a:p>
      </dsp:txBody>
      <dsp:txXfrm>
        <a:off x="108004" y="2904987"/>
        <a:ext cx="6047632" cy="19964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49A31-9D1F-4BF0-8898-EEA40BD51A76}">
      <dsp:nvSpPr>
        <dsp:cNvPr id="0" name=""/>
        <dsp:cNvSpPr/>
      </dsp:nvSpPr>
      <dsp:spPr>
        <a:xfrm>
          <a:off x="0" y="403703"/>
          <a:ext cx="6263640" cy="111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Ages less than 0 and greater than 120 or so.</a:t>
          </a:r>
          <a:endParaRPr lang="en-US" sz="2800" kern="1200"/>
        </a:p>
      </dsp:txBody>
      <dsp:txXfrm>
        <a:off x="54373" y="458076"/>
        <a:ext cx="6154894" cy="1005094"/>
      </dsp:txXfrm>
    </dsp:sp>
    <dsp:sp modelId="{01772E45-1648-4036-AE32-F23EFB16662A}">
      <dsp:nvSpPr>
        <dsp:cNvPr id="0" name=""/>
        <dsp:cNvSpPr/>
      </dsp:nvSpPr>
      <dsp:spPr>
        <a:xfrm>
          <a:off x="0" y="1598184"/>
          <a:ext cx="6263640" cy="11138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Month number less than 1 and greater than 12.</a:t>
          </a:r>
          <a:endParaRPr lang="en-US" sz="2800" kern="1200"/>
        </a:p>
      </dsp:txBody>
      <dsp:txXfrm>
        <a:off x="54373" y="1652557"/>
        <a:ext cx="6154894" cy="1005094"/>
      </dsp:txXfrm>
    </dsp:sp>
    <dsp:sp modelId="{C04FCFC8-1C97-442A-AFB9-FC61684931FF}">
      <dsp:nvSpPr>
        <dsp:cNvPr id="0" name=""/>
        <dsp:cNvSpPr/>
      </dsp:nvSpPr>
      <dsp:spPr>
        <a:xfrm>
          <a:off x="0" y="2792664"/>
          <a:ext cx="6263640" cy="11138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Dates on transactions earlier than the time the business started.</a:t>
          </a:r>
          <a:endParaRPr lang="en-US" sz="2800" kern="1200"/>
        </a:p>
      </dsp:txBody>
      <dsp:txXfrm>
        <a:off x="54373" y="2847037"/>
        <a:ext cx="6154894" cy="1005094"/>
      </dsp:txXfrm>
    </dsp:sp>
    <dsp:sp modelId="{06050157-89CA-42A0-A506-5D268D134356}">
      <dsp:nvSpPr>
        <dsp:cNvPr id="0" name=""/>
        <dsp:cNvSpPr/>
      </dsp:nvSpPr>
      <dsp:spPr>
        <a:xfrm>
          <a:off x="0" y="3987144"/>
          <a:ext cx="6263640" cy="1113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/>
            <a:t>Codes like postal codes or zip codes that are outside the range of defined values.</a:t>
          </a:r>
          <a:endParaRPr lang="en-US" sz="2800" kern="1200"/>
        </a:p>
      </dsp:txBody>
      <dsp:txXfrm>
        <a:off x="54373" y="4041517"/>
        <a:ext cx="6154894" cy="10050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D54E8-FF24-466B-B885-016BE0BB7DA3}">
      <dsp:nvSpPr>
        <dsp:cNvPr id="0" name=""/>
        <dsp:cNvSpPr/>
      </dsp:nvSpPr>
      <dsp:spPr>
        <a:xfrm>
          <a:off x="0" y="500543"/>
          <a:ext cx="6263640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Names or descriptions that are truncated.</a:t>
          </a:r>
          <a:endParaRPr lang="en-US" sz="3600" kern="1200"/>
        </a:p>
      </dsp:txBody>
      <dsp:txXfrm>
        <a:off x="69908" y="570451"/>
        <a:ext cx="6123824" cy="1292264"/>
      </dsp:txXfrm>
    </dsp:sp>
    <dsp:sp modelId="{D028CF8E-66D0-4673-B110-615D5833E09D}">
      <dsp:nvSpPr>
        <dsp:cNvPr id="0" name=""/>
        <dsp:cNvSpPr/>
      </dsp:nvSpPr>
      <dsp:spPr>
        <a:xfrm>
          <a:off x="0" y="2036304"/>
          <a:ext cx="6263640" cy="1432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Dates formatted with invalid characters.</a:t>
          </a:r>
          <a:endParaRPr lang="en-US" sz="3600" kern="1200"/>
        </a:p>
      </dsp:txBody>
      <dsp:txXfrm>
        <a:off x="69908" y="2106212"/>
        <a:ext cx="6123824" cy="1292264"/>
      </dsp:txXfrm>
    </dsp:sp>
    <dsp:sp modelId="{0AF0C6D7-0AE5-45F1-B443-1A6881B0D650}">
      <dsp:nvSpPr>
        <dsp:cNvPr id="0" name=""/>
        <dsp:cNvSpPr/>
      </dsp:nvSpPr>
      <dsp:spPr>
        <a:xfrm>
          <a:off x="0" y="3572063"/>
          <a:ext cx="6263640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Free from text values that have no spaces between words.</a:t>
          </a:r>
          <a:endParaRPr lang="en-US" sz="3600" kern="1200"/>
        </a:p>
      </dsp:txBody>
      <dsp:txXfrm>
        <a:off x="69908" y="3641971"/>
        <a:ext cx="612382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8747-38C0-4236-B350-8455EB96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558A4-0F2F-4C04-B1BF-DA72AC621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7327-834F-4C1F-8C19-526558F1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2619-2C35-43B7-9691-0BED940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53E6-CD80-4ED5-B419-AC584923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33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7DC-3AEA-46D3-9BA0-0F4C7278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49CAC-858B-4017-9EC6-549501889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5815-0A5A-408B-8A11-C909B926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7374-C89B-4F23-874B-9BE1E4BC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873D-B1BB-4021-A512-20205B75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5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DA61F-9C1B-46CD-8A81-17156A9C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1D057-B8CF-481F-B8DD-0744F4A1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0091-911C-45DA-8154-5561147A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6A63-D0C8-462E-BB02-377CC307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75F5-BAB9-40FF-ABFA-D091AF15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5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882C-D35F-4E8F-BECD-80CE477E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FAFA-35DB-4A6D-A2DF-6798969A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6584-2BE3-46CA-AAD3-7C641CED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076A-C4E4-47E1-B5C0-B77340C3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0362-378F-4D08-87C0-FCAE08CC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01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5D25-7D5A-450B-B5A9-A99010E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9898-AAE6-4FA7-93AE-1684D252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FD2D-D593-4B78-ADB8-DA6B55C9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34D4-C891-4072-AA4E-2E6C0D14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BCB0-6165-4504-AFEA-FF3A1828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90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5F91-789F-4610-A567-9F9D5F04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F7FC-4904-422D-BC22-226B777AA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DA6DE-02D4-4FBB-8D1A-55956BD2B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57E1A-99D6-4008-A3ED-F699F583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D742-F339-4429-A548-CE239AB4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88328-AABC-41C7-9D01-AA516FF7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5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C8BA-B699-486F-9E4A-A4EF789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88BF-BA67-46E8-9A59-0420B5F2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92B0-9389-43BC-906B-7834D77F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8F416-F228-413C-8F32-5BE7992C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3C6B5-58BB-4707-BE8F-7492D2F21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544E5-63B6-41D1-B8A8-32AC05FB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A5D97-CF7E-41B6-A86B-4851E138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FCB4-D8CD-40F3-8E46-01EC617E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98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C32C-656A-4AB8-B763-BEB7C8B1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A47B4-C4A5-4FD0-AD6E-80B2CB9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F19-0791-4B73-9A19-CBEC86F2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78244-89D2-499C-AC04-09CCB824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17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BB0AD-6FC4-4AD5-9B22-9E96437A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58EB-01A6-483E-9E04-A897B3D1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13DE8-1C6A-4E3B-8445-D343520B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93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53A1-6014-454A-AC73-DBC2945E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F156-55F5-4755-82A9-77464106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E8DFC-A027-4BE0-B242-9252020B4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CF256-867B-4927-93B4-A7E4ABE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B0693-4DB3-4EFD-BED9-BE987326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575C9-E3FC-4651-9376-2BBC43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44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3A5F-D94C-4580-9BB9-BD8C9222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FA69F-6951-4022-8801-D3E016CF4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E2F5B-4DE9-4DAE-A0AE-CF971ABB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A3403-E040-485E-A3AB-B4444FCE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FD069-5CD5-4527-9A84-09FF6F24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B946-BFC6-406B-BA99-D6B59609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37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AD14-513D-4013-B183-6DF78F23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C529-7EED-44CD-A365-5246E0DF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A35B-8DA3-4DB5-B62B-B760BB0A9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1B41-5DA6-41B5-9751-863CF4F6D5B6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0E40-7C72-4548-A800-9EE25160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ED5E-017A-4711-9E97-0D07CF24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AEA9-27F3-4B48-879A-66DEC55B02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69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897BE-ADAA-4D9E-BDCD-BE5E8D057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7400">
                <a:solidFill>
                  <a:srgbClr val="FFFFFF"/>
                </a:solidFill>
              </a:rPr>
              <a:t>Exploratory data analysis</a:t>
            </a:r>
            <a:endParaRPr lang="en-AU" sz="7400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720-821A-49DD-B517-1E57FEFE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Missing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C4FF29-0909-4CCA-B95D-4766A2DFE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67099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5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BC1-0D3A-40E1-9AF2-DE2C0F41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Data outside Range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5547C-EDD1-48F1-BDB3-BC8B64E66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71725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9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A114-4A88-41A2-B149-F49F6A46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Malformed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53E9C5-1C9E-4A37-85A9-30D827E72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3451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0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5C2A-8DBA-4373-BA9E-6BF85E9D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Business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7A4AD-72CE-46FE-BF9E-EFD894C21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566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68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8CA0-16B7-43FF-9F27-51EF4526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5600">
                <a:solidFill>
                  <a:schemeClr val="accent5"/>
                </a:solidFill>
              </a:rPr>
              <a:t>Inconsistent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471734-C7FF-4806-9F08-19323ACDE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46209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69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9E36-D135-4FA7-BF34-E1577C50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Types of Data Quality Checks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006CF2-8B27-413E-90C6-E3D16CA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90865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47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62E4-2FAC-4D83-B2B4-9C48D812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5600">
                <a:solidFill>
                  <a:schemeClr val="accent5"/>
                </a:solidFill>
              </a:rPr>
              <a:t>Inconsistent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89C5EC-1244-4DBB-9B9D-7DFC47CA9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006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24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E08D-8142-4112-AA09-9ABE1406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Business Logic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C4906-3827-48C7-8FBB-CC8D48247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2821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83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D4F2-2121-4E31-A712-C6E15A3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D0CA-8175-44CB-8D86-65A7371F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in a missing values with a reasonable value.</a:t>
            </a:r>
          </a:p>
          <a:p>
            <a:pPr marL="0" indent="0">
              <a:buNone/>
            </a:pPr>
            <a:r>
              <a:rPr lang="en-US" dirty="0"/>
              <a:t>We can choose either of the followings: -</a:t>
            </a:r>
          </a:p>
          <a:p>
            <a:pPr marL="514350" indent="-514350">
              <a:buAutoNum type="arabicPeriod"/>
            </a:pPr>
            <a:r>
              <a:rPr lang="en-US" dirty="0"/>
              <a:t>Continue without replacing missing values.</a:t>
            </a:r>
          </a:p>
          <a:p>
            <a:pPr marL="514350" indent="-514350">
              <a:buAutoNum type="arabicPeriod"/>
            </a:pPr>
            <a:r>
              <a:rPr lang="en-US" dirty="0"/>
              <a:t>Define a default values.</a:t>
            </a:r>
          </a:p>
          <a:p>
            <a:pPr marL="514350" indent="-514350">
              <a:buAutoNum type="arabicPeriod"/>
            </a:pPr>
            <a:r>
              <a:rPr lang="en-US" dirty="0"/>
              <a:t>Compute values based on neighboring rows.</a:t>
            </a:r>
          </a:p>
          <a:p>
            <a:pPr marL="514350" indent="-514350">
              <a:buAutoNum type="arabicPeriod"/>
            </a:pPr>
            <a:r>
              <a:rPr lang="en-US" dirty="0"/>
              <a:t>Compute values based on regression.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08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7C9-6ADD-4BA8-9DF6-7882656A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Replacement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6A60-6C69-42C5-9C48-C66333A1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– no additional work</a:t>
            </a:r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pPr marL="514350" indent="-514350">
              <a:buAutoNum type="arabicPeriod"/>
            </a:pPr>
            <a:r>
              <a:rPr lang="en-US" dirty="0"/>
              <a:t>Rows with missing values will not contribute anything to the total.</a:t>
            </a:r>
          </a:p>
          <a:p>
            <a:pPr marL="514350" indent="-514350">
              <a:buAutoNum type="arabicPeriod"/>
            </a:pPr>
            <a:r>
              <a:rPr lang="en-US" dirty="0"/>
              <a:t>May not be possible to perform some calculations.</a:t>
            </a:r>
          </a:p>
          <a:p>
            <a:pPr marL="514350" indent="-51435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74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538CD8-73A4-435F-9B92-D94DA848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explore data?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FEA4-6DB7-4271-8C6D-48DBD425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Exploratory data analysis is a process of using queries, statistics, and visualization to help us understand important properties of a dataset.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42715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CD1A-495B-44F0-8CE1-ADCBA1C7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Define a default value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1BD23-357C-447A-83E3-67C4429D5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02056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50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B736-6D3A-4645-98E1-D5871C17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Based on Neighbor Values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EBE32-907C-43B0-B86F-1C164A802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60041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73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2F39-8C48-4454-9F34-BD1D5F62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business logic checks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83C5-34CB-46EF-8B7B-A7B82E50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Dates Columns</a:t>
            </a:r>
          </a:p>
          <a:p>
            <a:pPr>
              <a:buFontTx/>
              <a:buChar char="-"/>
            </a:pPr>
            <a:r>
              <a:rPr lang="en-US" dirty="0"/>
              <a:t>Ranges reasonable for the event or entity that is being described in the data. </a:t>
            </a:r>
          </a:p>
          <a:p>
            <a:pPr>
              <a:buFontTx/>
              <a:buChar char="-"/>
            </a:pPr>
            <a:r>
              <a:rPr lang="en-US" dirty="0"/>
              <a:t>Compare dates with each other and check if the difference seem reasonable.</a:t>
            </a:r>
          </a:p>
          <a:p>
            <a:pPr>
              <a:buFontTx/>
              <a:buChar char="-"/>
            </a:pPr>
            <a:r>
              <a:rPr lang="en-US" dirty="0"/>
              <a:t>If dates are in the future, does that make sense for the type of data it is?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0307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C05F-84D4-4F50-AC68-8649BD3B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Columns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E42D-96DB-457D-B11C-7E1FB5F8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numeric columns, check that the range of values are within what would be expected.</a:t>
            </a:r>
          </a:p>
          <a:p>
            <a:r>
              <a:rPr lang="en-US" dirty="0"/>
              <a:t>Look for outliers, check the top 10 and bottom 10 values, and check if they are in a range you would expect.</a:t>
            </a:r>
          </a:p>
          <a:p>
            <a:r>
              <a:rPr lang="en-US" dirty="0"/>
              <a:t>Calculate the standard deviation using the SQL function STDDEV.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916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C643-B809-461C-AB97-1415B8CF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Standard Deviation Check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33BC30-15A0-45D9-874E-DC5E80FAA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1050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12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1E6A-B89E-43C7-A076-F67BF8D6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Columns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58E8-E4FB-421B-87E9-491D1649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values are categorical, there should be a small number of distinct values.</a:t>
            </a:r>
          </a:p>
          <a:p>
            <a:r>
              <a:rPr lang="en-US" dirty="0"/>
              <a:t>If the values are largely unique then the number of unique values should be close to the number of rows in the data set.</a:t>
            </a:r>
          </a:p>
          <a:p>
            <a:r>
              <a:rPr lang="en-US" dirty="0"/>
              <a:t>Calculate the length of strings and sort by length – are there some that are unusually long or short?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08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45E0DB-384E-4C51-9BEF-08BFDF4C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Tips on Exploring data</a:t>
            </a:r>
            <a:endParaRPr lang="en-AU" sz="80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A109-E1E6-4B16-96C2-FC4A4112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Help understand quality of data.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Identify missing values.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Look for unusual trend or unexpected values.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Look for inconsistency in data, especially with regards to business rules.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Check distribution of data that is its shape.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Understand subgroups using histogram and boxplots.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8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75A85-C24D-4EB2-AD8D-19E6251C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Exploratory data analysis</a:t>
            </a:r>
            <a:endParaRPr lang="en-AU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1531B-FC7E-4BFD-A18C-9FF900329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9314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72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2BC-726F-4AC4-81E2-C4D3609C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with statistics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0FBB-E9D2-412E-A62D-7B20BC49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help us to identify shape and tendency of data.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Central tendency:- Mean, Median, Mode</a:t>
            </a:r>
          </a:p>
          <a:p>
            <a:pPr marL="514350" indent="-514350">
              <a:buAutoNum type="arabicPeriod"/>
            </a:pPr>
            <a:r>
              <a:rPr lang="en-US" dirty="0"/>
              <a:t>Spread or variance.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6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69DC-13B9-451F-AAAF-6F34EE7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US" sz="4000"/>
              <a:t>Testing hypothesis with statistics</a:t>
            </a:r>
            <a:endParaRPr lang="en-AU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6E374-62F5-415A-B04D-2CAD4A520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33329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90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0471-D33E-4A3F-BC0B-5CC838D0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US" sz="4000"/>
              <a:t>Hypothesis testing</a:t>
            </a:r>
            <a:endParaRPr lang="en-AU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E04B9-436B-4A92-B9C9-ABD4B6F92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621379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32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57344-E577-45AF-9388-8133E4A4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Hypothesis testing</a:t>
            </a:r>
            <a:endParaRPr lang="en-AU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B92F02-58DF-43A1-9936-0BDBD5285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4799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1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78A1-26D0-4EEC-AF3C-4C5F6EB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Significant difference?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B9C8BC-AE13-49EE-95E7-9FB173431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6250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5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E24E-33EA-448B-9E9C-BB4A590D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chemeClr val="accent5"/>
                </a:solidFill>
              </a:rPr>
              <a:t>Why check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251E3-9F3C-4CCF-819E-740CE3F0C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793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43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1010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Exploratory data analysis</vt:lpstr>
      <vt:lpstr>Why explore data?</vt:lpstr>
      <vt:lpstr>Exploratory data analysis</vt:lpstr>
      <vt:lpstr>Exploring data with statistics</vt:lpstr>
      <vt:lpstr>Testing hypothesis with statistics</vt:lpstr>
      <vt:lpstr>Hypothesis testing</vt:lpstr>
      <vt:lpstr>Hypothesis testing</vt:lpstr>
      <vt:lpstr>Significant difference?</vt:lpstr>
      <vt:lpstr>Why check data?</vt:lpstr>
      <vt:lpstr>Missing Data</vt:lpstr>
      <vt:lpstr>Data outside Range</vt:lpstr>
      <vt:lpstr>Malformed Data</vt:lpstr>
      <vt:lpstr>Business Rules</vt:lpstr>
      <vt:lpstr>Inconsistent Values</vt:lpstr>
      <vt:lpstr>Types of Data Quality Checks</vt:lpstr>
      <vt:lpstr>Inconsistent Example</vt:lpstr>
      <vt:lpstr>Business Logic</vt:lpstr>
      <vt:lpstr>Imputing missing values</vt:lpstr>
      <vt:lpstr>No Replacement</vt:lpstr>
      <vt:lpstr>Define a default value</vt:lpstr>
      <vt:lpstr>Based on Neighbor Values</vt:lpstr>
      <vt:lpstr>Identify business logic checks</vt:lpstr>
      <vt:lpstr>Numeric Columns</vt:lpstr>
      <vt:lpstr>Standard Deviation Check</vt:lpstr>
      <vt:lpstr>Text Columns</vt:lpstr>
      <vt:lpstr>Tips on Exploring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exploratory data analysis</dc:title>
  <dc:creator>Ankit Chaudhary</dc:creator>
  <cp:lastModifiedBy>Ankit Chaudhary</cp:lastModifiedBy>
  <cp:revision>12</cp:revision>
  <dcterms:created xsi:type="dcterms:W3CDTF">2021-04-28T06:43:05Z</dcterms:created>
  <dcterms:modified xsi:type="dcterms:W3CDTF">2021-04-28T19:41:27Z</dcterms:modified>
</cp:coreProperties>
</file>