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851DA1-A911-B329-5387-66960C102ED1}"/>
              </a:ext>
            </a:extLst>
          </p:cNvPr>
          <p:cNvSpPr/>
          <p:nvPr/>
        </p:nvSpPr>
        <p:spPr>
          <a:xfrm>
            <a:off x="1545773" y="1138652"/>
            <a:ext cx="7815942" cy="5490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0D07F-8750-71F8-4A2D-8A55D4221B7D}"/>
              </a:ext>
            </a:extLst>
          </p:cNvPr>
          <p:cNvSpPr/>
          <p:nvPr/>
        </p:nvSpPr>
        <p:spPr>
          <a:xfrm>
            <a:off x="1643743" y="1252274"/>
            <a:ext cx="7565572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9825B-B331-75BB-1C4F-2A1C08A878DE}"/>
              </a:ext>
            </a:extLst>
          </p:cNvPr>
          <p:cNvSpPr/>
          <p:nvPr/>
        </p:nvSpPr>
        <p:spPr>
          <a:xfrm>
            <a:off x="1627414" y="6004224"/>
            <a:ext cx="7598229" cy="478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662D6-E261-FE85-7A3A-7761D8CDEF33}"/>
              </a:ext>
            </a:extLst>
          </p:cNvPr>
          <p:cNvSpPr/>
          <p:nvPr/>
        </p:nvSpPr>
        <p:spPr>
          <a:xfrm>
            <a:off x="1643743" y="1956391"/>
            <a:ext cx="7565572" cy="3900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0F9C0-8029-B740-FD32-0F426C6E17D5}"/>
              </a:ext>
            </a:extLst>
          </p:cNvPr>
          <p:cNvSpPr/>
          <p:nvPr/>
        </p:nvSpPr>
        <p:spPr>
          <a:xfrm>
            <a:off x="1910443" y="2147539"/>
            <a:ext cx="1616528" cy="35718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92F5EE-1E19-F7EE-CE90-985CE0C35862}"/>
              </a:ext>
            </a:extLst>
          </p:cNvPr>
          <p:cNvSpPr/>
          <p:nvPr/>
        </p:nvSpPr>
        <p:spPr>
          <a:xfrm>
            <a:off x="3765869" y="2130624"/>
            <a:ext cx="1607728" cy="3588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6F34E-17F5-9E96-D171-02F9DC0A8899}"/>
              </a:ext>
            </a:extLst>
          </p:cNvPr>
          <p:cNvSpPr/>
          <p:nvPr/>
        </p:nvSpPr>
        <p:spPr>
          <a:xfrm>
            <a:off x="5612495" y="2142225"/>
            <a:ext cx="3435812" cy="3588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86645-D9D6-C9DF-B9E8-94649CEC210A}"/>
              </a:ext>
            </a:extLst>
          </p:cNvPr>
          <p:cNvSpPr txBox="1"/>
          <p:nvPr/>
        </p:nvSpPr>
        <p:spPr>
          <a:xfrm>
            <a:off x="3934594" y="2192994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Top Artists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75DF3-D1ED-241F-B08B-9414A4113CD7}"/>
              </a:ext>
            </a:extLst>
          </p:cNvPr>
          <p:cNvSpPr txBox="1"/>
          <p:nvPr/>
        </p:nvSpPr>
        <p:spPr>
          <a:xfrm>
            <a:off x="2055752" y="2192994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Top Genres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A3FE9-D1D6-DAD4-922E-5E43ACEFDBD7}"/>
              </a:ext>
            </a:extLst>
          </p:cNvPr>
          <p:cNvSpPr txBox="1"/>
          <p:nvPr/>
        </p:nvSpPr>
        <p:spPr>
          <a:xfrm>
            <a:off x="6091505" y="2192994"/>
            <a:ext cx="27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Most Popular Songs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211456-9F40-E060-3F8A-27484B356D0D}"/>
              </a:ext>
            </a:extLst>
          </p:cNvPr>
          <p:cNvCxnSpPr>
            <a:cxnSpLocks/>
          </p:cNvCxnSpPr>
          <p:nvPr/>
        </p:nvCxnSpPr>
        <p:spPr>
          <a:xfrm>
            <a:off x="2606087" y="261231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631642-01AE-3794-AB71-38F0F97A5D4A}"/>
              </a:ext>
            </a:extLst>
          </p:cNvPr>
          <p:cNvCxnSpPr>
            <a:cxnSpLocks/>
          </p:cNvCxnSpPr>
          <p:nvPr/>
        </p:nvCxnSpPr>
        <p:spPr>
          <a:xfrm>
            <a:off x="4498682" y="267611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2AA5DA-1E6D-74FC-4F41-3BAAFFB27459}"/>
              </a:ext>
            </a:extLst>
          </p:cNvPr>
          <p:cNvCxnSpPr>
            <a:cxnSpLocks/>
          </p:cNvCxnSpPr>
          <p:nvPr/>
        </p:nvCxnSpPr>
        <p:spPr>
          <a:xfrm>
            <a:off x="7114291" y="261231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4DFBB8-FAD6-C6FD-63AC-C5247B9AE4E3}"/>
              </a:ext>
            </a:extLst>
          </p:cNvPr>
          <p:cNvGrpSpPr/>
          <p:nvPr/>
        </p:nvGrpSpPr>
        <p:grpSpPr>
          <a:xfrm>
            <a:off x="8367464" y="1399035"/>
            <a:ext cx="678235" cy="314671"/>
            <a:chOff x="2056417" y="-465665"/>
            <a:chExt cx="860316" cy="320579"/>
          </a:xfrm>
        </p:grpSpPr>
        <p:sp>
          <p:nvSpPr>
            <p:cNvPr id="28" name="Rounded Rectangle 104">
              <a:extLst>
                <a:ext uri="{FF2B5EF4-FFF2-40B4-BE49-F238E27FC236}">
                  <a16:creationId xmlns:a16="http://schemas.microsoft.com/office/drawing/2014/main" id="{FD983167-EF80-79E8-417F-D4C7AAC8166F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E1CFDF-C178-5A6D-6CAD-D313E79DA514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B6DB0-C60E-4CD1-BEAB-7985AEA74685}"/>
              </a:ext>
            </a:extLst>
          </p:cNvPr>
          <p:cNvGrpSpPr/>
          <p:nvPr/>
        </p:nvGrpSpPr>
        <p:grpSpPr>
          <a:xfrm>
            <a:off x="7477956" y="1399035"/>
            <a:ext cx="789641" cy="314671"/>
            <a:chOff x="2056417" y="-465665"/>
            <a:chExt cx="860316" cy="320579"/>
          </a:xfrm>
        </p:grpSpPr>
        <p:sp>
          <p:nvSpPr>
            <p:cNvPr id="31" name="Rounded Rectangle 104">
              <a:extLst>
                <a:ext uri="{FF2B5EF4-FFF2-40B4-BE49-F238E27FC236}">
                  <a16:creationId xmlns:a16="http://schemas.microsoft.com/office/drawing/2014/main" id="{E8A16191-D29B-52CE-ABBB-2B60AB9816BF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83508D-4BB3-16C6-AFA2-07B8AC1F89A6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Playlist</a:t>
              </a:r>
              <a:endParaRPr lang="en-US" sz="1400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31A53A-90CE-2D98-8A78-4A8B397F30F8}"/>
              </a:ext>
            </a:extLst>
          </p:cNvPr>
          <p:cNvGrpSpPr/>
          <p:nvPr/>
        </p:nvGrpSpPr>
        <p:grpSpPr>
          <a:xfrm>
            <a:off x="6699854" y="1396398"/>
            <a:ext cx="678235" cy="314671"/>
            <a:chOff x="2056417" y="-465665"/>
            <a:chExt cx="860316" cy="320579"/>
          </a:xfrm>
        </p:grpSpPr>
        <p:sp>
          <p:nvSpPr>
            <p:cNvPr id="34" name="Rounded Rectangle 104">
              <a:extLst>
                <a:ext uri="{FF2B5EF4-FFF2-40B4-BE49-F238E27FC236}">
                  <a16:creationId xmlns:a16="http://schemas.microsoft.com/office/drawing/2014/main" id="{6E87FE30-2DFB-F42D-CE80-822EC9B14B71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557E96-E137-975A-FA70-B10BED72BC9F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1C193-9DAA-308B-2C93-022C8CB0B4A5}"/>
              </a:ext>
            </a:extLst>
          </p:cNvPr>
          <p:cNvSpPr/>
          <p:nvPr/>
        </p:nvSpPr>
        <p:spPr>
          <a:xfrm>
            <a:off x="7634087" y="1744389"/>
            <a:ext cx="1625162" cy="6032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2458E-E622-BFEE-F71F-46A7C3104D7F}"/>
              </a:ext>
            </a:extLst>
          </p:cNvPr>
          <p:cNvSpPr txBox="1"/>
          <p:nvPr/>
        </p:nvSpPr>
        <p:spPr>
          <a:xfrm>
            <a:off x="7916855" y="1791954"/>
            <a:ext cx="108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Group names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6643E-605F-3F7D-3AD5-4B63DB95806E}"/>
              </a:ext>
            </a:extLst>
          </p:cNvPr>
          <p:cNvSpPr txBox="1"/>
          <p:nvPr/>
        </p:nvSpPr>
        <p:spPr>
          <a:xfrm>
            <a:off x="7865897" y="2030641"/>
            <a:ext cx="973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GitHub </a:t>
            </a:r>
            <a:r>
              <a:rPr lang="en-US" sz="1050" b="1" dirty="0" err="1"/>
              <a:t>url</a:t>
            </a:r>
            <a:endParaRPr lang="en-US" sz="105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A32982-47B3-DA2E-B82C-8F64A00F81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87" y="1516580"/>
            <a:ext cx="405117" cy="4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2" y="478972"/>
            <a:ext cx="9949541" cy="59653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9546791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5985121"/>
            <a:ext cx="9546791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2589847" cy="454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1471" y="2439213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597545" y="240679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4051905" y="2561316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2073318" y="2915671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2597544" y="2885205"/>
            <a:ext cx="1664357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4068271" y="3032487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3119956" y="3445205"/>
            <a:ext cx="1244243" cy="320579"/>
            <a:chOff x="2056417" y="-465665"/>
            <a:chExt cx="959559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2262512" y="-447533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Filter</a:t>
              </a:r>
              <a:endParaRPr lang="en-US" sz="1400" b="1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591942" y="2945273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Pick one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121" y="2972340"/>
            <a:ext cx="163660" cy="163660"/>
            <a:chOff x="561326" y="4614874"/>
            <a:chExt cx="163660" cy="16366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39887" y="248593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4454578" y="1328850"/>
            <a:ext cx="6866564" cy="45562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6093660" y="1397515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7529906" y="2096902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4579638" y="206442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8612409" y="2050505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9326209" y="2029272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 flipV="1">
            <a:off x="7273005" y="2500241"/>
            <a:ext cx="1222808" cy="1027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4624470" y="2496599"/>
            <a:ext cx="2490134" cy="13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8654214" y="2496599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33319" y="2341425"/>
            <a:ext cx="860316" cy="320579"/>
            <a:chOff x="2056417" y="-465665"/>
            <a:chExt cx="860316" cy="320579"/>
          </a:xfrm>
        </p:grpSpPr>
        <p:sp>
          <p:nvSpPr>
            <p:cNvPr id="13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</a:t>
              </a:r>
              <a:endParaRPr lang="en-US" sz="1400" b="1" dirty="0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9318281" y="248963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10663477" y="278922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9579572" y="272890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8816761" y="2763200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7769288" y="2763200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4913352" y="277712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1924956" y="3438566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2009624" y="3475509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Clear</a:t>
            </a:r>
            <a:endParaRPr lang="en-US" sz="1400" b="1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7038192" y="2182445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357961" y="213069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028884" y="213069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851465" y="2115315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474005" y="714029"/>
            <a:ext cx="678235" cy="314671"/>
            <a:chOff x="2056417" y="-465665"/>
            <a:chExt cx="860316" cy="320579"/>
          </a:xfrm>
        </p:grpSpPr>
        <p:sp>
          <p:nvSpPr>
            <p:cNvPr id="178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3967" y1="27825" x2="73967" y2="27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8" y="724097"/>
            <a:ext cx="307446" cy="3074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15" y="2386197"/>
            <a:ext cx="405117" cy="40511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12" y="2992206"/>
            <a:ext cx="405117" cy="4051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00861" y="2462305"/>
            <a:ext cx="11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9C7A17-F98E-27AA-55CB-2D915D759B0B}"/>
              </a:ext>
            </a:extLst>
          </p:cNvPr>
          <p:cNvGrpSpPr/>
          <p:nvPr/>
        </p:nvGrpSpPr>
        <p:grpSpPr>
          <a:xfrm>
            <a:off x="9581571" y="708136"/>
            <a:ext cx="789641" cy="314671"/>
            <a:chOff x="2056417" y="-465665"/>
            <a:chExt cx="860316" cy="320579"/>
          </a:xfrm>
        </p:grpSpPr>
        <p:sp>
          <p:nvSpPr>
            <p:cNvPr id="23" name="Rounded Rectangle 104">
              <a:extLst>
                <a:ext uri="{FF2B5EF4-FFF2-40B4-BE49-F238E27FC236}">
                  <a16:creationId xmlns:a16="http://schemas.microsoft.com/office/drawing/2014/main" id="{23D7B50C-0E90-088F-46E9-14A9DE46284D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9B20F-324E-6027-A5D7-5425F60DBFA9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Playlist</a:t>
              </a:r>
              <a:endParaRPr lang="en-US" sz="1400" b="1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17462" y="1986940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Type 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A271D-210D-84F5-B7ED-56A044EF27E9}"/>
              </a:ext>
            </a:extLst>
          </p:cNvPr>
          <p:cNvGrpSpPr/>
          <p:nvPr/>
        </p:nvGrpSpPr>
        <p:grpSpPr>
          <a:xfrm>
            <a:off x="8803469" y="705499"/>
            <a:ext cx="678235" cy="314671"/>
            <a:chOff x="2056417" y="-465665"/>
            <a:chExt cx="860316" cy="320579"/>
          </a:xfrm>
        </p:grpSpPr>
        <p:sp>
          <p:nvSpPr>
            <p:cNvPr id="26" name="Rounded Rectangle 104">
              <a:extLst>
                <a:ext uri="{FF2B5EF4-FFF2-40B4-BE49-F238E27FC236}">
                  <a16:creationId xmlns:a16="http://schemas.microsoft.com/office/drawing/2014/main" id="{67E202C3-A78A-99C4-1763-C19EBBA7F1F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3D2767-B6FC-E326-594E-98EA17633E7D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5029200" y="1077684"/>
            <a:ext cx="42127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3189514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1853185" y="1037809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1853185" y="1554441"/>
            <a:ext cx="266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6280259" y="1189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Radar Chart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1554441"/>
            <a:ext cx="3286584" cy="33246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B3FBEEC-3C63-29D5-B14A-585F9647C31E}"/>
              </a:ext>
            </a:extLst>
          </p:cNvPr>
          <p:cNvGrpSpPr/>
          <p:nvPr/>
        </p:nvGrpSpPr>
        <p:grpSpPr>
          <a:xfrm>
            <a:off x="8390323" y="523316"/>
            <a:ext cx="678235" cy="314671"/>
            <a:chOff x="2056417" y="-465665"/>
            <a:chExt cx="860316" cy="320579"/>
          </a:xfrm>
        </p:grpSpPr>
        <p:sp>
          <p:nvSpPr>
            <p:cNvPr id="11" name="Rounded Rectangle 104">
              <a:extLst>
                <a:ext uri="{FF2B5EF4-FFF2-40B4-BE49-F238E27FC236}">
                  <a16:creationId xmlns:a16="http://schemas.microsoft.com/office/drawing/2014/main" id="{358C722E-74F3-118A-5142-F93A264C325D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37C08D-34E0-A331-4E0A-E60B6639B24F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28E6A6-4CA8-F9D1-80F6-940A90B8E91E}"/>
              </a:ext>
            </a:extLst>
          </p:cNvPr>
          <p:cNvGrpSpPr/>
          <p:nvPr/>
        </p:nvGrpSpPr>
        <p:grpSpPr>
          <a:xfrm>
            <a:off x="7500815" y="523316"/>
            <a:ext cx="789641" cy="314671"/>
            <a:chOff x="2056417" y="-465665"/>
            <a:chExt cx="860316" cy="320579"/>
          </a:xfrm>
        </p:grpSpPr>
        <p:sp>
          <p:nvSpPr>
            <p:cNvPr id="21" name="Rounded Rectangle 104">
              <a:extLst>
                <a:ext uri="{FF2B5EF4-FFF2-40B4-BE49-F238E27FC236}">
                  <a16:creationId xmlns:a16="http://schemas.microsoft.com/office/drawing/2014/main" id="{54C03D52-9F84-558C-F00B-46A3D1A7DD65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559F62-BED6-EF41-A23C-91E380ED9D0E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Playlist</a:t>
              </a:r>
              <a:endParaRPr lang="en-US" sz="14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C55EE9-29A9-1845-D9E9-4CDCCD1A15FF}"/>
              </a:ext>
            </a:extLst>
          </p:cNvPr>
          <p:cNvGrpSpPr/>
          <p:nvPr/>
        </p:nvGrpSpPr>
        <p:grpSpPr>
          <a:xfrm>
            <a:off x="6722713" y="520679"/>
            <a:ext cx="678235" cy="314671"/>
            <a:chOff x="2056417" y="-465665"/>
            <a:chExt cx="860316" cy="320579"/>
          </a:xfrm>
        </p:grpSpPr>
        <p:sp>
          <p:nvSpPr>
            <p:cNvPr id="24" name="Rounded Rectangle 104">
              <a:extLst>
                <a:ext uri="{FF2B5EF4-FFF2-40B4-BE49-F238E27FC236}">
                  <a16:creationId xmlns:a16="http://schemas.microsoft.com/office/drawing/2014/main" id="{DF31AD56-39B3-5401-6046-581D3977BE6D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82E65B-A620-9E7F-2F47-84049C29112F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265464" y="498023"/>
            <a:ext cx="6623894" cy="49479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338944" y="591469"/>
            <a:ext cx="6465356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338943" y="4714872"/>
            <a:ext cx="6465356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338943" y="1255596"/>
            <a:ext cx="6465356" cy="33728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1373661" y="1288078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Playlist Details</a:t>
            </a:r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6396976" y="2268170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6376490" y="2276533"/>
            <a:ext cx="112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Remove</a:t>
            </a:r>
            <a:endParaRPr lang="en-US" sz="14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7087542" y="2690801"/>
            <a:ext cx="0" cy="172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6396976" y="1390195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6396976" y="1411984"/>
            <a:ext cx="110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Clear Playlist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3811686" y="1956119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1464003" y="199117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4891319" y="194775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5548987" y="1956119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3900718" y="2393850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1508835" y="2414983"/>
            <a:ext cx="2231908" cy="222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4933124" y="2393850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5597191" y="2386883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5858482" y="2626152"/>
            <a:ext cx="0" cy="179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5095671" y="2660451"/>
            <a:ext cx="0" cy="18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4048198" y="2660451"/>
            <a:ext cx="0" cy="180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1797717" y="2703866"/>
            <a:ext cx="0" cy="180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3649710" y="1305558"/>
            <a:ext cx="201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# songs, popularity ranking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EF877-BD4C-9B54-6014-925282B1DD2A}"/>
              </a:ext>
            </a:extLst>
          </p:cNvPr>
          <p:cNvGrpSpPr/>
          <p:nvPr/>
        </p:nvGrpSpPr>
        <p:grpSpPr>
          <a:xfrm>
            <a:off x="7013848" y="742862"/>
            <a:ext cx="678235" cy="314671"/>
            <a:chOff x="2056417" y="-465665"/>
            <a:chExt cx="860316" cy="320579"/>
          </a:xfrm>
        </p:grpSpPr>
        <p:sp>
          <p:nvSpPr>
            <p:cNvPr id="40" name="Rounded Rectangle 104">
              <a:extLst>
                <a:ext uri="{FF2B5EF4-FFF2-40B4-BE49-F238E27FC236}">
                  <a16:creationId xmlns:a16="http://schemas.microsoft.com/office/drawing/2014/main" id="{4F964313-7BAF-67AC-492A-884AEA0B922F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7C495F-FFD9-B03E-BE11-083600F22D0D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Credits</a:t>
              </a:r>
              <a:endParaRPr lang="en-US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60CE90-3EE6-D069-73C8-E85188FA4997}"/>
              </a:ext>
            </a:extLst>
          </p:cNvPr>
          <p:cNvGrpSpPr/>
          <p:nvPr/>
        </p:nvGrpSpPr>
        <p:grpSpPr>
          <a:xfrm>
            <a:off x="6124340" y="742862"/>
            <a:ext cx="789641" cy="314671"/>
            <a:chOff x="2056417" y="-465665"/>
            <a:chExt cx="860316" cy="320579"/>
          </a:xfrm>
        </p:grpSpPr>
        <p:sp>
          <p:nvSpPr>
            <p:cNvPr id="43" name="Rounded Rectangle 104">
              <a:extLst>
                <a:ext uri="{FF2B5EF4-FFF2-40B4-BE49-F238E27FC236}">
                  <a16:creationId xmlns:a16="http://schemas.microsoft.com/office/drawing/2014/main" id="{36858192-C02E-2DC4-3346-DDD67E2CC38B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C0C679-CE64-9F12-16B7-DB549FBC50BA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Playlist</a:t>
              </a:r>
              <a:endParaRPr lang="en-US" sz="14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D49A1B-5604-1D58-740D-1687F65F5349}"/>
              </a:ext>
            </a:extLst>
          </p:cNvPr>
          <p:cNvGrpSpPr/>
          <p:nvPr/>
        </p:nvGrpSpPr>
        <p:grpSpPr>
          <a:xfrm>
            <a:off x="5346238" y="740225"/>
            <a:ext cx="678235" cy="314671"/>
            <a:chOff x="2056417" y="-465665"/>
            <a:chExt cx="860316" cy="320579"/>
          </a:xfrm>
        </p:grpSpPr>
        <p:sp>
          <p:nvSpPr>
            <p:cNvPr id="46" name="Rounded Rectangle 104">
              <a:extLst>
                <a:ext uri="{FF2B5EF4-FFF2-40B4-BE49-F238E27FC236}">
                  <a16:creationId xmlns:a16="http://schemas.microsoft.com/office/drawing/2014/main" id="{EEBAB251-EE07-59A4-E587-A5A75C836770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3452DE-E674-3DD4-0587-F8CA34BC880A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29</cp:revision>
  <dcterms:created xsi:type="dcterms:W3CDTF">2022-09-23T23:33:17Z</dcterms:created>
  <dcterms:modified xsi:type="dcterms:W3CDTF">2023-10-11T23:14:54Z</dcterms:modified>
</cp:coreProperties>
</file>