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486C-C753-46BA-83C1-2DC3DB3050A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DF8B-C338-49A2-B495-F87D8695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628650" y="1143000"/>
            <a:ext cx="7886700" cy="1785394"/>
          </a:xfrm>
          <a:prstGeom prst="roundRect">
            <a:avLst/>
          </a:prstGeom>
          <a:solidFill>
            <a:srgbClr val="360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06" y="1122363"/>
            <a:ext cx="7772400" cy="180603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12599"/>
            <a:ext cx="9144000" cy="14540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290491"/>
              </a:gs>
              <a:gs pos="100000">
                <a:srgbClr val="3605C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</a:t>
            </a:r>
            <a:r>
              <a:rPr lang="en-US" baseline="0" dirty="0" smtClean="0"/>
              <a:t> 6910-003</a:t>
            </a:r>
            <a:r>
              <a:rPr lang="en-US" dirty="0" smtClean="0"/>
              <a:t> (Kevin</a:t>
            </a:r>
            <a:r>
              <a:rPr lang="en-US" baseline="0" dirty="0" smtClean="0"/>
              <a:t> Moon)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USU –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064871"/>
            <a:ext cx="8821356" cy="51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798990"/>
          </a:xfrm>
          <a:prstGeom prst="rect">
            <a:avLst/>
          </a:prstGeom>
          <a:solidFill>
            <a:srgbClr val="360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91644" cy="798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12599"/>
            <a:ext cx="9144000" cy="14540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290491"/>
              </a:gs>
              <a:gs pos="100000">
                <a:srgbClr val="3605C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</a:t>
            </a:r>
            <a:r>
              <a:rPr lang="en-US" baseline="0" dirty="0" smtClean="0"/>
              <a:t> 6910-003</a:t>
            </a:r>
            <a:r>
              <a:rPr lang="en-US" dirty="0" smtClean="0"/>
              <a:t> (Kevin</a:t>
            </a:r>
            <a:r>
              <a:rPr lang="en-US" baseline="0" dirty="0" smtClean="0"/>
              <a:t> Moon)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004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USU – Fall 2018</a:t>
            </a:r>
            <a:endParaRPr lang="en-US" dirty="0"/>
          </a:p>
        </p:txBody>
      </p:sp>
      <p:pic>
        <p:nvPicPr>
          <p:cNvPr id="13" name="Picture 2" descr="Machine Learning in Marketi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r="36439"/>
          <a:stretch/>
        </p:blipFill>
        <p:spPr bwMode="auto">
          <a:xfrm>
            <a:off x="8442957" y="70684"/>
            <a:ext cx="649730" cy="65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2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3888" y="1283255"/>
            <a:ext cx="7886700" cy="1645139"/>
          </a:xfrm>
          <a:prstGeom prst="rect">
            <a:avLst/>
          </a:prstGeom>
          <a:solidFill>
            <a:srgbClr val="360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38617"/>
            <a:ext cx="7886700" cy="158977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12599"/>
            <a:ext cx="9144000" cy="14540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290491"/>
              </a:gs>
              <a:gs pos="100000">
                <a:srgbClr val="3605C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STAT</a:t>
            </a:r>
            <a:r>
              <a:rPr lang="en-US" baseline="0" smtClean="0"/>
              <a:t> 6910-003</a:t>
            </a:r>
            <a:r>
              <a:rPr lang="en-US" smtClean="0"/>
              <a:t> (Kevin</a:t>
            </a:r>
            <a:r>
              <a:rPr lang="en-US" baseline="0" smtClean="0"/>
              <a:t> Moon)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2004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USU –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96770" y="365126"/>
            <a:ext cx="9144000" cy="798990"/>
          </a:xfrm>
          <a:prstGeom prst="rect">
            <a:avLst/>
          </a:prstGeom>
          <a:solidFill>
            <a:srgbClr val="360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2AB4-83B7-4D7E-B543-6568140ABEE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06" y="878519"/>
            <a:ext cx="7772400" cy="1806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Statistical Learning and Data Mining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706" y="4046234"/>
            <a:ext cx="6858000" cy="1327039"/>
          </a:xfrm>
        </p:spPr>
        <p:txBody>
          <a:bodyPr>
            <a:normAutofit/>
          </a:bodyPr>
          <a:lstStyle/>
          <a:p>
            <a:r>
              <a:rPr lang="en-US" dirty="0" smtClean="0"/>
              <a:t>Kevin Moon </a:t>
            </a:r>
            <a:r>
              <a:rPr lang="en-US" sz="1800" dirty="0" smtClean="0"/>
              <a:t>(kevin.moon@usu.edu)</a:t>
            </a:r>
            <a:endParaRPr lang="en-US" dirty="0" smtClean="0"/>
          </a:p>
          <a:p>
            <a:r>
              <a:rPr lang="en-US" dirty="0" smtClean="0"/>
              <a:t>STAT 6910-003</a:t>
            </a:r>
            <a:endParaRPr lang="en-US" dirty="0"/>
          </a:p>
        </p:txBody>
      </p:sp>
      <p:pic>
        <p:nvPicPr>
          <p:cNvPr id="3074" name="Picture 2" descr="Machine Learning in Market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r="36439"/>
          <a:stretch/>
        </p:blipFill>
        <p:spPr bwMode="auto">
          <a:xfrm>
            <a:off x="7226715" y="3850879"/>
            <a:ext cx="1499982" cy="15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tah stat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9" y="3850879"/>
            <a:ext cx="1882097" cy="14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of 2-3 students</a:t>
            </a:r>
          </a:p>
          <a:p>
            <a:r>
              <a:rPr lang="en-US" dirty="0" smtClean="0"/>
              <a:t>Each group must select a real problem and data</a:t>
            </a:r>
          </a:p>
          <a:p>
            <a:r>
              <a:rPr lang="en-US" dirty="0" smtClean="0"/>
              <a:t>Apply at least 4 ML methods to the problem</a:t>
            </a:r>
          </a:p>
          <a:p>
            <a:pPr lvl="1"/>
            <a:r>
              <a:rPr lang="en-US" dirty="0" smtClean="0"/>
              <a:t>1-3 methods from those covered in class</a:t>
            </a:r>
          </a:p>
          <a:p>
            <a:pPr lvl="1"/>
            <a:r>
              <a:rPr lang="en-US" dirty="0" smtClean="0"/>
              <a:t>At least one method not covered in class</a:t>
            </a:r>
          </a:p>
          <a:p>
            <a:pPr lvl="2"/>
            <a:r>
              <a:rPr lang="en-US" dirty="0" smtClean="0"/>
              <a:t>See Canvas Project page for suggested ideas</a:t>
            </a:r>
          </a:p>
          <a:p>
            <a:r>
              <a:rPr lang="en-US" dirty="0" smtClean="0"/>
              <a:t>Report your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Progress Report (around Thanksgiving)</a:t>
            </a:r>
          </a:p>
          <a:p>
            <a:pPr lvl="1"/>
            <a:r>
              <a:rPr lang="en-US" dirty="0" smtClean="0"/>
              <a:t>Final Report (around end of Finals)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roups of 2-3 students</a:t>
            </a:r>
          </a:p>
          <a:p>
            <a:r>
              <a:rPr lang="en-US" dirty="0" smtClean="0"/>
              <a:t>Sign up in a google doc that will be available at the end of this class as an assignment on Canvas</a:t>
            </a:r>
          </a:p>
          <a:p>
            <a:r>
              <a:rPr lang="en-US" u="sng" dirty="0" smtClean="0"/>
              <a:t>Sign up by October 29</a:t>
            </a:r>
          </a:p>
          <a:p>
            <a:r>
              <a:rPr lang="en-US" dirty="0" smtClean="0"/>
              <a:t>Can use Piazza to find groups/members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page proposal due November </a:t>
            </a:r>
            <a:r>
              <a:rPr lang="en-US" smtClean="0"/>
              <a:t>1 </a:t>
            </a:r>
            <a:r>
              <a:rPr lang="en-US" smtClean="0"/>
              <a:t>with: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goal</a:t>
            </a:r>
          </a:p>
          <a:p>
            <a:pPr lvl="1"/>
            <a:r>
              <a:rPr lang="en-US" dirty="0"/>
              <a:t>Attempt to solve some problem using </a:t>
            </a:r>
            <a:r>
              <a:rPr lang="en-US" dirty="0" smtClean="0"/>
              <a:t>machine learning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kind of data?</a:t>
            </a:r>
          </a:p>
          <a:p>
            <a:pPr lvl="1"/>
            <a:r>
              <a:rPr lang="en-US" dirty="0"/>
              <a:t>Venture beyond MNIST and UCI repository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could be a good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kinds of </a:t>
            </a:r>
            <a:r>
              <a:rPr lang="en-US" dirty="0" smtClean="0"/>
              <a:t>methods will </a:t>
            </a:r>
            <a:r>
              <a:rPr lang="en-US" dirty="0"/>
              <a:t>you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Planned </a:t>
            </a:r>
            <a:r>
              <a:rPr lang="en-US" dirty="0"/>
              <a:t>contributions of each member</a:t>
            </a:r>
          </a:p>
          <a:p>
            <a:pPr lvl="1"/>
            <a:r>
              <a:rPr lang="en-US" dirty="0"/>
              <a:t>Ideally, each member will spend some time </a:t>
            </a:r>
            <a:r>
              <a:rPr lang="en-US" dirty="0" smtClean="0"/>
              <a:t>applying at least one method each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are encouraged, but not required, to meet with me to discuss project ideas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need to have a publishable result</a:t>
            </a:r>
          </a:p>
          <a:p>
            <a:r>
              <a:rPr lang="en-US" dirty="0" smtClean="0"/>
              <a:t>I’m mainly looking to see if you can identify a problem and data and attempt to solve it using ML methods</a:t>
            </a:r>
          </a:p>
          <a:p>
            <a:pPr lvl="1"/>
            <a:r>
              <a:rPr lang="en-US" dirty="0" smtClean="0"/>
              <a:t>Are you implementing the methods correctly?</a:t>
            </a:r>
          </a:p>
          <a:p>
            <a:pPr lvl="1"/>
            <a:r>
              <a:rPr lang="en-US" dirty="0" smtClean="0"/>
              <a:t>Do the chosen methods make sense for your problem?</a:t>
            </a:r>
          </a:p>
          <a:p>
            <a:r>
              <a:rPr lang="en-US" dirty="0" smtClean="0"/>
              <a:t>I’m also looking for clear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20087</TotalTime>
  <Words>248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Statistical Learning and Data Mining 2 Project</vt:lpstr>
      <vt:lpstr>Description</vt:lpstr>
      <vt:lpstr>Groups</vt:lpstr>
      <vt:lpstr>Proposal</vt:lpstr>
      <vt:lpstr>Proposal</vt:lpstr>
      <vt:lpstr>General comments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Theory and Applications</dc:title>
  <dc:creator>Kevin</dc:creator>
  <cp:lastModifiedBy>Kevin</cp:lastModifiedBy>
  <cp:revision>137</cp:revision>
  <dcterms:created xsi:type="dcterms:W3CDTF">2018-01-19T01:41:57Z</dcterms:created>
  <dcterms:modified xsi:type="dcterms:W3CDTF">2018-10-16T21:34:40Z</dcterms:modified>
</cp:coreProperties>
</file>