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Default Extension="jpg" ContentType="image/jpeg"/>
  <Default Extension="jpe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7a1d4a4689e39603dba400ef7815c5ed1.png"/>
 <Relationship Id="rId3" Type="http://schemas.openxmlformats.org/officeDocument/2006/relationships/image" Target="../media/ed891ea6501f28ecff18ce94f46440032.jpg"/>
 <Relationship Id="rId4" Type="http://schemas.openxmlformats.org/officeDocument/2006/relationships/image" Target="../media/f57809fa03ffe571cdc24dc3c9c1fa953.jpg"/>
 <Relationship Id="rId5" Type="http://schemas.openxmlformats.org/officeDocument/2006/relationships/image" Target="../media/5cba4ab8bb303a77f83a451151bf17c94.jpe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7a1d4a4689e39603dba400ef7815c5ed5.png"/>
 <Relationship Id="rId3" Type="http://schemas.openxmlformats.org/officeDocument/2006/relationships/image" Target="../media/ed891ea6501f28ecff18ce94f46440036.jpg"/>
 <Relationship Id="rId4" Type="http://schemas.openxmlformats.org/officeDocument/2006/relationships/image" Target="../media/f57809fa03ffe571cdc24dc3c9c1fa957.jpg"/>
 <Relationship Id="rId5" Type="http://schemas.openxmlformats.org/officeDocument/2006/relationships/image" Target="../media/ee5a1ef9c05b20b4d6de1f632f17abac8.jp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7a1d4a4689e39603dba400ef7815c5ed9.png"/>
 <Relationship Id="rId3" Type="http://schemas.openxmlformats.org/officeDocument/2006/relationships/image" Target="../media/ed891ea6501f28ecff18ce94f464400310.jpg"/>
 <Relationship Id="rId4" Type="http://schemas.openxmlformats.org/officeDocument/2006/relationships/image" Target="../media/f57809fa03ffe571cdc24dc3c9c1fa9511.jpg"/>
 <Relationship Id="rId5" Type="http://schemas.openxmlformats.org/officeDocument/2006/relationships/image" Target="../media/b9303b213675222d4e52afd3d8ecb79d12.jpe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7a1d4a4689e39603dba400ef7815c5ed1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0296525" cy="6858000"/>
          </a:xfrm>
          <a:prstGeom prst="rect">
            <a:avLst/>
          </a:prstGeom>
        </p:spPr>
      </p:pic>
      <p:pic>
        <p:nvPicPr>
          <p:cNvPr id="2" name="Owner" descr="Own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05625" y="952500"/>
            <a:ext cx="1924050" cy="2571750"/>
          </a:xfrm>
          <a:prstGeom prst="rect">
            <a:avLst/>
          </a:prstGeom>
        </p:spPr>
      </p:pic>
      <p:pic>
        <p:nvPicPr>
          <p:cNvPr id="3" name="Owner" descr="Own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43750" y="5715000"/>
            <a:ext cx="1428750" cy="1076325"/>
          </a:xfrm>
          <a:prstGeom prst="rect">
            <a:avLst/>
          </a:prstGeom>
        </p:spPr>
      </p:pic>
      <p:pic>
        <p:nvPicPr>
          <p:cNvPr id="4" name="This is the Front View of the House, isn't it very beautiful?" descr="This is the Front View of the House, isn't it very beautiful?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5750" y="952500"/>
            <a:ext cx="6191250" cy="46386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285750" y="55245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400" u="none">
                <a:solidFill>
                  <a:srgbClr val="FFFFFF"/>
                </a:solidFill>
                <a:latin typeface="Calibri"/>
              </a:rPr>
              <a:t>This is the Front View of the House, isn't it very beautiful?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95250" y="9525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500" u="none">
                <a:solidFill>
                  <a:srgbClr val="FFFFFF"/>
                </a:solidFill>
                <a:latin typeface="Calibri"/>
              </a:rPr>
              <a:t>Sample Property, Baguio IL 2600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6858000" y="352425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000" u="none">
                <a:solidFill>
                  <a:srgbClr val="FFFFFF"/>
                </a:solidFill>
                <a:latin typeface="Calibri"/>
              </a:rPr>
              <a:t>Jordan Cachero</a:t>
            </a:r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CCW Company</a:t>
            </a:r>
            <a:br/>
            <a:br/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09261000883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619500" y="64770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6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0296525" cy="6858000"/>
          </a:xfrm>
          <a:prstGeom prst="rect">
            <a:avLst/>
          </a:prstGeom>
        </p:spPr>
      </p:pic>
      <p:pic>
        <p:nvPicPr>
          <p:cNvPr id="2" name="Owner" descr="Own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05625" y="952500"/>
            <a:ext cx="1924050" cy="2571750"/>
          </a:xfrm>
          <a:prstGeom prst="rect">
            <a:avLst/>
          </a:prstGeom>
        </p:spPr>
      </p:pic>
      <p:pic>
        <p:nvPicPr>
          <p:cNvPr id="3" name="Owner" descr="Own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43750" y="5715000"/>
            <a:ext cx="1428750" cy="1076325"/>
          </a:xfrm>
          <a:prstGeom prst="rect">
            <a:avLst/>
          </a:prstGeom>
        </p:spPr>
      </p:pic>
      <p:pic>
        <p:nvPicPr>
          <p:cNvPr id="4" name="This is the Back View of the House, isn't it very beautiful?" descr="This is the Back View of the House, isn't it very beautiful?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5750" y="952500"/>
            <a:ext cx="6191250" cy="46386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285750" y="55245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400" u="none">
                <a:solidFill>
                  <a:srgbClr val="FFFFFF"/>
                </a:solidFill>
                <a:latin typeface="Calibri"/>
              </a:rPr>
              <a:t>This is the Back View of the House, isn't it very beautiful?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95250" y="9525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500" u="none">
                <a:solidFill>
                  <a:srgbClr val="FFFFFF"/>
                </a:solidFill>
                <a:latin typeface="Calibri"/>
              </a:rPr>
              <a:t>Sample Property, Baguio IL 2600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6858000" y="352425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000" u="none">
                <a:solidFill>
                  <a:srgbClr val="FFFFFF"/>
                </a:solidFill>
                <a:latin typeface="Calibri"/>
              </a:rPr>
              <a:t>Jordan Cachero</a:t>
            </a:r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CCW Company</a:t>
            </a:r>
            <a:br/>
            <a:br/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09261000883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619500" y="64770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6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0296525" cy="6858000"/>
          </a:xfrm>
          <a:prstGeom prst="rect">
            <a:avLst/>
          </a:prstGeom>
        </p:spPr>
      </p:pic>
      <p:pic>
        <p:nvPicPr>
          <p:cNvPr id="2" name="Owner" descr="Own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05625" y="952500"/>
            <a:ext cx="1924050" cy="2571750"/>
          </a:xfrm>
          <a:prstGeom prst="rect">
            <a:avLst/>
          </a:prstGeom>
        </p:spPr>
      </p:pic>
      <p:pic>
        <p:nvPicPr>
          <p:cNvPr id="3" name="Owner" descr="Own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43750" y="5715000"/>
            <a:ext cx="1428750" cy="1076325"/>
          </a:xfrm>
          <a:prstGeom prst="rect">
            <a:avLst/>
          </a:prstGeom>
        </p:spPr>
      </p:pic>
      <p:pic>
        <p:nvPicPr>
          <p:cNvPr id="4" name="This is the Kitchen of the House, isn't it very beautiful?" descr="This is the Kitchen of the House, isn't it very beautiful?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5750" y="952500"/>
            <a:ext cx="6191250" cy="46386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285750" y="55245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400" u="none">
                <a:solidFill>
                  <a:srgbClr val="FFFFFF"/>
                </a:solidFill>
                <a:latin typeface="Calibri"/>
              </a:rPr>
              <a:t>This is the Kitchen of the House, isn't it very beautiful?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95250" y="9525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500" u="none">
                <a:solidFill>
                  <a:srgbClr val="FFFFFF"/>
                </a:solidFill>
                <a:latin typeface="Calibri"/>
              </a:rPr>
              <a:t>Sample Property, Baguio IL 2600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6858000" y="352425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000" u="none">
                <a:solidFill>
                  <a:srgbClr val="FFFFFF"/>
                </a:solidFill>
                <a:latin typeface="Calibri"/>
              </a:rPr>
              <a:t>Jordan Cachero</a:t>
            </a:r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CCW Company</a:t>
            </a:r>
            <a:br/>
            <a:br/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09261000883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619500" y="64770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6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0296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762000" y="76200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500" u="none">
                <a:solidFill>
                  <a:srgbClr val="FFFFFF"/>
                </a:solidFill>
                <a:latin typeface="Calibri"/>
              </a:rPr>
              <a:t>Contact Jordan TODAY...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" y="209550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5000" u="none">
                <a:solidFill>
                  <a:srgbClr val="FFFFFF"/>
                </a:solidFill>
                <a:latin typeface="Calibri"/>
              </a:rPr>
              <a:t>09261000883</a:t>
            </a:r>
            <a:br/>
            <a:br/>
            <a:br/>
            <a:r>
              <a:rPr b="false" i="false" strike="noStrike" sz="40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Merlin Leads</dc:creator>
  <cp:lastModifiedBy>Merlin Leads</cp:lastModifiedBy>
  <dcterms:created xsi:type="dcterms:W3CDTF">2016-02-12T04:55:45+01:00</dcterms:created>
  <dcterms:modified xsi:type="dcterms:W3CDTF">2016-02-12T04:55:45+01:00</dcterms:modified>
  <dc:title>Sample Property</dc:title>
  <dc:description>Sample MLS Description</dc:description>
  <dc:subject>Sample Property</dc:subject>
  <cp:keywords>Condominiums For Sale in Baguio</cp:keywords>
  <cp:category>Residential Home</cp:category>
</cp:coreProperties>
</file>